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0ADA-3D82-4284-AB74-DA3B78B4F2E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EE90-BE26-4E52-AEB0-C93F2CC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6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0ADA-3D82-4284-AB74-DA3B78B4F2E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EE90-BE26-4E52-AEB0-C93F2CC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50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0ADA-3D82-4284-AB74-DA3B78B4F2E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EE90-BE26-4E52-AEB0-C93F2CC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2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0ADA-3D82-4284-AB74-DA3B78B4F2E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EE90-BE26-4E52-AEB0-C93F2CC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1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0ADA-3D82-4284-AB74-DA3B78B4F2E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EE90-BE26-4E52-AEB0-C93F2CC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8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0ADA-3D82-4284-AB74-DA3B78B4F2E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EE90-BE26-4E52-AEB0-C93F2CC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8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0ADA-3D82-4284-AB74-DA3B78B4F2E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EE90-BE26-4E52-AEB0-C93F2CC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0ADA-3D82-4284-AB74-DA3B78B4F2E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EE90-BE26-4E52-AEB0-C93F2CC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7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0ADA-3D82-4284-AB74-DA3B78B4F2E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EE90-BE26-4E52-AEB0-C93F2CC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0ADA-3D82-4284-AB74-DA3B78B4F2E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EE90-BE26-4E52-AEB0-C93F2CC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0ADA-3D82-4284-AB74-DA3B78B4F2E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EE90-BE26-4E52-AEB0-C93F2CC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7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0ADA-3D82-4284-AB74-DA3B78B4F2E7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5EE90-BE26-4E52-AEB0-C93F2CC9C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7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179AE7-E5D3-4CC6-B64D-D12B3EA3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81" y="277857"/>
            <a:ext cx="8276037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5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93FA7F-2A1A-4FB6-99A3-2F10F57DF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644"/>
            <a:ext cx="12192000" cy="49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7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7F1A69-66D9-4238-AFC8-8F80CF9DF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08" y="701618"/>
            <a:ext cx="10278020" cy="54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1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AE3A33-1C27-45D6-AF62-40514545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23" y="301795"/>
            <a:ext cx="10852806" cy="63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0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100966-3E68-414B-B1BE-2ACD4BB1B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776"/>
            <a:ext cx="12192000" cy="577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2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99B49F-443E-4B21-B6C2-4C859133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772"/>
            <a:ext cx="12192000" cy="416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0AE8C4-D3FA-4145-BEEF-BB3648CF9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5243"/>
            <a:ext cx="11996335" cy="51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5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1844D3-A7CB-42CB-B23B-EB32611C1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1916"/>
            <a:ext cx="12192000" cy="41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9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DCC035-B718-4AAA-A8C9-2B36D4011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103"/>
            <a:ext cx="12192000" cy="39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3707EA-2006-46C6-A404-28D56B67C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0330"/>
            <a:ext cx="12192000" cy="337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0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김혜수</dc:creator>
  <cp:lastModifiedBy>김 혜수</cp:lastModifiedBy>
  <cp:revision>19</cp:revision>
  <dcterms:created xsi:type="dcterms:W3CDTF">2020-07-31T00:35:52Z</dcterms:created>
  <dcterms:modified xsi:type="dcterms:W3CDTF">2020-08-12T08:18:05Z</dcterms:modified>
</cp:coreProperties>
</file>