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0DDB-58CF-4171-974E-9BC828F4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E3EA3-C110-4BEF-B084-C76626F6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90926-744C-4C60-BE1F-C0A860E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8AC90-FD8A-4893-93C7-E33BBA48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58BD7-62A2-411E-A785-F074CE22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FA04D-A8B8-4FD6-91B9-51A7296E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95962-5DB5-4C46-B11E-82EBE294C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017A9-BD26-46D3-92D2-6A968775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79F0-13AD-416F-93E5-2CC1EF9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D601F-97B1-4B7D-8CDF-89E208A2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A59790-15F1-4AFA-B468-8D393C28E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D324E-9388-4588-BF5A-8EEA5F4BE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9BB78-E76E-4B3D-95AC-9D4253B1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0B1DA-7297-4017-94CA-65D7E95A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65341-5222-4B0F-B8EA-ABE8A4C9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25E43-6F65-4768-9F16-A7F9EAB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DAAD5-2861-4A51-8A81-DEAAA648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AC744-C397-4F2D-B60A-BDC42DF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AE309-42A1-46DC-9783-929BF3AF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F073C-2C49-4026-8C0C-BC28AE4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8057C-BA95-4529-9878-F4766C80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52F72-EC4A-41D4-903B-13FD4E7F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10CA5-D0DE-46C4-81AC-D63C67C5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2436-CCC9-4EE9-9371-30F9BEA7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D0AD2-A3EF-4C73-9DE2-B481F5C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1287-4736-4B49-9251-F223AE54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03C9A-5A26-420F-B391-80CB1F21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723C2-7FD8-4AC2-BC17-4B03BE2D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9414E-530B-4FE7-900F-5D449F34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C3A93-50C4-4D6F-B100-F5B73817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11BC6-79B5-4B5A-BA58-7C6A0DE3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FE67-5D15-44E9-B9E8-FD00E180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3B86F-F408-49BA-B4FD-16EFFB8E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9CAC1-AB30-413E-A1C3-56691085C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DA580-34E0-4BD9-BA38-06D34644B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9FF2D-66CB-45DC-AE5E-F42388318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66512F-5874-4722-A6CD-BD0D5BB4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0FC84E-B318-4D04-AB9F-1EA8C638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2AB09-8844-4D5B-8506-CC7E02D7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5EFBF-48ED-4868-A0AB-AB108CC2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6F8DDA-6B6E-4434-9371-1DB3A705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E7992-BB94-4094-A839-7BEEF597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59E8A-99EA-46EC-A2F9-70050CEC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08BA1-0141-463F-B82E-6EA846B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5547F5-1A0F-4156-A3A5-717B0EAF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BDFFD2-4146-4B52-8177-7F93DF17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7D16-C765-4B2B-9B8B-4BBF2541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D8F0-812A-47EE-8612-DB2A5E06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97549-D98D-482D-9988-9B48CE2F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2F65F-B90E-45F5-A82D-236D5D4C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84AA0-DA50-42AA-BDED-A4A17101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5117-8B67-4F06-A8AA-041A47F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D4A92-BB81-4162-A11E-768B425B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4608B0-101A-4F25-86D5-ECF8C458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06707-8AD5-483F-8255-D7DF0A5F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F4349-963C-46AE-8BF5-61276B73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81F0D-B47B-4EE7-9892-F670B209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4F7165-FB53-4484-BEFE-197ACF3B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1EBB-DAFA-4CD9-9446-4A8FBAF1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F570C-FB1D-49F5-90C3-A3993762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84D85-BB71-4685-9193-42E2EBDB1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969D-5D21-4A73-9CEA-D7C9F428279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4A96B-FD12-49FD-9B6E-F4983BD97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C20B4-721B-4598-B075-C61421B3A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DE3F-7967-4DFD-A352-81543B65D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post.naver.com/viewer/postView.nhn?volumeNo=18256998&amp;memberNo=4102663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1198CA55-3506-47D0-ADF9-831806050E8B}"/>
              </a:ext>
            </a:extLst>
          </p:cNvPr>
          <p:cNvSpPr txBox="1"/>
          <p:nvPr/>
        </p:nvSpPr>
        <p:spPr>
          <a:xfrm>
            <a:off x="4635659" y="212015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반도체 공정도 </a:t>
            </a:r>
          </a:p>
        </p:txBody>
      </p:sp>
    </p:spTree>
    <p:extLst>
      <p:ext uri="{BB962C8B-B14F-4D97-AF65-F5344CB8AC3E}">
        <p14:creationId xmlns:p14="http://schemas.microsoft.com/office/powerpoint/2010/main" val="215531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E7CB8A-A743-4588-8537-3AFE6ACF0983}"/>
              </a:ext>
            </a:extLst>
          </p:cNvPr>
          <p:cNvSpPr/>
          <p:nvPr/>
        </p:nvSpPr>
        <p:spPr>
          <a:xfrm>
            <a:off x="4523894" y="1205210"/>
            <a:ext cx="2731531" cy="1607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D7B1A6-CD12-461E-AF8F-16AB7C5EB7E9}"/>
              </a:ext>
            </a:extLst>
          </p:cNvPr>
          <p:cNvSpPr/>
          <p:nvPr/>
        </p:nvSpPr>
        <p:spPr>
          <a:xfrm>
            <a:off x="4523893" y="2715356"/>
            <a:ext cx="2731531" cy="8746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1DC93-1947-4FC5-8D5A-B920F22B74D9}"/>
              </a:ext>
            </a:extLst>
          </p:cNvPr>
          <p:cNvSpPr txBox="1"/>
          <p:nvPr/>
        </p:nvSpPr>
        <p:spPr>
          <a:xfrm>
            <a:off x="5254721" y="3042780"/>
            <a:ext cx="159327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실리콘</a:t>
            </a:r>
            <a:r>
              <a:rPr lang="en-US" altLang="ko-KR" dirty="0"/>
              <a:t>(</a:t>
            </a:r>
            <a:r>
              <a:rPr lang="en-US" altLang="ko-KR" dirty="0" err="1"/>
              <a:t>si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90B22-003D-4665-B48F-A1875747CD44}"/>
              </a:ext>
            </a:extLst>
          </p:cNvPr>
          <p:cNvSpPr txBox="1"/>
          <p:nvPr/>
        </p:nvSpPr>
        <p:spPr>
          <a:xfrm>
            <a:off x="5065247" y="42597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</a:t>
            </a:r>
            <a:r>
              <a:rPr lang="en-US" altLang="ko-KR" dirty="0">
                <a:solidFill>
                  <a:srgbClr val="222222"/>
                </a:solidFill>
                <a:latin typeface="Apple SD Gothic Neo"/>
              </a:rPr>
              <a:t>C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rystal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814E052-B58F-48F6-AA71-A3157EAC4F0A}"/>
              </a:ext>
            </a:extLst>
          </p:cNvPr>
          <p:cNvSpPr/>
          <p:nvPr/>
        </p:nvSpPr>
        <p:spPr>
          <a:xfrm>
            <a:off x="4981863" y="910110"/>
            <a:ext cx="254659" cy="195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4CD01-414E-4816-9BEA-45C4B75F555B}"/>
              </a:ext>
            </a:extLst>
          </p:cNvPr>
          <p:cNvSpPr txBox="1"/>
          <p:nvPr/>
        </p:nvSpPr>
        <p:spPr>
          <a:xfrm>
            <a:off x="55417" y="405613"/>
            <a:ext cx="4406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반도체 공정의 기초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공정별 개요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Wafer </a:t>
            </a:r>
            <a:r>
              <a:rPr lang="ko-KR" altLang="en-US" dirty="0"/>
              <a:t>제조</a:t>
            </a:r>
            <a:endParaRPr lang="en-US" altLang="ko-KR" dirty="0"/>
          </a:p>
          <a:p>
            <a:r>
              <a:rPr lang="en-US" altLang="ko-KR" dirty="0"/>
              <a:t> - ingot </a:t>
            </a:r>
            <a:r>
              <a:rPr lang="ko-KR" altLang="en-US" dirty="0"/>
              <a:t>제조 </a:t>
            </a:r>
            <a:r>
              <a:rPr lang="en-US" altLang="ko-KR" dirty="0"/>
              <a:t>-&gt; ingot</a:t>
            </a:r>
            <a:r>
              <a:rPr lang="ko-KR" altLang="en-US" dirty="0"/>
              <a:t> 절단 </a:t>
            </a:r>
            <a:r>
              <a:rPr lang="en-US" altLang="ko-KR" dirty="0"/>
              <a:t>-&gt; </a:t>
            </a:r>
            <a:r>
              <a:rPr lang="ko-KR" altLang="en-US" dirty="0"/>
              <a:t>표면 연마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ingot</a:t>
            </a:r>
            <a:r>
              <a:rPr lang="ko-KR" altLang="en-US" dirty="0"/>
              <a:t> 제조 방법</a:t>
            </a:r>
            <a:endParaRPr lang="en-US" altLang="ko-KR" dirty="0"/>
          </a:p>
          <a:p>
            <a:r>
              <a:rPr lang="en-US" altLang="ko-KR" dirty="0"/>
              <a:t>    1. </a:t>
            </a:r>
            <a:r>
              <a:rPr lang="en-US" altLang="ko-KR" dirty="0" err="1"/>
              <a:t>czochralski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r>
              <a:rPr lang="en-US" altLang="ko-KR" dirty="0"/>
              <a:t>    2. floating zone method 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6B10DC7-C630-4BAE-8531-92996AB779AA}"/>
              </a:ext>
            </a:extLst>
          </p:cNvPr>
          <p:cNvSpPr/>
          <p:nvPr/>
        </p:nvSpPr>
        <p:spPr>
          <a:xfrm rot="10800000">
            <a:off x="6593335" y="910110"/>
            <a:ext cx="254659" cy="195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AC6EC-0ED7-4EC4-952E-7EFCFFF206E5}"/>
              </a:ext>
            </a:extLst>
          </p:cNvPr>
          <p:cNvSpPr/>
          <p:nvPr/>
        </p:nvSpPr>
        <p:spPr>
          <a:xfrm>
            <a:off x="8007658" y="910110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4E5AA8E-9453-44D4-9E3C-FABECEAC0D70}"/>
              </a:ext>
            </a:extLst>
          </p:cNvPr>
          <p:cNvSpPr/>
          <p:nvPr/>
        </p:nvSpPr>
        <p:spPr>
          <a:xfrm>
            <a:off x="8007658" y="1488638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7761B4-0D22-4C27-8FD6-566A84FA772D}"/>
              </a:ext>
            </a:extLst>
          </p:cNvPr>
          <p:cNvSpPr/>
          <p:nvPr/>
        </p:nvSpPr>
        <p:spPr>
          <a:xfrm>
            <a:off x="8007658" y="2067166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8F15EDB-195F-4326-929D-D982B5512C2E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>
            <a:off x="8067463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2F70F1-4099-44ED-A70A-56570F4F76BD}"/>
              </a:ext>
            </a:extLst>
          </p:cNvPr>
          <p:cNvCxnSpPr>
            <a:stCxn id="17" idx="5"/>
            <a:endCxn id="25" idx="7"/>
          </p:cNvCxnSpPr>
          <p:nvPr/>
        </p:nvCxnSpPr>
        <p:spPr>
          <a:xfrm>
            <a:off x="8356226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946544-F7A4-4DD4-A344-C95AB378A4E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8067463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EB50A9-5201-421F-958F-8AED756B13FC}"/>
              </a:ext>
            </a:extLst>
          </p:cNvPr>
          <p:cNvCxnSpPr>
            <a:stCxn id="25" idx="5"/>
            <a:endCxn id="31" idx="7"/>
          </p:cNvCxnSpPr>
          <p:nvPr/>
        </p:nvCxnSpPr>
        <p:spPr>
          <a:xfrm>
            <a:off x="8356226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EABA6FD7-76B1-44F1-B4E0-61225DB4A7F6}"/>
              </a:ext>
            </a:extLst>
          </p:cNvPr>
          <p:cNvSpPr/>
          <p:nvPr/>
        </p:nvSpPr>
        <p:spPr>
          <a:xfrm>
            <a:off x="8675315" y="910110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E59946-D10E-4A41-94FA-09402A2FF64D}"/>
              </a:ext>
            </a:extLst>
          </p:cNvPr>
          <p:cNvSpPr/>
          <p:nvPr/>
        </p:nvSpPr>
        <p:spPr>
          <a:xfrm>
            <a:off x="8675315" y="1488638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B78011E-F92B-4635-83E8-FCDFF05862B6}"/>
              </a:ext>
            </a:extLst>
          </p:cNvPr>
          <p:cNvSpPr/>
          <p:nvPr/>
        </p:nvSpPr>
        <p:spPr>
          <a:xfrm>
            <a:off x="8675315" y="2067166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C7EAAD-FB4B-4860-ADA2-8441E6B95EFE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8735120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699D1D-7481-466C-A8B0-61FA07BFE721}"/>
              </a:ext>
            </a:extLst>
          </p:cNvPr>
          <p:cNvCxnSpPr>
            <a:stCxn id="44" idx="5"/>
            <a:endCxn id="45" idx="7"/>
          </p:cNvCxnSpPr>
          <p:nvPr/>
        </p:nvCxnSpPr>
        <p:spPr>
          <a:xfrm>
            <a:off x="9023883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2213D4-5C3A-4FCF-B7A2-24D8BB4A343A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8735120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FF60946-C8F5-4DF8-BB3F-02BC436AD1F5}"/>
              </a:ext>
            </a:extLst>
          </p:cNvPr>
          <p:cNvCxnSpPr>
            <a:stCxn id="45" idx="5"/>
            <a:endCxn id="46" idx="7"/>
          </p:cNvCxnSpPr>
          <p:nvPr/>
        </p:nvCxnSpPr>
        <p:spPr>
          <a:xfrm>
            <a:off x="9023883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21340915-D09A-4964-A883-86049BA2D57E}"/>
              </a:ext>
            </a:extLst>
          </p:cNvPr>
          <p:cNvSpPr/>
          <p:nvPr/>
        </p:nvSpPr>
        <p:spPr>
          <a:xfrm>
            <a:off x="9372450" y="910110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1B0357C-C1DD-4073-9EC4-8BA483731479}"/>
              </a:ext>
            </a:extLst>
          </p:cNvPr>
          <p:cNvSpPr/>
          <p:nvPr/>
        </p:nvSpPr>
        <p:spPr>
          <a:xfrm>
            <a:off x="9372450" y="1488638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AF2DCE1-A616-4D96-9EDB-9D88177647B8}"/>
              </a:ext>
            </a:extLst>
          </p:cNvPr>
          <p:cNvSpPr/>
          <p:nvPr/>
        </p:nvSpPr>
        <p:spPr>
          <a:xfrm>
            <a:off x="9372450" y="2067166"/>
            <a:ext cx="408373" cy="36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6643B0-40E5-4494-96A4-CC5271A5D91D}"/>
              </a:ext>
            </a:extLst>
          </p:cNvPr>
          <p:cNvCxnSpPr>
            <a:cxnSpLocks/>
          </p:cNvCxnSpPr>
          <p:nvPr/>
        </p:nvCxnSpPr>
        <p:spPr>
          <a:xfrm>
            <a:off x="9432255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51E28D-FA7B-4149-8E45-CF5619CD2AB2}"/>
              </a:ext>
            </a:extLst>
          </p:cNvPr>
          <p:cNvCxnSpPr>
            <a:cxnSpLocks/>
          </p:cNvCxnSpPr>
          <p:nvPr/>
        </p:nvCxnSpPr>
        <p:spPr>
          <a:xfrm>
            <a:off x="9721018" y="1224452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538AEE-65D8-4ED7-BE8A-D9C00B2B0105}"/>
              </a:ext>
            </a:extLst>
          </p:cNvPr>
          <p:cNvCxnSpPr>
            <a:cxnSpLocks/>
          </p:cNvCxnSpPr>
          <p:nvPr/>
        </p:nvCxnSpPr>
        <p:spPr>
          <a:xfrm>
            <a:off x="9432255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360BFF1-D538-481B-9F6D-54EF427B4CC1}"/>
              </a:ext>
            </a:extLst>
          </p:cNvPr>
          <p:cNvCxnSpPr>
            <a:cxnSpLocks/>
          </p:cNvCxnSpPr>
          <p:nvPr/>
        </p:nvCxnSpPr>
        <p:spPr>
          <a:xfrm>
            <a:off x="9721018" y="1802980"/>
            <a:ext cx="0" cy="3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316C5A-5364-4D3F-877B-69A9CA1AF001}"/>
              </a:ext>
            </a:extLst>
          </p:cNvPr>
          <p:cNvCxnSpPr>
            <a:stCxn id="31" idx="7"/>
            <a:endCxn id="46" idx="1"/>
          </p:cNvCxnSpPr>
          <p:nvPr/>
        </p:nvCxnSpPr>
        <p:spPr>
          <a:xfrm>
            <a:off x="8356226" y="2121098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0265396-A375-4EAC-A743-39EE8EC3C3DD}"/>
              </a:ext>
            </a:extLst>
          </p:cNvPr>
          <p:cNvCxnSpPr>
            <a:cxnSpLocks/>
            <a:stCxn id="31" idx="5"/>
            <a:endCxn id="46" idx="3"/>
          </p:cNvCxnSpPr>
          <p:nvPr/>
        </p:nvCxnSpPr>
        <p:spPr>
          <a:xfrm>
            <a:off x="8356226" y="2381508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45C9D05-A523-429B-96CB-EA1F7F6665EF}"/>
              </a:ext>
            </a:extLst>
          </p:cNvPr>
          <p:cNvCxnSpPr>
            <a:cxnSpLocks/>
            <a:stCxn id="25" idx="5"/>
            <a:endCxn id="45" idx="3"/>
          </p:cNvCxnSpPr>
          <p:nvPr/>
        </p:nvCxnSpPr>
        <p:spPr>
          <a:xfrm>
            <a:off x="8356226" y="1802980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C799CCB-981E-4ECB-88DC-D0B5938556C1}"/>
              </a:ext>
            </a:extLst>
          </p:cNvPr>
          <p:cNvCxnSpPr>
            <a:cxnSpLocks/>
            <a:stCxn id="25" idx="7"/>
            <a:endCxn id="45" idx="1"/>
          </p:cNvCxnSpPr>
          <p:nvPr/>
        </p:nvCxnSpPr>
        <p:spPr>
          <a:xfrm>
            <a:off x="8356226" y="1542570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0A8ED8C-DFC0-475C-B94C-9423B6EBBD14}"/>
              </a:ext>
            </a:extLst>
          </p:cNvPr>
          <p:cNvCxnSpPr>
            <a:cxnSpLocks/>
            <a:stCxn id="17" idx="5"/>
            <a:endCxn id="44" idx="3"/>
          </p:cNvCxnSpPr>
          <p:nvPr/>
        </p:nvCxnSpPr>
        <p:spPr>
          <a:xfrm>
            <a:off x="8356226" y="1224452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BA29D4D-4AA4-498E-8E3B-009D265BEEE6}"/>
              </a:ext>
            </a:extLst>
          </p:cNvPr>
          <p:cNvCxnSpPr>
            <a:cxnSpLocks/>
            <a:stCxn id="17" idx="7"/>
            <a:endCxn id="44" idx="1"/>
          </p:cNvCxnSpPr>
          <p:nvPr/>
        </p:nvCxnSpPr>
        <p:spPr>
          <a:xfrm>
            <a:off x="8356226" y="964042"/>
            <a:ext cx="37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4EC0CAF-9326-4D8D-AE8B-C78AAA742005}"/>
              </a:ext>
            </a:extLst>
          </p:cNvPr>
          <p:cNvCxnSpPr>
            <a:cxnSpLocks/>
            <a:stCxn id="44" idx="7"/>
            <a:endCxn id="51" idx="1"/>
          </p:cNvCxnSpPr>
          <p:nvPr/>
        </p:nvCxnSpPr>
        <p:spPr>
          <a:xfrm>
            <a:off x="9023883" y="964042"/>
            <a:ext cx="4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993D8C9-23B0-4D86-8E41-26F38D1C3345}"/>
              </a:ext>
            </a:extLst>
          </p:cNvPr>
          <p:cNvCxnSpPr>
            <a:cxnSpLocks/>
            <a:stCxn id="44" idx="5"/>
            <a:endCxn id="51" idx="3"/>
          </p:cNvCxnSpPr>
          <p:nvPr/>
        </p:nvCxnSpPr>
        <p:spPr>
          <a:xfrm>
            <a:off x="9023883" y="1224452"/>
            <a:ext cx="4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8356D03-25CA-4EED-B573-75341D920D16}"/>
              </a:ext>
            </a:extLst>
          </p:cNvPr>
          <p:cNvCxnSpPr>
            <a:cxnSpLocks/>
            <a:stCxn id="45" idx="7"/>
            <a:endCxn id="52" idx="1"/>
          </p:cNvCxnSpPr>
          <p:nvPr/>
        </p:nvCxnSpPr>
        <p:spPr>
          <a:xfrm>
            <a:off x="9023883" y="1542570"/>
            <a:ext cx="4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DB266D2-8138-4A2B-A6ED-F28D3A01FB45}"/>
              </a:ext>
            </a:extLst>
          </p:cNvPr>
          <p:cNvCxnSpPr>
            <a:cxnSpLocks/>
            <a:stCxn id="45" idx="5"/>
            <a:endCxn id="52" idx="3"/>
          </p:cNvCxnSpPr>
          <p:nvPr/>
        </p:nvCxnSpPr>
        <p:spPr>
          <a:xfrm>
            <a:off x="9023883" y="1802980"/>
            <a:ext cx="4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BC80919-CA08-4A3D-9445-5A2A0752B21C}"/>
              </a:ext>
            </a:extLst>
          </p:cNvPr>
          <p:cNvCxnSpPr>
            <a:cxnSpLocks/>
            <a:stCxn id="46" idx="7"/>
            <a:endCxn id="53" idx="1"/>
          </p:cNvCxnSpPr>
          <p:nvPr/>
        </p:nvCxnSpPr>
        <p:spPr>
          <a:xfrm>
            <a:off x="9023883" y="2121098"/>
            <a:ext cx="4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63AD82A-1ACF-4DB5-B954-583579909A2F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9054209" y="2381508"/>
            <a:ext cx="378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AF061C-EE9E-4C98-AF24-C81553775149}"/>
              </a:ext>
            </a:extLst>
          </p:cNvPr>
          <p:cNvSpPr/>
          <p:nvPr/>
        </p:nvSpPr>
        <p:spPr>
          <a:xfrm>
            <a:off x="8659769" y="3429000"/>
            <a:ext cx="468944" cy="56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9BB2AEA-C7B4-48F4-A1A2-EFD991ED1202}"/>
              </a:ext>
            </a:extLst>
          </p:cNvPr>
          <p:cNvSpPr/>
          <p:nvPr/>
        </p:nvSpPr>
        <p:spPr>
          <a:xfrm rot="2377823">
            <a:off x="8894240" y="3597259"/>
            <a:ext cx="468944" cy="56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D9B57E-F372-4406-A691-BA2A95B4CA43}"/>
              </a:ext>
            </a:extLst>
          </p:cNvPr>
          <p:cNvSpPr/>
          <p:nvPr/>
        </p:nvSpPr>
        <p:spPr>
          <a:xfrm>
            <a:off x="8371519" y="3589764"/>
            <a:ext cx="468944" cy="56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2DC7D97-9726-49FC-9F8F-36779ACEA729}"/>
              </a:ext>
            </a:extLst>
          </p:cNvPr>
          <p:cNvSpPr/>
          <p:nvPr/>
        </p:nvSpPr>
        <p:spPr>
          <a:xfrm>
            <a:off x="8849216" y="3939281"/>
            <a:ext cx="468944" cy="56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195B1C-95A7-4DEB-87E8-0A1E3D79C69C}"/>
              </a:ext>
            </a:extLst>
          </p:cNvPr>
          <p:cNvSpPr/>
          <p:nvPr/>
        </p:nvSpPr>
        <p:spPr>
          <a:xfrm rot="1393493">
            <a:off x="8479077" y="3965128"/>
            <a:ext cx="468944" cy="56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7D8B3363-8665-45DF-89BC-EC6B3B652E8D}"/>
              </a:ext>
            </a:extLst>
          </p:cNvPr>
          <p:cNvSpPr/>
          <p:nvPr/>
        </p:nvSpPr>
        <p:spPr>
          <a:xfrm>
            <a:off x="8659769" y="2715356"/>
            <a:ext cx="189447" cy="444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1198CA55-3506-47D0-ADF9-831806050E8B}"/>
              </a:ext>
            </a:extLst>
          </p:cNvPr>
          <p:cNvSpPr txBox="1"/>
          <p:nvPr/>
        </p:nvSpPr>
        <p:spPr>
          <a:xfrm>
            <a:off x="4702301" y="2654811"/>
            <a:ext cx="3651814" cy="37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비전 프로그램에 </a:t>
            </a:r>
            <a:r>
              <a:rPr lang="ko-KR" altLang="en-US"/>
              <a:t>쓰일 반도체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07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1198CA55-3506-47D0-ADF9-831806050E8B}"/>
              </a:ext>
            </a:extLst>
          </p:cNvPr>
          <p:cNvSpPr txBox="1"/>
          <p:nvPr/>
        </p:nvSpPr>
        <p:spPr>
          <a:xfrm>
            <a:off x="5559179" y="2397772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오늘은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PCB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살짝쿵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한 번 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간단하게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PCB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라는것은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인쇄회로기판이라고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저항기랑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콘덴서 등등 전자 물품들을 인쇄 판에 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고정시킨뒤에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부품 사이에는 바로 구리 배선을 줄줄이 연결을 시켜서 만든 전자 회로를 가진 판이라고 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기계적인 지원에 이용이 되며 비전도 기판으로 하여 신호선으로 이용하고 많은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역할등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담당하는 기계적인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물품중에서는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없어서는 안될 구성품입니다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.PCB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말고도 다른 용어로도 많이 불리는데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PWB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라고하여 인쇄 와이어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본딩이라고도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불리고 있습니다 전자 부품이 다 완료된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PCA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라고 하여 인쇄회로 조립이라고 명칭이 붙이고 있죠 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PCBA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라고하여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인쇄회로기판조립이라고도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사람들 사이에서는 많이 불리고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CA967-1F31-4AE8-86E1-C3A4ABC5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5" y="1991393"/>
            <a:ext cx="4710475" cy="403115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952295F-A74C-4ACB-95E1-244031C649EB}"/>
              </a:ext>
            </a:extLst>
          </p:cNvPr>
          <p:cNvSpPr txBox="1"/>
          <p:nvPr/>
        </p:nvSpPr>
        <p:spPr>
          <a:xfrm>
            <a:off x="2747899" y="11614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https://m.post.naver.com/viewer/postView.nhn?volumeNo=18256998&amp;memberNo=41026637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5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Apple SD Gothic Neo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혜수</dc:creator>
  <cp:lastModifiedBy>김 혜수</cp:lastModifiedBy>
  <cp:revision>3</cp:revision>
  <dcterms:created xsi:type="dcterms:W3CDTF">2020-08-12T04:22:52Z</dcterms:created>
  <dcterms:modified xsi:type="dcterms:W3CDTF">2020-08-12T05:11:05Z</dcterms:modified>
</cp:coreProperties>
</file>