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33348-CB07-4425-9383-24453668728B}" v="45" dt="2020-08-07T04:56:0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혜수" userId="4a614d36f15eba20" providerId="LiveId" clId="{59633348-CB07-4425-9383-24453668728B}"/>
    <pc:docChg chg="undo custSel addSld modSld">
      <pc:chgData name="김 혜수" userId="4a614d36f15eba20" providerId="LiveId" clId="{59633348-CB07-4425-9383-24453668728B}" dt="2020-08-10T07:49:21.244" v="904" actId="22"/>
      <pc:docMkLst>
        <pc:docMk/>
      </pc:docMkLst>
      <pc:sldChg chg="addSp modSp mod">
        <pc:chgData name="김 혜수" userId="4a614d36f15eba20" providerId="LiveId" clId="{59633348-CB07-4425-9383-24453668728B}" dt="2020-08-05T02:10:02.008" v="540" actId="20577"/>
        <pc:sldMkLst>
          <pc:docMk/>
          <pc:sldMk cId="1933933025" sldId="256"/>
        </pc:sldMkLst>
        <pc:spChg chg="mod">
          <ac:chgData name="김 혜수" userId="4a614d36f15eba20" providerId="LiveId" clId="{59633348-CB07-4425-9383-24453668728B}" dt="2020-08-05T02:04:01.284" v="96" actId="14100"/>
          <ac:spMkLst>
            <pc:docMk/>
            <pc:sldMk cId="1933933025" sldId="256"/>
            <ac:spMk id="6" creationId="{7E49CEF6-24B0-4C33-8C67-75B04553C51A}"/>
          </ac:spMkLst>
        </pc:spChg>
        <pc:spChg chg="add mod">
          <ac:chgData name="김 혜수" userId="4a614d36f15eba20" providerId="LiveId" clId="{59633348-CB07-4425-9383-24453668728B}" dt="2020-08-05T02:09:56.719" v="535" actId="1076"/>
          <ac:spMkLst>
            <pc:docMk/>
            <pc:sldMk cId="1933933025" sldId="256"/>
            <ac:spMk id="7" creationId="{E7BDA843-2C87-43AC-8380-076B1C101306}"/>
          </ac:spMkLst>
        </pc:spChg>
        <pc:spChg chg="add mod">
          <ac:chgData name="김 혜수" userId="4a614d36f15eba20" providerId="LiveId" clId="{59633348-CB07-4425-9383-24453668728B}" dt="2020-08-05T02:10:02.008" v="540" actId="20577"/>
          <ac:spMkLst>
            <pc:docMk/>
            <pc:sldMk cId="1933933025" sldId="256"/>
            <ac:spMk id="9" creationId="{25711958-6F99-41C4-8617-7E894D01995C}"/>
          </ac:spMkLst>
        </pc:spChg>
        <pc:spChg chg="add mod">
          <ac:chgData name="김 혜수" userId="4a614d36f15eba20" providerId="LiveId" clId="{59633348-CB07-4425-9383-24453668728B}" dt="2020-08-05T02:04:10.797" v="108" actId="1076"/>
          <ac:spMkLst>
            <pc:docMk/>
            <pc:sldMk cId="1933933025" sldId="256"/>
            <ac:spMk id="11" creationId="{3CB88D1C-71AF-444B-88DD-BD9272C6CBD1}"/>
          </ac:spMkLst>
        </pc:spChg>
        <pc:spChg chg="add mod">
          <ac:chgData name="김 혜수" userId="4a614d36f15eba20" providerId="LiveId" clId="{59633348-CB07-4425-9383-24453668728B}" dt="2020-08-05T02:09:52.656" v="534" actId="20577"/>
          <ac:spMkLst>
            <pc:docMk/>
            <pc:sldMk cId="1933933025" sldId="256"/>
            <ac:spMk id="13" creationId="{6385A87C-814A-4082-A860-66099881AAED}"/>
          </ac:spMkLst>
        </pc:spChg>
      </pc:sldChg>
      <pc:sldChg chg="addSp modSp add mod">
        <pc:chgData name="김 혜수" userId="4a614d36f15eba20" providerId="LiveId" clId="{59633348-CB07-4425-9383-24453668728B}" dt="2020-08-05T02:09:11.071" v="473" actId="1076"/>
        <pc:sldMkLst>
          <pc:docMk/>
          <pc:sldMk cId="1792768121" sldId="257"/>
        </pc:sldMkLst>
        <pc:spChg chg="add mod">
          <ac:chgData name="김 혜수" userId="4a614d36f15eba20" providerId="LiveId" clId="{59633348-CB07-4425-9383-24453668728B}" dt="2020-08-05T02:07:36.417" v="301" actId="1076"/>
          <ac:spMkLst>
            <pc:docMk/>
            <pc:sldMk cId="1792768121" sldId="257"/>
            <ac:spMk id="2" creationId="{8A7998D2-83E2-4B6F-83A7-1136F3033959}"/>
          </ac:spMkLst>
        </pc:spChg>
        <pc:spChg chg="add mod">
          <ac:chgData name="김 혜수" userId="4a614d36f15eba20" providerId="LiveId" clId="{59633348-CB07-4425-9383-24453668728B}" dt="2020-08-05T02:05:19.925" v="159" actId="1076"/>
          <ac:spMkLst>
            <pc:docMk/>
            <pc:sldMk cId="1792768121" sldId="257"/>
            <ac:spMk id="3" creationId="{41E769A4-CCDD-499C-8A9A-629289A283DD}"/>
          </ac:spMkLst>
        </pc:spChg>
        <pc:spChg chg="mod">
          <ac:chgData name="김 혜수" userId="4a614d36f15eba20" providerId="LiveId" clId="{59633348-CB07-4425-9383-24453668728B}" dt="2020-08-05T02:04:37.862" v="110" actId="1076"/>
          <ac:spMkLst>
            <pc:docMk/>
            <pc:sldMk cId="1792768121" sldId="257"/>
            <ac:spMk id="4" creationId="{44EA265D-1449-409E-83B6-FCF2908EF745}"/>
          </ac:spMkLst>
        </pc:spChg>
        <pc:spChg chg="mod">
          <ac:chgData name="김 혜수" userId="4a614d36f15eba20" providerId="LiveId" clId="{59633348-CB07-4425-9383-24453668728B}" dt="2020-08-05T02:09:11.071" v="473" actId="1076"/>
          <ac:spMkLst>
            <pc:docMk/>
            <pc:sldMk cId="1792768121" sldId="257"/>
            <ac:spMk id="6" creationId="{7E49CEF6-24B0-4C33-8C67-75B04553C51A}"/>
          </ac:spMkLst>
        </pc:spChg>
        <pc:spChg chg="add mod">
          <ac:chgData name="김 혜수" userId="4a614d36f15eba20" providerId="LiveId" clId="{59633348-CB07-4425-9383-24453668728B}" dt="2020-08-05T02:05:19.925" v="159" actId="1076"/>
          <ac:spMkLst>
            <pc:docMk/>
            <pc:sldMk cId="1792768121" sldId="257"/>
            <ac:spMk id="9" creationId="{8739E550-1E89-434F-9700-13AE3093FE79}"/>
          </ac:spMkLst>
        </pc:spChg>
        <pc:spChg chg="add mod">
          <ac:chgData name="김 혜수" userId="4a614d36f15eba20" providerId="LiveId" clId="{59633348-CB07-4425-9383-24453668728B}" dt="2020-08-05T02:05:19.925" v="159" actId="1076"/>
          <ac:spMkLst>
            <pc:docMk/>
            <pc:sldMk cId="1792768121" sldId="257"/>
            <ac:spMk id="11" creationId="{2F7FD643-249D-4E19-81E2-261C97AA46A4}"/>
          </ac:spMkLst>
        </pc:spChg>
        <pc:spChg chg="add mod">
          <ac:chgData name="김 혜수" userId="4a614d36f15eba20" providerId="LiveId" clId="{59633348-CB07-4425-9383-24453668728B}" dt="2020-08-05T02:09:07.813" v="471" actId="20577"/>
          <ac:spMkLst>
            <pc:docMk/>
            <pc:sldMk cId="1792768121" sldId="257"/>
            <ac:spMk id="13" creationId="{5BF1B673-6A06-4FD4-BB55-38C16018F6C0}"/>
          </ac:spMkLst>
        </pc:spChg>
      </pc:sldChg>
      <pc:sldChg chg="addSp delSp modSp add mod">
        <pc:chgData name="김 혜수" userId="4a614d36f15eba20" providerId="LiveId" clId="{59633348-CB07-4425-9383-24453668728B}" dt="2020-08-05T02:34:46.799" v="664" actId="1076"/>
        <pc:sldMkLst>
          <pc:docMk/>
          <pc:sldMk cId="4106105036" sldId="258"/>
        </pc:sldMkLst>
        <pc:spChg chg="mod">
          <ac:chgData name="김 혜수" userId="4a614d36f15eba20" providerId="LiveId" clId="{59633348-CB07-4425-9383-24453668728B}" dt="2020-08-05T02:21:04.836" v="614" actId="1035"/>
          <ac:spMkLst>
            <pc:docMk/>
            <pc:sldMk cId="4106105036" sldId="258"/>
            <ac:spMk id="2" creationId="{8A7998D2-83E2-4B6F-83A7-1136F3033959}"/>
          </ac:spMkLst>
        </pc:spChg>
        <pc:spChg chg="mod">
          <ac:chgData name="김 혜수" userId="4a614d36f15eba20" providerId="LiveId" clId="{59633348-CB07-4425-9383-24453668728B}" dt="2020-08-05T02:06:53.542" v="280" actId="14100"/>
          <ac:spMkLst>
            <pc:docMk/>
            <pc:sldMk cId="4106105036" sldId="258"/>
            <ac:spMk id="3" creationId="{41E769A4-CCDD-499C-8A9A-629289A283DD}"/>
          </ac:spMkLst>
        </pc:spChg>
        <pc:spChg chg="add mod">
          <ac:chgData name="김 혜수" userId="4a614d36f15eba20" providerId="LiveId" clId="{59633348-CB07-4425-9383-24453668728B}" dt="2020-08-05T02:07:08.632" v="284" actId="14100"/>
          <ac:spMkLst>
            <pc:docMk/>
            <pc:sldMk cId="4106105036" sldId="258"/>
            <ac:spMk id="5" creationId="{76C9756A-0D3E-4137-B945-8290C8C954F2}"/>
          </ac:spMkLst>
        </pc:spChg>
        <pc:spChg chg="mod">
          <ac:chgData name="김 혜수" userId="4a614d36f15eba20" providerId="LiveId" clId="{59633348-CB07-4425-9383-24453668728B}" dt="2020-08-05T02:34:22.008" v="640" actId="14100"/>
          <ac:spMkLst>
            <pc:docMk/>
            <pc:sldMk cId="4106105036" sldId="258"/>
            <ac:spMk id="6" creationId="{7E49CEF6-24B0-4C33-8C67-75B04553C51A}"/>
          </ac:spMkLst>
        </pc:spChg>
        <pc:spChg chg="add mod">
          <ac:chgData name="김 혜수" userId="4a614d36f15eba20" providerId="LiveId" clId="{59633348-CB07-4425-9383-24453668728B}" dt="2020-08-05T02:07:08.632" v="284" actId="14100"/>
          <ac:spMkLst>
            <pc:docMk/>
            <pc:sldMk cId="4106105036" sldId="258"/>
            <ac:spMk id="7" creationId="{F8B88C12-78B0-4D76-B3B3-7C56AA1038A7}"/>
          </ac:spMkLst>
        </pc:spChg>
        <pc:spChg chg="del">
          <ac:chgData name="김 혜수" userId="4a614d36f15eba20" providerId="LiveId" clId="{59633348-CB07-4425-9383-24453668728B}" dt="2020-08-05T02:06:50.697" v="279" actId="478"/>
          <ac:spMkLst>
            <pc:docMk/>
            <pc:sldMk cId="4106105036" sldId="258"/>
            <ac:spMk id="9" creationId="{8739E550-1E89-434F-9700-13AE3093FE79}"/>
          </ac:spMkLst>
        </pc:spChg>
        <pc:spChg chg="mod">
          <ac:chgData name="김 혜수" userId="4a614d36f15eba20" providerId="LiveId" clId="{59633348-CB07-4425-9383-24453668728B}" dt="2020-08-05T02:06:55.441" v="281" actId="14100"/>
          <ac:spMkLst>
            <pc:docMk/>
            <pc:sldMk cId="4106105036" sldId="258"/>
            <ac:spMk id="11" creationId="{2F7FD643-249D-4E19-81E2-261C97AA46A4}"/>
          </ac:spMkLst>
        </pc:spChg>
        <pc:spChg chg="add mod">
          <ac:chgData name="김 혜수" userId="4a614d36f15eba20" providerId="LiveId" clId="{59633348-CB07-4425-9383-24453668728B}" dt="2020-08-05T02:08:05.602" v="343" actId="1076"/>
          <ac:spMkLst>
            <pc:docMk/>
            <pc:sldMk cId="4106105036" sldId="258"/>
            <ac:spMk id="13" creationId="{75B1433C-7467-4C67-AF4F-9A195FB775B2}"/>
          </ac:spMkLst>
        </pc:spChg>
        <pc:spChg chg="add mod">
          <ac:chgData name="김 혜수" userId="4a614d36f15eba20" providerId="LiveId" clId="{59633348-CB07-4425-9383-24453668728B}" dt="2020-08-05T02:08:12.879" v="364" actId="20577"/>
          <ac:spMkLst>
            <pc:docMk/>
            <pc:sldMk cId="4106105036" sldId="258"/>
            <ac:spMk id="15" creationId="{8F723E9C-76A6-4382-8F04-7386BF8BC6BC}"/>
          </ac:spMkLst>
        </pc:spChg>
        <pc:spChg chg="add mod">
          <ac:chgData name="김 혜수" userId="4a614d36f15eba20" providerId="LiveId" clId="{59633348-CB07-4425-9383-24453668728B}" dt="2020-08-05T02:34:35.753" v="646" actId="1076"/>
          <ac:spMkLst>
            <pc:docMk/>
            <pc:sldMk cId="4106105036" sldId="258"/>
            <ac:spMk id="17" creationId="{8118DD0E-82A0-408B-BCC4-FEB012CC7CDE}"/>
          </ac:spMkLst>
        </pc:spChg>
        <pc:spChg chg="add mod">
          <ac:chgData name="김 혜수" userId="4a614d36f15eba20" providerId="LiveId" clId="{59633348-CB07-4425-9383-24453668728B}" dt="2020-08-05T02:08:34.587" v="414"/>
          <ac:spMkLst>
            <pc:docMk/>
            <pc:sldMk cId="4106105036" sldId="258"/>
            <ac:spMk id="19" creationId="{A6143395-C44E-4471-A7BD-CE8D5A13E6AF}"/>
          </ac:spMkLst>
        </pc:spChg>
        <pc:spChg chg="add mod">
          <ac:chgData name="김 혜수" userId="4a614d36f15eba20" providerId="LiveId" clId="{59633348-CB07-4425-9383-24453668728B}" dt="2020-08-05T02:21:24.956" v="639" actId="1076"/>
          <ac:spMkLst>
            <pc:docMk/>
            <pc:sldMk cId="4106105036" sldId="258"/>
            <ac:spMk id="21" creationId="{5F6F346C-5255-4CCE-B293-FF89843A2C6F}"/>
          </ac:spMkLst>
        </pc:spChg>
        <pc:spChg chg="add mod">
          <ac:chgData name="김 혜수" userId="4a614d36f15eba20" providerId="LiveId" clId="{59633348-CB07-4425-9383-24453668728B}" dt="2020-08-05T02:21:21.205" v="638" actId="1076"/>
          <ac:spMkLst>
            <pc:docMk/>
            <pc:sldMk cId="4106105036" sldId="258"/>
            <ac:spMk id="23" creationId="{12493EEE-50F1-4755-994E-6D92EA9D0C9B}"/>
          </ac:spMkLst>
        </pc:spChg>
        <pc:spChg chg="add mod">
          <ac:chgData name="김 혜수" userId="4a614d36f15eba20" providerId="LiveId" clId="{59633348-CB07-4425-9383-24453668728B}" dt="2020-08-05T02:34:31.973" v="644" actId="1076"/>
          <ac:spMkLst>
            <pc:docMk/>
            <pc:sldMk cId="4106105036" sldId="258"/>
            <ac:spMk id="25" creationId="{9AB862AD-68B2-4B84-813C-0240186E1A80}"/>
          </ac:spMkLst>
        </pc:spChg>
        <pc:spChg chg="add mod">
          <ac:chgData name="김 혜수" userId="4a614d36f15eba20" providerId="LiveId" clId="{59633348-CB07-4425-9383-24453668728B}" dt="2020-08-05T02:34:46.799" v="664" actId="1076"/>
          <ac:spMkLst>
            <pc:docMk/>
            <pc:sldMk cId="4106105036" sldId="258"/>
            <ac:spMk id="27" creationId="{D6BFF993-B841-40B9-B70D-B467821718BA}"/>
          </ac:spMkLst>
        </pc:spChg>
      </pc:sldChg>
      <pc:sldChg chg="addSp delSp modSp add mod">
        <pc:chgData name="김 혜수" userId="4a614d36f15eba20" providerId="LiveId" clId="{59633348-CB07-4425-9383-24453668728B}" dt="2020-08-10T07:25:19.045" v="737" actId="478"/>
        <pc:sldMkLst>
          <pc:docMk/>
          <pc:sldMk cId="2110430761" sldId="259"/>
        </pc:sldMkLst>
        <pc:spChg chg="add del mod">
          <ac:chgData name="김 혜수" userId="4a614d36f15eba20" providerId="LiveId" clId="{59633348-CB07-4425-9383-24453668728B}" dt="2020-08-10T07:25:19.045" v="737" actId="478"/>
          <ac:spMkLst>
            <pc:docMk/>
            <pc:sldMk cId="2110430761" sldId="259"/>
            <ac:spMk id="2" creationId="{198942DD-3632-4A25-90EC-E7CE940E78A8}"/>
          </ac:spMkLst>
        </pc:spChg>
        <pc:spChg chg="del">
          <ac:chgData name="김 혜수" userId="4a614d36f15eba20" providerId="LiveId" clId="{59633348-CB07-4425-9383-24453668728B}" dt="2020-08-05T02:18:07.726" v="542" actId="478"/>
          <ac:spMkLst>
            <pc:docMk/>
            <pc:sldMk cId="2110430761" sldId="259"/>
            <ac:spMk id="4" creationId="{44EA265D-1449-409E-83B6-FCF2908EF745}"/>
          </ac:spMkLst>
        </pc:spChg>
        <pc:spChg chg="add del mod">
          <ac:chgData name="김 혜수" userId="4a614d36f15eba20" providerId="LiveId" clId="{59633348-CB07-4425-9383-24453668728B}" dt="2020-08-10T07:25:19.045" v="737" actId="478"/>
          <ac:spMkLst>
            <pc:docMk/>
            <pc:sldMk cId="2110430761" sldId="259"/>
            <ac:spMk id="4" creationId="{7DBFCDA1-AD37-40EF-8176-9EC81443A4BD}"/>
          </ac:spMkLst>
        </pc:spChg>
        <pc:spChg chg="add del mod">
          <ac:chgData name="김 혜수" userId="4a614d36f15eba20" providerId="LiveId" clId="{59633348-CB07-4425-9383-24453668728B}" dt="2020-08-10T07:25:19.045" v="737" actId="478"/>
          <ac:spMkLst>
            <pc:docMk/>
            <pc:sldMk cId="2110430761" sldId="259"/>
            <ac:spMk id="6" creationId="{439BD39C-DF43-4BE3-BCC2-9FA0ECB477A0}"/>
          </ac:spMkLst>
        </pc:spChg>
        <pc:spChg chg="del">
          <ac:chgData name="김 혜수" userId="4a614d36f15eba20" providerId="LiveId" clId="{59633348-CB07-4425-9383-24453668728B}" dt="2020-08-05T02:18:07.726" v="542" actId="478"/>
          <ac:spMkLst>
            <pc:docMk/>
            <pc:sldMk cId="2110430761" sldId="259"/>
            <ac:spMk id="6" creationId="{7E49CEF6-24B0-4C33-8C67-75B04553C51A}"/>
          </ac:spMkLst>
        </pc:spChg>
        <pc:spChg chg="mod">
          <ac:chgData name="김 혜수" userId="4a614d36f15eba20" providerId="LiveId" clId="{59633348-CB07-4425-9383-24453668728B}" dt="2020-08-05T02:53:11.627" v="716" actId="20577"/>
          <ac:spMkLst>
            <pc:docMk/>
            <pc:sldMk cId="2110430761" sldId="259"/>
            <ac:spMk id="7" creationId="{E7BDA843-2C87-43AC-8380-076B1C101306}"/>
          </ac:spMkLst>
        </pc:spChg>
        <pc:spChg chg="del">
          <ac:chgData name="김 혜수" userId="4a614d36f15eba20" providerId="LiveId" clId="{59633348-CB07-4425-9383-24453668728B}" dt="2020-08-05T02:18:07.726" v="542" actId="478"/>
          <ac:spMkLst>
            <pc:docMk/>
            <pc:sldMk cId="2110430761" sldId="259"/>
            <ac:spMk id="9" creationId="{25711958-6F99-41C4-8617-7E894D01995C}"/>
          </ac:spMkLst>
        </pc:spChg>
        <pc:spChg chg="add del mod">
          <ac:chgData name="김 혜수" userId="4a614d36f15eba20" providerId="LiveId" clId="{59633348-CB07-4425-9383-24453668728B}" dt="2020-08-10T07:25:19.045" v="737" actId="478"/>
          <ac:spMkLst>
            <pc:docMk/>
            <pc:sldMk cId="2110430761" sldId="259"/>
            <ac:spMk id="10" creationId="{B6CBC9A6-14FA-4BEA-9993-39673B7457B3}"/>
          </ac:spMkLst>
        </pc:spChg>
        <pc:spChg chg="del">
          <ac:chgData name="김 혜수" userId="4a614d36f15eba20" providerId="LiveId" clId="{59633348-CB07-4425-9383-24453668728B}" dt="2020-08-05T02:18:07.726" v="542" actId="478"/>
          <ac:spMkLst>
            <pc:docMk/>
            <pc:sldMk cId="2110430761" sldId="259"/>
            <ac:spMk id="11" creationId="{3CB88D1C-71AF-444B-88DD-BD9272C6CBD1}"/>
          </ac:spMkLst>
        </pc:spChg>
        <pc:spChg chg="del">
          <ac:chgData name="김 혜수" userId="4a614d36f15eba20" providerId="LiveId" clId="{59633348-CB07-4425-9383-24453668728B}" dt="2020-08-05T02:18:12.443" v="543" actId="478"/>
          <ac:spMkLst>
            <pc:docMk/>
            <pc:sldMk cId="2110430761" sldId="259"/>
            <ac:spMk id="13" creationId="{6385A87C-814A-4082-A860-66099881AAED}"/>
          </ac:spMkLst>
        </pc:spChg>
        <pc:picChg chg="add del mod">
          <ac:chgData name="김 혜수" userId="4a614d36f15eba20" providerId="LiveId" clId="{59633348-CB07-4425-9383-24453668728B}" dt="2020-08-10T07:25:19.045" v="737" actId="478"/>
          <ac:picMkLst>
            <pc:docMk/>
            <pc:sldMk cId="2110430761" sldId="259"/>
            <ac:picMk id="12" creationId="{0B884536-4305-46A9-98EA-C5B53993CB60}"/>
          </ac:picMkLst>
        </pc:picChg>
      </pc:sldChg>
      <pc:sldChg chg="addSp delSp modSp add mod">
        <pc:chgData name="김 혜수" userId="4a614d36f15eba20" providerId="LiveId" clId="{59633348-CB07-4425-9383-24453668728B}" dt="2020-08-07T04:56:32.243" v="727" actId="1076"/>
        <pc:sldMkLst>
          <pc:docMk/>
          <pc:sldMk cId="1759377461" sldId="260"/>
        </pc:sldMkLst>
        <pc:spChg chg="add mod">
          <ac:chgData name="김 혜수" userId="4a614d36f15eba20" providerId="LiveId" clId="{59633348-CB07-4425-9383-24453668728B}" dt="2020-08-07T04:56:17.643" v="721" actId="1076"/>
          <ac:spMkLst>
            <pc:docMk/>
            <pc:sldMk cId="1759377461" sldId="260"/>
            <ac:spMk id="2" creationId="{19FBE043-97EE-450B-9143-0A3515F66D0C}"/>
          </ac:spMkLst>
        </pc:spChg>
        <pc:spChg chg="add mod">
          <ac:chgData name="김 혜수" userId="4a614d36f15eba20" providerId="LiveId" clId="{59633348-CB07-4425-9383-24453668728B}" dt="2020-08-07T04:56:32.243" v="727" actId="1076"/>
          <ac:spMkLst>
            <pc:docMk/>
            <pc:sldMk cId="1759377461" sldId="260"/>
            <ac:spMk id="4" creationId="{B5CFF3E9-E724-4695-92FE-738F3B4B47EC}"/>
          </ac:spMkLst>
        </pc:spChg>
        <pc:spChg chg="del">
          <ac:chgData name="김 혜수" userId="4a614d36f15eba20" providerId="LiveId" clId="{59633348-CB07-4425-9383-24453668728B}" dt="2020-08-07T04:56:09.882" v="718" actId="478"/>
          <ac:spMkLst>
            <pc:docMk/>
            <pc:sldMk cId="1759377461" sldId="260"/>
            <ac:spMk id="7" creationId="{E7BDA843-2C87-43AC-8380-076B1C101306}"/>
          </ac:spMkLst>
        </pc:spChg>
      </pc:sldChg>
      <pc:sldChg chg="delSp modSp add mod">
        <pc:chgData name="김 혜수" userId="4a614d36f15eba20" providerId="LiveId" clId="{59633348-CB07-4425-9383-24453668728B}" dt="2020-08-10T07:25:08.151" v="736" actId="1076"/>
        <pc:sldMkLst>
          <pc:docMk/>
          <pc:sldMk cId="4013238716" sldId="261"/>
        </pc:sldMkLst>
        <pc:spChg chg="del mod">
          <ac:chgData name="김 혜수" userId="4a614d36f15eba20" providerId="LiveId" clId="{59633348-CB07-4425-9383-24453668728B}" dt="2020-08-10T07:25:02.665" v="733" actId="478"/>
          <ac:spMkLst>
            <pc:docMk/>
            <pc:sldMk cId="4013238716" sldId="261"/>
            <ac:spMk id="2" creationId="{198942DD-3632-4A25-90EC-E7CE940E78A8}"/>
          </ac:spMkLst>
        </pc:spChg>
        <pc:spChg chg="del mod">
          <ac:chgData name="김 혜수" userId="4a614d36f15eba20" providerId="LiveId" clId="{59633348-CB07-4425-9383-24453668728B}" dt="2020-08-10T07:25:02.665" v="733" actId="478"/>
          <ac:spMkLst>
            <pc:docMk/>
            <pc:sldMk cId="4013238716" sldId="261"/>
            <ac:spMk id="4" creationId="{7DBFCDA1-AD37-40EF-8176-9EC81443A4BD}"/>
          </ac:spMkLst>
        </pc:spChg>
        <pc:spChg chg="del mod">
          <ac:chgData name="김 혜수" userId="4a614d36f15eba20" providerId="LiveId" clId="{59633348-CB07-4425-9383-24453668728B}" dt="2020-08-10T07:25:02.665" v="733" actId="478"/>
          <ac:spMkLst>
            <pc:docMk/>
            <pc:sldMk cId="4013238716" sldId="261"/>
            <ac:spMk id="6" creationId="{439BD39C-DF43-4BE3-BCC2-9FA0ECB477A0}"/>
          </ac:spMkLst>
        </pc:spChg>
        <pc:spChg chg="del">
          <ac:chgData name="김 혜수" userId="4a614d36f15eba20" providerId="LiveId" clId="{59633348-CB07-4425-9383-24453668728B}" dt="2020-08-10T07:24:47.823" v="731" actId="478"/>
          <ac:spMkLst>
            <pc:docMk/>
            <pc:sldMk cId="4013238716" sldId="261"/>
            <ac:spMk id="7" creationId="{E7BDA843-2C87-43AC-8380-076B1C101306}"/>
          </ac:spMkLst>
        </pc:spChg>
        <pc:spChg chg="del mod">
          <ac:chgData name="김 혜수" userId="4a614d36f15eba20" providerId="LiveId" clId="{59633348-CB07-4425-9383-24453668728B}" dt="2020-08-10T07:25:02.665" v="733" actId="478"/>
          <ac:spMkLst>
            <pc:docMk/>
            <pc:sldMk cId="4013238716" sldId="261"/>
            <ac:spMk id="10" creationId="{B6CBC9A6-14FA-4BEA-9993-39673B7457B3}"/>
          </ac:spMkLst>
        </pc:spChg>
        <pc:picChg chg="mod">
          <ac:chgData name="김 혜수" userId="4a614d36f15eba20" providerId="LiveId" clId="{59633348-CB07-4425-9383-24453668728B}" dt="2020-08-10T07:25:08.151" v="736" actId="1076"/>
          <ac:picMkLst>
            <pc:docMk/>
            <pc:sldMk cId="4013238716" sldId="261"/>
            <ac:picMk id="12" creationId="{0B884536-4305-46A9-98EA-C5B53993CB60}"/>
          </ac:picMkLst>
        </pc:picChg>
      </pc:sldChg>
      <pc:sldChg chg="addSp delSp modSp add mod">
        <pc:chgData name="김 혜수" userId="4a614d36f15eba20" providerId="LiveId" clId="{59633348-CB07-4425-9383-24453668728B}" dt="2020-08-10T07:49:21.244" v="904" actId="22"/>
        <pc:sldMkLst>
          <pc:docMk/>
          <pc:sldMk cId="498094562" sldId="262"/>
        </pc:sldMkLst>
        <pc:spChg chg="add del">
          <ac:chgData name="김 혜수" userId="4a614d36f15eba20" providerId="LiveId" clId="{59633348-CB07-4425-9383-24453668728B}" dt="2020-08-10T07:49:21.244" v="904" actId="22"/>
          <ac:spMkLst>
            <pc:docMk/>
            <pc:sldMk cId="498094562" sldId="262"/>
            <ac:spMk id="2" creationId="{80F8789E-EE3E-4217-A903-1E3F55F26BF4}"/>
          </ac:spMkLst>
        </pc:spChg>
        <pc:spChg chg="mod">
          <ac:chgData name="김 혜수" userId="4a614d36f15eba20" providerId="LiveId" clId="{59633348-CB07-4425-9383-24453668728B}" dt="2020-08-10T07:28:02.657" v="902" actId="20577"/>
          <ac:spMkLst>
            <pc:docMk/>
            <pc:sldMk cId="498094562" sldId="262"/>
            <ac:spMk id="7" creationId="{E7BDA843-2C87-43AC-8380-076B1C1013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DF324-BB17-49CA-808D-23DC192C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3CDAA-3EE0-4401-9E1C-A68F4C7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E7D6-C56A-49E2-8318-21F6A79A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F52ED-2595-4446-B301-41521D78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D995B-6F69-4F41-990C-C9E91A7B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6E58F-094D-4135-8936-CC0244D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3B455-EADD-4736-88C1-8C48C186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C1671-8BB9-4E69-AC33-D33F099E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E9E29-2A45-410A-94CC-50BC5250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BC816-4F54-4C44-A30B-62C9536B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4F9473-B7AC-42B0-87A8-C34E3EFC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F5B0B-D000-427F-95D1-FFE87303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79EAD-3840-4E3A-8D1E-3B161956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140F-BD7C-4C6C-B0AD-612A3BC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32060-71C4-4109-AB7D-0D9DDD3A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C851-03BD-412D-9C66-023B629D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65D22-2EEB-4289-BAA4-5FCE0043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73C74-5B58-482C-87FF-BF9A8A9A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F42F9-0D77-4CDC-8F89-34A51EDC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1907F-6F3A-4162-9E60-7854EA60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5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8D05B-13B4-4749-BDA1-07FA83C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DB4B3-FD70-4384-9E3F-FB9A22A2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833A5-9D10-48E9-AACD-BC48D0F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441F6-14DD-4758-8863-70779F04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90E55-46A3-4E72-9058-B1D635C2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1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ABEF-EB94-40F8-8E2A-4AD47032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59AEC-6F95-4FEC-8022-E0DA9D41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85DB3-63D1-4872-ADB1-DF3A6666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A872E-3BB5-417A-B70C-482A13A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798B3-09DA-4031-85D6-E9DE3F3B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F940E-CA04-4C5C-A3CE-08604B58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04829-D761-41CE-BFF8-3E52455C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A06F1-9CE1-43CF-9772-E9AB653A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A14D9-EE88-4318-9371-779A6C20D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24448-2AC5-4177-AE6C-EA039845A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76669-CD97-40C4-97CA-59BF8BDFD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6EBF9-7DC4-4E70-AA09-DD631207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70D4F-339F-42EE-9B2A-E4E082D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ACA7F-EA07-4279-89B0-263A634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7B2B0-D93C-432D-BB3D-FF809D20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9F2EEF-A596-4181-9699-6B65FC4E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18D89-8E2C-437D-B4E8-BDF3C675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EC5B8-C5E3-45AA-9238-F28E768D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DE6AE-92D4-4234-BD1D-F38D988B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5E89F-F68F-401A-85C6-6A60C71D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6BBBE-0BE4-4450-BEC8-8E11245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7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13188-2F49-4886-8A29-BDBFD0DA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10F86-9CCB-4496-A1B8-388BEC6F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2E13F-D970-4C46-AFDA-DEEC904C5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060D0-C17D-4BD3-AD0B-EBCB2C12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570EB-876B-4870-8ACB-DD3D0A5C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8216B-3A44-457A-A907-73F754B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2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9853D-A647-443A-9ABC-68E2D0CC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EAE77-5D3D-45E4-9B06-A94FAA5E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F7A7D-33FA-4D1C-B5C0-F133006E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5D61A-C806-40C2-A92D-4B517D88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76426-CA20-4D41-95DF-5B1E779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D2679-EB98-4B1E-AE6B-324572EC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00E14-EB6A-454B-8D99-3E259E5B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6400D-505A-475C-A4AE-F6C83D4D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AB975-6285-4DF3-9746-AB75B179B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13CA-837F-4E70-9DE8-68310FDB7D0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0E410-92CE-4CD4-9506-1758DE233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16662-DD9C-4D7A-94C0-0157AC11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2BA5-3079-480E-88D3-E1AA0D672E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0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D4D72-E40D-489E-A127-FD56D3EA7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2" y="535296"/>
            <a:ext cx="10231934" cy="6322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3A2AF5-6A62-46FA-AD64-50C278442E54}"/>
              </a:ext>
            </a:extLst>
          </p:cNvPr>
          <p:cNvSpPr txBox="1"/>
          <p:nvPr/>
        </p:nvSpPr>
        <p:spPr>
          <a:xfrm>
            <a:off x="172831" y="8768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0132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7033F-E2E0-4E40-B0AB-168B9A24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581023"/>
            <a:ext cx="10990656" cy="5988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6AFB5-A8AB-4BE3-9BF3-D1ED3CAFCF33}"/>
              </a:ext>
            </a:extLst>
          </p:cNvPr>
          <p:cNvSpPr txBox="1"/>
          <p:nvPr/>
        </p:nvSpPr>
        <p:spPr>
          <a:xfrm>
            <a:off x="172831" y="8768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18349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혜수</dc:creator>
  <cp:lastModifiedBy>김 혜수</cp:lastModifiedBy>
  <cp:revision>6</cp:revision>
  <dcterms:created xsi:type="dcterms:W3CDTF">2020-08-05T02:01:30Z</dcterms:created>
  <dcterms:modified xsi:type="dcterms:W3CDTF">2020-09-09T14:56:01Z</dcterms:modified>
</cp:coreProperties>
</file>