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27"/>
    <p:restoredTop sz="94671"/>
  </p:normalViewPr>
  <p:slideViewPr>
    <p:cSldViewPr snapToGrid="0" snapToObjects="1">
      <p:cViewPr varScale="1">
        <p:scale>
          <a:sx n="68" d="100"/>
          <a:sy n="68" d="100"/>
        </p:scale>
        <p:origin x="224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9E4DA2-2275-9641-BC2E-76B61F7F3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BDB110-11CD-9947-A551-3E6299D9B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FB0D4D-6EA8-1B4C-B186-B52A9EE89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C1892-9744-8B42-96A0-5308BF037747}" type="datetimeFigureOut">
              <a:rPr kumimoji="1" lang="ko-Kore-KR" altLang="en-US" smtClean="0"/>
              <a:t>2021. 5. 3.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AB8DB9-49D4-6A40-8312-9E7FF5F51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B47578-41CB-5E47-8458-2819D1AF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57AB-E000-AD44-ACE7-A0FAE07A2E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769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BBCB1-52F2-8845-85C8-E9DBB29A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F11D40-754B-8A44-B96D-C17B60288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3F3B76-EE6D-4746-BBEC-C5ED5ED36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C1892-9744-8B42-96A0-5308BF037747}" type="datetimeFigureOut">
              <a:rPr kumimoji="1" lang="ko-Kore-KR" altLang="en-US" smtClean="0"/>
              <a:t>2021. 5. 3.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0BB660-9E4A-024E-A20E-64E7CD567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FDFC08-3AC0-4A47-881B-0AC5AB951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57AB-E000-AD44-ACE7-A0FAE07A2E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03727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87D393-DF81-934A-B481-DF531CD4D6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DBD6F1-9C46-6948-BA2C-8D750A329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545078-87B7-0847-B6AE-D71B0712C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C1892-9744-8B42-96A0-5308BF037747}" type="datetimeFigureOut">
              <a:rPr kumimoji="1" lang="ko-Kore-KR" altLang="en-US" smtClean="0"/>
              <a:t>2021. 5. 3.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995AD7-8ED7-904F-90D9-E2E0AA724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5899F-2B58-9F45-B2DE-B0F4E2140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57AB-E000-AD44-ACE7-A0FAE07A2E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0829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2D84F-0FB8-FF4B-92B4-46BA59872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51183-5959-E343-BB91-9E93BBF49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D8AAF9-5A9D-8249-BBF7-5E662FBA8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C1892-9744-8B42-96A0-5308BF037747}" type="datetimeFigureOut">
              <a:rPr kumimoji="1" lang="ko-Kore-KR" altLang="en-US" smtClean="0"/>
              <a:t>2021. 5. 3.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59C4E4-D4E2-7248-AAEB-8689F1405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55CAF2-2EED-814F-89E1-70ABDE6DC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57AB-E000-AD44-ACE7-A0FAE07A2E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62315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B05FA2-18E9-FC47-BB30-323B77811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05858D-E8F9-F44C-89F4-E4E446FD8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C3F693-C201-E247-9C89-FEB69F860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C1892-9744-8B42-96A0-5308BF037747}" type="datetimeFigureOut">
              <a:rPr kumimoji="1" lang="ko-Kore-KR" altLang="en-US" smtClean="0"/>
              <a:t>2021. 5. 3.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5048EB-96F4-5243-9FFB-6C8E61F83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093F8E-DF87-5E4C-9393-AA78BEE40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57AB-E000-AD44-ACE7-A0FAE07A2E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12040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38BBE-9375-6049-81FE-C9E3DCDA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D10724-B604-474B-A3A3-CBA0B7AA2D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5CAC95-232A-5748-8506-2F6CD5905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3B5DED-BD57-4746-9A52-27CE0642D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C1892-9744-8B42-96A0-5308BF037747}" type="datetimeFigureOut">
              <a:rPr kumimoji="1" lang="ko-Kore-KR" altLang="en-US" smtClean="0"/>
              <a:t>2021. 5. 3.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30E039-5F19-944C-8739-BC5D5F5DF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9A772B-45CA-E64C-B24C-507A73D87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57AB-E000-AD44-ACE7-A0FAE07A2E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04583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F299B-3C7D-DE43-AC4A-46B51D9A4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536E95-602E-B74B-AA74-ED96573AA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5BDE5C-54AD-1740-AFAD-41AFC4A07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2CC375-5348-264E-ABBE-8015B79817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F6D64F-1FB1-E54B-9763-C344C5D0F6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787BB4-46AA-7F44-9FE2-D9D618C80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C1892-9744-8B42-96A0-5308BF037747}" type="datetimeFigureOut">
              <a:rPr kumimoji="1" lang="ko-Kore-KR" altLang="en-US" smtClean="0"/>
              <a:t>2021. 5. 3.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DF729F-6464-444B-B959-6D8753698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52C8EF-7400-EB41-A731-51D512BF9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57AB-E000-AD44-ACE7-A0FAE07A2E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34938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48480-5361-A947-9AFB-A1A97C36D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957ECAF-0A4C-264E-A6BF-BA984AB0A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C1892-9744-8B42-96A0-5308BF037747}" type="datetimeFigureOut">
              <a:rPr kumimoji="1" lang="ko-Kore-KR" altLang="en-US" smtClean="0"/>
              <a:t>2021. 5. 3.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DF8C3C-317B-4E4A-AD7E-C0DCE2516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DD189B-9A93-7945-9391-347B28324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57AB-E000-AD44-ACE7-A0FAE07A2E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00583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43CFB7-ED66-7A49-A3CA-9072FC0B5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C1892-9744-8B42-96A0-5308BF037747}" type="datetimeFigureOut">
              <a:rPr kumimoji="1" lang="ko-Kore-KR" altLang="en-US" smtClean="0"/>
              <a:t>2021. 5. 3.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3F5053-782A-BA47-9EB1-FB900A543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757AD8-A0B5-BC45-A06C-AEB15964A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57AB-E000-AD44-ACE7-A0FAE07A2E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212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A1CBC-F8CF-C646-81AB-60704F48F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740148-8044-3C4B-B314-2F64400D4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C04A34-BB03-724E-B48D-6AC1B8BA7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152E13-A2D9-FA44-ACC9-56F798C84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C1892-9744-8B42-96A0-5308BF037747}" type="datetimeFigureOut">
              <a:rPr kumimoji="1" lang="ko-Kore-KR" altLang="en-US" smtClean="0"/>
              <a:t>2021. 5. 3.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6E780D-A88E-C14F-A163-C1F997B19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43B9FB-A34B-1049-8F9D-82A3DF7A7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57AB-E000-AD44-ACE7-A0FAE07A2E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36228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C7F6F-CF41-9542-8DC9-0F7A2856C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569403-BF3B-2148-8665-4C54D7BD8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4E8AAF-0449-0240-ABA1-C8DB1C3EC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A8DE89-2C91-8143-93C2-231584CF7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C1892-9744-8B42-96A0-5308BF037747}" type="datetimeFigureOut">
              <a:rPr kumimoji="1" lang="ko-Kore-KR" altLang="en-US" smtClean="0"/>
              <a:t>2021. 5. 3.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5C6DEC-E1F7-C345-8828-C124D5F3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1A03FE-23B5-E84A-8D13-78DC1B6E4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57AB-E000-AD44-ACE7-A0FAE07A2E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79774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9D310FC-F41B-DF49-A0AA-BCD12BE32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7B5001-905B-D941-8DB6-608491BFC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F4F966-A272-5641-88D7-C50E89F9B7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C1892-9744-8B42-96A0-5308BF037747}" type="datetimeFigureOut">
              <a:rPr kumimoji="1" lang="ko-Kore-KR" altLang="en-US" smtClean="0"/>
              <a:t>2021. 5. 3.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7360CA-A0BD-134D-A316-6DD2BF957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7567B1-2A7A-924E-87BF-3B84FC40B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A57AB-E000-AD44-ACE7-A0FAE07A2E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12857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E4BD9-ACEE-0C42-B7A8-14772E1CC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7840" y="1320800"/>
            <a:ext cx="9144000" cy="3007360"/>
          </a:xfrm>
        </p:spPr>
        <p:txBody>
          <a:bodyPr>
            <a:normAutofit/>
          </a:bodyPr>
          <a:lstStyle/>
          <a:p>
            <a:r>
              <a:rPr kumimoji="1" lang="ko-KR" altLang="en-US" sz="5000" dirty="0"/>
              <a:t>인터넷 프로그래밍 </a:t>
            </a:r>
            <a:r>
              <a:rPr kumimoji="1" lang="ko-KR" altLang="en-US" sz="5000" dirty="0" err="1"/>
              <a:t>설계보고서</a:t>
            </a:r>
            <a:br>
              <a:rPr kumimoji="1" lang="en-US" altLang="ko-KR" sz="5000" dirty="0"/>
            </a:br>
            <a:r>
              <a:rPr kumimoji="1" lang="en-US" altLang="ko-KR" sz="5000" dirty="0"/>
              <a:t>			12161558</a:t>
            </a:r>
            <a:r>
              <a:rPr kumimoji="1" lang="ko-KR" altLang="en-US" sz="5000" dirty="0"/>
              <a:t> 김혜윤</a:t>
            </a:r>
            <a:endParaRPr kumimoji="1" lang="ko-Kore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1491236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A3118-04B1-824F-A1D8-BE3CE0E72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en-US" altLang="ko-KR" dirty="0"/>
              <a:t>8.</a:t>
            </a:r>
            <a:r>
              <a:rPr kumimoji="1" lang="ko-KR" altLang="en-US" dirty="0"/>
              <a:t>  관리자 로그인 페이지</a:t>
            </a:r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654EAE-75CB-3047-A992-8769C31EE00E}"/>
              </a:ext>
            </a:extLst>
          </p:cNvPr>
          <p:cNvSpPr txBox="1"/>
          <p:nvPr/>
        </p:nvSpPr>
        <p:spPr>
          <a:xfrm>
            <a:off x="1170940" y="1325563"/>
            <a:ext cx="9850120" cy="47548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30A9721-7DA2-7649-8F92-D082DEF01D81}"/>
              </a:ext>
            </a:extLst>
          </p:cNvPr>
          <p:cNvSpPr/>
          <p:nvPr/>
        </p:nvSpPr>
        <p:spPr>
          <a:xfrm>
            <a:off x="10005060" y="5520230"/>
            <a:ext cx="1016000" cy="548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홈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6AF3CB4-5270-A34C-BC25-45667959B350}"/>
              </a:ext>
            </a:extLst>
          </p:cNvPr>
          <p:cNvSpPr/>
          <p:nvPr/>
        </p:nvSpPr>
        <p:spPr>
          <a:xfrm>
            <a:off x="2274849" y="2004782"/>
            <a:ext cx="7270595" cy="33964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81345EF-735A-AF4A-9875-36486751E030}"/>
              </a:ext>
            </a:extLst>
          </p:cNvPr>
          <p:cNvSpPr/>
          <p:nvPr/>
        </p:nvSpPr>
        <p:spPr>
          <a:xfrm>
            <a:off x="2758698" y="2434209"/>
            <a:ext cx="6331962" cy="24328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CF43B4-A729-6F4F-B9AC-F9CF74E966CA}"/>
              </a:ext>
            </a:extLst>
          </p:cNvPr>
          <p:cNvSpPr txBox="1"/>
          <p:nvPr/>
        </p:nvSpPr>
        <p:spPr>
          <a:xfrm>
            <a:off x="5181600" y="2613517"/>
            <a:ext cx="220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관리자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로그인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066A83-82FF-1449-9733-C52F5B4389E6}"/>
              </a:ext>
            </a:extLst>
          </p:cNvPr>
          <p:cNvSpPr txBox="1"/>
          <p:nvPr/>
        </p:nvSpPr>
        <p:spPr>
          <a:xfrm>
            <a:off x="3709386" y="3162157"/>
            <a:ext cx="220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ID : </a:t>
            </a:r>
            <a:endParaRPr kumimoji="1" lang="ko-Kore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85825B9-17BB-AA45-A345-404438525C15}"/>
              </a:ext>
            </a:extLst>
          </p:cNvPr>
          <p:cNvSpPr txBox="1"/>
          <p:nvPr/>
        </p:nvSpPr>
        <p:spPr>
          <a:xfrm>
            <a:off x="3709386" y="3622221"/>
            <a:ext cx="220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PW  : </a:t>
            </a:r>
            <a:endParaRPr kumimoji="1"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C38F94D-89A5-374A-9D39-B2F2A3FB33E0}"/>
              </a:ext>
            </a:extLst>
          </p:cNvPr>
          <p:cNvSpPr/>
          <p:nvPr/>
        </p:nvSpPr>
        <p:spPr>
          <a:xfrm>
            <a:off x="4695986" y="3227611"/>
            <a:ext cx="3332136" cy="3104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32551A1-A9B6-1F49-AEF8-48C1233DFC04}"/>
              </a:ext>
            </a:extLst>
          </p:cNvPr>
          <p:cNvSpPr/>
          <p:nvPr/>
        </p:nvSpPr>
        <p:spPr>
          <a:xfrm>
            <a:off x="4695986" y="3703003"/>
            <a:ext cx="3332136" cy="3104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F471D98-A976-CB4E-87F6-91993BF6E140}"/>
              </a:ext>
            </a:extLst>
          </p:cNvPr>
          <p:cNvSpPr/>
          <p:nvPr/>
        </p:nvSpPr>
        <p:spPr>
          <a:xfrm>
            <a:off x="5599964" y="4300504"/>
            <a:ext cx="992071" cy="3104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로그인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38866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A3118-04B1-824F-A1D8-BE3CE0E72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en-US" altLang="ko-KR" dirty="0"/>
              <a:t>9.</a:t>
            </a:r>
            <a:r>
              <a:rPr kumimoji="1" lang="ko-KR" altLang="en-US" dirty="0"/>
              <a:t>  관리자 페이지</a:t>
            </a:r>
            <a:r>
              <a:rPr kumimoji="1" lang="en-US" altLang="ko-KR" dirty="0"/>
              <a:t>(1)</a:t>
            </a:r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654EAE-75CB-3047-A992-8769C31EE00E}"/>
              </a:ext>
            </a:extLst>
          </p:cNvPr>
          <p:cNvSpPr txBox="1"/>
          <p:nvPr/>
        </p:nvSpPr>
        <p:spPr>
          <a:xfrm>
            <a:off x="1170940" y="1325563"/>
            <a:ext cx="9850120" cy="47548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30A9721-7DA2-7649-8F92-D082DEF01D81}"/>
              </a:ext>
            </a:extLst>
          </p:cNvPr>
          <p:cNvSpPr/>
          <p:nvPr/>
        </p:nvSpPr>
        <p:spPr>
          <a:xfrm>
            <a:off x="10005060" y="5520230"/>
            <a:ext cx="1016000" cy="548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홈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6AF3CB4-5270-A34C-BC25-45667959B350}"/>
              </a:ext>
            </a:extLst>
          </p:cNvPr>
          <p:cNvSpPr/>
          <p:nvPr/>
        </p:nvSpPr>
        <p:spPr>
          <a:xfrm>
            <a:off x="2274849" y="2004782"/>
            <a:ext cx="7270595" cy="33964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81345EF-735A-AF4A-9875-36486751E030}"/>
              </a:ext>
            </a:extLst>
          </p:cNvPr>
          <p:cNvSpPr/>
          <p:nvPr/>
        </p:nvSpPr>
        <p:spPr>
          <a:xfrm>
            <a:off x="3962400" y="2495549"/>
            <a:ext cx="3181350" cy="24384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kumimoji="1" lang="ko-KR" altLang="en-US" dirty="0"/>
              <a:t>상품 추가</a:t>
            </a:r>
            <a:endParaRPr kumimoji="1" lang="en-US" altLang="ko-KR" dirty="0"/>
          </a:p>
          <a:p>
            <a:pPr marL="342900" indent="-342900" algn="ctr">
              <a:buAutoNum type="arabicPeriod"/>
            </a:pPr>
            <a:r>
              <a:rPr kumimoji="1" lang="ko-KR" altLang="en-US" dirty="0"/>
              <a:t>상품 삭제</a:t>
            </a:r>
            <a:endParaRPr kumimoji="1" lang="en-US" altLang="ko-KR" dirty="0"/>
          </a:p>
          <a:p>
            <a:pPr marL="342900" indent="-342900" algn="ctr">
              <a:buAutoNum type="arabicPeriod"/>
            </a:pPr>
            <a:r>
              <a:rPr kumimoji="1" lang="ko-KR" altLang="en-US" dirty="0"/>
              <a:t>게시판 글 작성</a:t>
            </a:r>
            <a:endParaRPr kumimoji="1" lang="en-US" altLang="ko-KR" dirty="0"/>
          </a:p>
          <a:p>
            <a:pPr marL="342900" indent="-342900" algn="ctr">
              <a:buAutoNum type="arabicPeriod"/>
            </a:pPr>
            <a:r>
              <a:rPr kumimoji="1" lang="ko-KR" altLang="en-US" dirty="0"/>
              <a:t>게시판 글 삭제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09287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A3118-04B1-824F-A1D8-BE3CE0E72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en-US" altLang="ko-KR" dirty="0"/>
              <a:t>8.</a:t>
            </a:r>
            <a:r>
              <a:rPr kumimoji="1" lang="ko-KR" altLang="en-US" dirty="0"/>
              <a:t>  관리자 로그인 페이지</a:t>
            </a:r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654EAE-75CB-3047-A992-8769C31EE00E}"/>
              </a:ext>
            </a:extLst>
          </p:cNvPr>
          <p:cNvSpPr txBox="1"/>
          <p:nvPr/>
        </p:nvSpPr>
        <p:spPr>
          <a:xfrm>
            <a:off x="1170940" y="1325563"/>
            <a:ext cx="9850120" cy="47548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30A9721-7DA2-7649-8F92-D082DEF01D81}"/>
              </a:ext>
            </a:extLst>
          </p:cNvPr>
          <p:cNvSpPr/>
          <p:nvPr/>
        </p:nvSpPr>
        <p:spPr>
          <a:xfrm>
            <a:off x="10005060" y="5520230"/>
            <a:ext cx="1016000" cy="548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홈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6AF3CB4-5270-A34C-BC25-45667959B350}"/>
              </a:ext>
            </a:extLst>
          </p:cNvPr>
          <p:cNvSpPr/>
          <p:nvPr/>
        </p:nvSpPr>
        <p:spPr>
          <a:xfrm>
            <a:off x="2274849" y="2004782"/>
            <a:ext cx="7270595" cy="33964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81345EF-735A-AF4A-9875-36486751E030}"/>
              </a:ext>
            </a:extLst>
          </p:cNvPr>
          <p:cNvSpPr/>
          <p:nvPr/>
        </p:nvSpPr>
        <p:spPr>
          <a:xfrm>
            <a:off x="2758698" y="2434209"/>
            <a:ext cx="6331962" cy="24328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CF43B4-A729-6F4F-B9AC-F9CF74E966CA}"/>
              </a:ext>
            </a:extLst>
          </p:cNvPr>
          <p:cNvSpPr txBox="1"/>
          <p:nvPr/>
        </p:nvSpPr>
        <p:spPr>
          <a:xfrm>
            <a:off x="5181600" y="2613517"/>
            <a:ext cx="220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관리자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로그인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066A83-82FF-1449-9733-C52F5B4389E6}"/>
              </a:ext>
            </a:extLst>
          </p:cNvPr>
          <p:cNvSpPr txBox="1"/>
          <p:nvPr/>
        </p:nvSpPr>
        <p:spPr>
          <a:xfrm>
            <a:off x="3709386" y="3162157"/>
            <a:ext cx="220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ID : </a:t>
            </a:r>
            <a:endParaRPr kumimoji="1" lang="ko-Kore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85825B9-17BB-AA45-A345-404438525C15}"/>
              </a:ext>
            </a:extLst>
          </p:cNvPr>
          <p:cNvSpPr txBox="1"/>
          <p:nvPr/>
        </p:nvSpPr>
        <p:spPr>
          <a:xfrm>
            <a:off x="3709386" y="3622221"/>
            <a:ext cx="220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PW  : </a:t>
            </a:r>
            <a:endParaRPr kumimoji="1"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C38F94D-89A5-374A-9D39-B2F2A3FB33E0}"/>
              </a:ext>
            </a:extLst>
          </p:cNvPr>
          <p:cNvSpPr/>
          <p:nvPr/>
        </p:nvSpPr>
        <p:spPr>
          <a:xfrm>
            <a:off x="4695986" y="3227611"/>
            <a:ext cx="3332136" cy="3104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32551A1-A9B6-1F49-AEF8-48C1233DFC04}"/>
              </a:ext>
            </a:extLst>
          </p:cNvPr>
          <p:cNvSpPr/>
          <p:nvPr/>
        </p:nvSpPr>
        <p:spPr>
          <a:xfrm>
            <a:off x="4695986" y="3703003"/>
            <a:ext cx="3332136" cy="3104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F471D98-A976-CB4E-87F6-91993BF6E140}"/>
              </a:ext>
            </a:extLst>
          </p:cNvPr>
          <p:cNvSpPr/>
          <p:nvPr/>
        </p:nvSpPr>
        <p:spPr>
          <a:xfrm>
            <a:off x="5599964" y="4300504"/>
            <a:ext cx="992071" cy="3104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로그인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10870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A3118-04B1-824F-A1D8-BE3CE0E72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en-US" altLang="ko-KR" dirty="0"/>
              <a:t>9.</a:t>
            </a:r>
            <a:r>
              <a:rPr kumimoji="1" lang="ko-KR" altLang="en-US" dirty="0"/>
              <a:t> 상품 추가</a:t>
            </a:r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654EAE-75CB-3047-A992-8769C31EE00E}"/>
              </a:ext>
            </a:extLst>
          </p:cNvPr>
          <p:cNvSpPr txBox="1"/>
          <p:nvPr/>
        </p:nvSpPr>
        <p:spPr>
          <a:xfrm>
            <a:off x="1170940" y="1325563"/>
            <a:ext cx="9850120" cy="47548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30A9721-7DA2-7649-8F92-D082DEF01D81}"/>
              </a:ext>
            </a:extLst>
          </p:cNvPr>
          <p:cNvSpPr/>
          <p:nvPr/>
        </p:nvSpPr>
        <p:spPr>
          <a:xfrm>
            <a:off x="10005060" y="5520230"/>
            <a:ext cx="1016000" cy="548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로그아웃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6AF3CB4-5270-A34C-BC25-45667959B350}"/>
              </a:ext>
            </a:extLst>
          </p:cNvPr>
          <p:cNvSpPr/>
          <p:nvPr/>
        </p:nvSpPr>
        <p:spPr>
          <a:xfrm>
            <a:off x="1809751" y="1895707"/>
            <a:ext cx="8650094" cy="36367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81345EF-735A-AF4A-9875-36486751E030}"/>
              </a:ext>
            </a:extLst>
          </p:cNvPr>
          <p:cNvSpPr/>
          <p:nvPr/>
        </p:nvSpPr>
        <p:spPr>
          <a:xfrm>
            <a:off x="2286000" y="2325134"/>
            <a:ext cx="7719060" cy="28374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066A83-82FF-1449-9733-C52F5B4389E6}"/>
              </a:ext>
            </a:extLst>
          </p:cNvPr>
          <p:cNvSpPr txBox="1"/>
          <p:nvPr/>
        </p:nvSpPr>
        <p:spPr>
          <a:xfrm>
            <a:off x="2519160" y="2537846"/>
            <a:ext cx="220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상품명</a:t>
            </a:r>
            <a:r>
              <a:rPr kumimoji="1" lang="en-US" altLang="ko-Kore-KR" dirty="0"/>
              <a:t>: </a:t>
            </a:r>
            <a:endParaRPr kumimoji="1" lang="ko-Kore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85825B9-17BB-AA45-A345-404438525C15}"/>
              </a:ext>
            </a:extLst>
          </p:cNvPr>
          <p:cNvSpPr txBox="1"/>
          <p:nvPr/>
        </p:nvSpPr>
        <p:spPr>
          <a:xfrm>
            <a:off x="2519160" y="2903627"/>
            <a:ext cx="220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이미지</a:t>
            </a:r>
            <a:r>
              <a:rPr kumimoji="1" lang="en-US" altLang="ko-Kore-KR" dirty="0"/>
              <a:t> : </a:t>
            </a:r>
            <a:endParaRPr kumimoji="1"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C38F94D-89A5-374A-9D39-B2F2A3FB33E0}"/>
              </a:ext>
            </a:extLst>
          </p:cNvPr>
          <p:cNvSpPr/>
          <p:nvPr/>
        </p:nvSpPr>
        <p:spPr>
          <a:xfrm>
            <a:off x="3505760" y="2603300"/>
            <a:ext cx="3332136" cy="3104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32551A1-A9B6-1F49-AEF8-48C1233DFC04}"/>
              </a:ext>
            </a:extLst>
          </p:cNvPr>
          <p:cNvSpPr/>
          <p:nvPr/>
        </p:nvSpPr>
        <p:spPr>
          <a:xfrm>
            <a:off x="3505760" y="2984409"/>
            <a:ext cx="3332136" cy="3104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227493-2AF8-E344-A858-99E7205E3D91}"/>
              </a:ext>
            </a:extLst>
          </p:cNvPr>
          <p:cNvSpPr txBox="1"/>
          <p:nvPr/>
        </p:nvSpPr>
        <p:spPr>
          <a:xfrm>
            <a:off x="2519160" y="3270736"/>
            <a:ext cx="220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가격</a:t>
            </a:r>
            <a:r>
              <a:rPr kumimoji="1" lang="en-US" altLang="ko-Kore-KR" dirty="0"/>
              <a:t>  : </a:t>
            </a:r>
            <a:endParaRPr kumimoji="1"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4D4F28F-2107-E943-9FAA-BC6B7D936778}"/>
              </a:ext>
            </a:extLst>
          </p:cNvPr>
          <p:cNvSpPr/>
          <p:nvPr/>
        </p:nvSpPr>
        <p:spPr>
          <a:xfrm>
            <a:off x="3505760" y="3351518"/>
            <a:ext cx="3332136" cy="3104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82E0A3D-94DB-8F42-9959-2B391865E232}"/>
              </a:ext>
            </a:extLst>
          </p:cNvPr>
          <p:cNvSpPr txBox="1"/>
          <p:nvPr/>
        </p:nvSpPr>
        <p:spPr>
          <a:xfrm>
            <a:off x="2519160" y="3648364"/>
            <a:ext cx="220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상세 정보</a:t>
            </a:r>
            <a:r>
              <a:rPr kumimoji="1" lang="en-US" altLang="ko-Kore-KR" dirty="0"/>
              <a:t>  : </a:t>
            </a:r>
            <a:endParaRPr kumimoji="1"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9B3D436-7123-B94C-A015-75E1015BBC4E}"/>
              </a:ext>
            </a:extLst>
          </p:cNvPr>
          <p:cNvSpPr/>
          <p:nvPr/>
        </p:nvSpPr>
        <p:spPr>
          <a:xfrm>
            <a:off x="3978024" y="3729146"/>
            <a:ext cx="2859872" cy="2832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DBE3501-3787-D74F-8F0D-EC5535BD1CB2}"/>
              </a:ext>
            </a:extLst>
          </p:cNvPr>
          <p:cNvSpPr/>
          <p:nvPr/>
        </p:nvSpPr>
        <p:spPr>
          <a:xfrm>
            <a:off x="5569704" y="4712078"/>
            <a:ext cx="783784" cy="3238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추가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DCFAA4-9CAD-D94C-AFE5-6253AC44934A}"/>
              </a:ext>
            </a:extLst>
          </p:cNvPr>
          <p:cNvSpPr txBox="1"/>
          <p:nvPr/>
        </p:nvSpPr>
        <p:spPr>
          <a:xfrm>
            <a:off x="2519160" y="4026662"/>
            <a:ext cx="220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색상</a:t>
            </a:r>
            <a:r>
              <a:rPr kumimoji="1" lang="en-US" altLang="ko-KR" dirty="0"/>
              <a:t>	</a:t>
            </a:r>
            <a:endParaRPr kumimoji="1" lang="ko-Kore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AA12A92-28A7-E241-850C-C920B2F7223B}"/>
              </a:ext>
            </a:extLst>
          </p:cNvPr>
          <p:cNvSpPr/>
          <p:nvPr/>
        </p:nvSpPr>
        <p:spPr>
          <a:xfrm>
            <a:off x="3505760" y="4069495"/>
            <a:ext cx="3332136" cy="3104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52044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89782-2C65-A447-B8B2-ACC9E4C19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021"/>
            <a:ext cx="10515600" cy="1325563"/>
          </a:xfrm>
        </p:spPr>
        <p:txBody>
          <a:bodyPr/>
          <a:lstStyle/>
          <a:p>
            <a:r>
              <a:rPr kumimoji="1" lang="en-US" altLang="ko-Kore-KR" dirty="0"/>
              <a:t>1</a:t>
            </a:r>
            <a:r>
              <a:rPr kumimoji="1" lang="en-US" altLang="ko-KR" dirty="0"/>
              <a:t>0.</a:t>
            </a:r>
            <a:r>
              <a:rPr kumimoji="1" lang="ko-KR" altLang="en-US" dirty="0"/>
              <a:t> 상품 삭제</a:t>
            </a:r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DD49DC-A3B7-2C40-803B-89A943DAB684}"/>
              </a:ext>
            </a:extLst>
          </p:cNvPr>
          <p:cNvSpPr txBox="1"/>
          <p:nvPr/>
        </p:nvSpPr>
        <p:spPr>
          <a:xfrm>
            <a:off x="1170940" y="1325563"/>
            <a:ext cx="9850120" cy="47548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9F2F678-B5F2-0445-988C-6401B44826E1}"/>
              </a:ext>
            </a:extLst>
          </p:cNvPr>
          <p:cNvSpPr/>
          <p:nvPr/>
        </p:nvSpPr>
        <p:spPr>
          <a:xfrm>
            <a:off x="10005060" y="5520230"/>
            <a:ext cx="1016000" cy="548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로그아웃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6FD6D29-5391-0F4E-A1FD-A5F405630A8A}"/>
              </a:ext>
            </a:extLst>
          </p:cNvPr>
          <p:cNvSpPr/>
          <p:nvPr/>
        </p:nvSpPr>
        <p:spPr>
          <a:xfrm>
            <a:off x="2412569" y="2004782"/>
            <a:ext cx="7270595" cy="33964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6677096-6E99-3F41-93C3-C5C0C8DA667B}"/>
              </a:ext>
            </a:extLst>
          </p:cNvPr>
          <p:cNvSpPr/>
          <p:nvPr/>
        </p:nvSpPr>
        <p:spPr>
          <a:xfrm>
            <a:off x="3638337" y="2666539"/>
            <a:ext cx="1286359" cy="152492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상품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endParaRPr kumimoji="1" lang="ko-Kore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DB297A7-67BC-4243-BEA4-DD50D17D99CD}"/>
              </a:ext>
            </a:extLst>
          </p:cNvPr>
          <p:cNvSpPr txBox="1"/>
          <p:nvPr/>
        </p:nvSpPr>
        <p:spPr>
          <a:xfrm>
            <a:off x="5500285" y="2230791"/>
            <a:ext cx="4279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상품명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상품 </a:t>
            </a:r>
            <a:r>
              <a:rPr kumimoji="1" lang="en-US" altLang="ko-KR" dirty="0"/>
              <a:t>1</a:t>
            </a:r>
          </a:p>
          <a:p>
            <a:r>
              <a:rPr kumimoji="1" lang="ko-KR" altLang="en-US" dirty="0"/>
              <a:t>가격 </a:t>
            </a:r>
            <a:r>
              <a:rPr kumimoji="1" lang="en-US" altLang="ko-KR" dirty="0"/>
              <a:t>:</a:t>
            </a:r>
          </a:p>
          <a:p>
            <a:r>
              <a:rPr kumimoji="1" lang="ko-KR" altLang="en-US" dirty="0"/>
              <a:t>상세 설명</a:t>
            </a:r>
            <a:endParaRPr kumimoji="1" lang="en-US" altLang="ko-KR" dirty="0"/>
          </a:p>
          <a:p>
            <a:endParaRPr kumimoji="1" lang="en-US" altLang="ko-Kore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F57E0E3-2E72-464F-9696-1AFE40DBEE37}"/>
              </a:ext>
            </a:extLst>
          </p:cNvPr>
          <p:cNvSpPr/>
          <p:nvPr/>
        </p:nvSpPr>
        <p:spPr>
          <a:xfrm>
            <a:off x="5500285" y="4633475"/>
            <a:ext cx="1757765" cy="567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상품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423667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A3118-04B1-824F-A1D8-BE3CE0E72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en-US" altLang="ko-KR" dirty="0"/>
              <a:t>11.</a:t>
            </a:r>
            <a:r>
              <a:rPr kumimoji="1" lang="ko-KR" altLang="en-US" dirty="0"/>
              <a:t>게시판 글쓰기 페이지</a:t>
            </a:r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654EAE-75CB-3047-A992-8769C31EE00E}"/>
              </a:ext>
            </a:extLst>
          </p:cNvPr>
          <p:cNvSpPr txBox="1"/>
          <p:nvPr/>
        </p:nvSpPr>
        <p:spPr>
          <a:xfrm>
            <a:off x="1170940" y="1325563"/>
            <a:ext cx="9850120" cy="47548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30A9721-7DA2-7649-8F92-D082DEF01D81}"/>
              </a:ext>
            </a:extLst>
          </p:cNvPr>
          <p:cNvSpPr/>
          <p:nvPr/>
        </p:nvSpPr>
        <p:spPr>
          <a:xfrm>
            <a:off x="10005060" y="5520230"/>
            <a:ext cx="1016000" cy="548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로그아웃</a:t>
            </a:r>
            <a:endParaRPr kumimoji="1" lang="en-US" altLang="ko-Kore-KR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6AF3CB4-5270-A34C-BC25-45667959B350}"/>
              </a:ext>
            </a:extLst>
          </p:cNvPr>
          <p:cNvSpPr/>
          <p:nvPr/>
        </p:nvSpPr>
        <p:spPr>
          <a:xfrm>
            <a:off x="2460702" y="2004782"/>
            <a:ext cx="7270595" cy="33964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AB5D48E-6571-4B4D-84E7-51116830043F}"/>
              </a:ext>
            </a:extLst>
          </p:cNvPr>
          <p:cNvSpPr/>
          <p:nvPr/>
        </p:nvSpPr>
        <p:spPr>
          <a:xfrm>
            <a:off x="5126907" y="4966595"/>
            <a:ext cx="1288296" cy="2845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작성하기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462B4AA-E77A-7E41-86A6-F03DCC2720BA}"/>
              </a:ext>
            </a:extLst>
          </p:cNvPr>
          <p:cNvSpPr/>
          <p:nvPr/>
        </p:nvSpPr>
        <p:spPr>
          <a:xfrm>
            <a:off x="3271953" y="2251329"/>
            <a:ext cx="5695950" cy="3913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ko-Kore-KR" altLang="en-US" dirty="0"/>
              <a:t>제목</a:t>
            </a:r>
            <a:r>
              <a:rPr kumimoji="1" lang="en-US" altLang="ko-Kore-KR" dirty="0"/>
              <a:t>:</a:t>
            </a:r>
            <a:endParaRPr kumimoji="1"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F5E0D8-FF8B-F64B-B313-C2EC82E6AF71}"/>
              </a:ext>
            </a:extLst>
          </p:cNvPr>
          <p:cNvSpPr/>
          <p:nvPr/>
        </p:nvSpPr>
        <p:spPr>
          <a:xfrm>
            <a:off x="3271953" y="2872895"/>
            <a:ext cx="5695950" cy="18296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6383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A3118-04B1-824F-A1D8-BE3CE0E72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en-US" altLang="ko-KR" dirty="0"/>
              <a:t>12.</a:t>
            </a:r>
            <a:r>
              <a:rPr kumimoji="1" lang="ko-KR" altLang="en-US" dirty="0"/>
              <a:t>게시판 글 삭제 </a:t>
            </a:r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654EAE-75CB-3047-A992-8769C31EE00E}"/>
              </a:ext>
            </a:extLst>
          </p:cNvPr>
          <p:cNvSpPr txBox="1"/>
          <p:nvPr/>
        </p:nvSpPr>
        <p:spPr>
          <a:xfrm>
            <a:off x="1170940" y="1325563"/>
            <a:ext cx="9850120" cy="47548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30A9721-7DA2-7649-8F92-D082DEF01D81}"/>
              </a:ext>
            </a:extLst>
          </p:cNvPr>
          <p:cNvSpPr/>
          <p:nvPr/>
        </p:nvSpPr>
        <p:spPr>
          <a:xfrm>
            <a:off x="10005060" y="5520230"/>
            <a:ext cx="1016000" cy="548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로그아웃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6AF3CB4-5270-A34C-BC25-45667959B350}"/>
              </a:ext>
            </a:extLst>
          </p:cNvPr>
          <p:cNvSpPr/>
          <p:nvPr/>
        </p:nvSpPr>
        <p:spPr>
          <a:xfrm>
            <a:off x="2293899" y="2004782"/>
            <a:ext cx="7270595" cy="33964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D527805-5E24-3243-AA1A-EE5B3ACC1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478806"/>
              </p:ext>
            </p:extLst>
          </p:nvPr>
        </p:nvGraphicFramePr>
        <p:xfrm>
          <a:off x="2889250" y="2708529"/>
          <a:ext cx="6330950" cy="144437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266190">
                  <a:extLst>
                    <a:ext uri="{9D8B030D-6E8A-4147-A177-3AD203B41FA5}">
                      <a16:colId xmlns:a16="http://schemas.microsoft.com/office/drawing/2014/main" val="2269929725"/>
                    </a:ext>
                  </a:extLst>
                </a:gridCol>
                <a:gridCol w="1266190">
                  <a:extLst>
                    <a:ext uri="{9D8B030D-6E8A-4147-A177-3AD203B41FA5}">
                      <a16:colId xmlns:a16="http://schemas.microsoft.com/office/drawing/2014/main" val="2958382656"/>
                    </a:ext>
                  </a:extLst>
                </a:gridCol>
                <a:gridCol w="1266190">
                  <a:extLst>
                    <a:ext uri="{9D8B030D-6E8A-4147-A177-3AD203B41FA5}">
                      <a16:colId xmlns:a16="http://schemas.microsoft.com/office/drawing/2014/main" val="28967810"/>
                    </a:ext>
                  </a:extLst>
                </a:gridCol>
                <a:gridCol w="1266190">
                  <a:extLst>
                    <a:ext uri="{9D8B030D-6E8A-4147-A177-3AD203B41FA5}">
                      <a16:colId xmlns:a16="http://schemas.microsoft.com/office/drawing/2014/main" val="3958579496"/>
                    </a:ext>
                  </a:extLst>
                </a:gridCol>
                <a:gridCol w="1266190">
                  <a:extLst>
                    <a:ext uri="{9D8B030D-6E8A-4147-A177-3AD203B41FA5}">
                      <a16:colId xmlns:a16="http://schemas.microsoft.com/office/drawing/2014/main" val="2932259814"/>
                    </a:ext>
                  </a:extLst>
                </a:gridCol>
              </a:tblGrid>
              <a:tr h="38127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NO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작성이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279022"/>
                  </a:ext>
                </a:extLst>
              </a:tr>
              <a:tr h="53154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입고문의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김지윤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2021-5-4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643190"/>
                  </a:ext>
                </a:extLst>
              </a:tr>
              <a:tr h="53154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배송문의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김혜윤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021-5-3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100791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4AB5D48E-6571-4B4D-84E7-51116830043F}"/>
              </a:ext>
            </a:extLst>
          </p:cNvPr>
          <p:cNvSpPr/>
          <p:nvPr/>
        </p:nvSpPr>
        <p:spPr>
          <a:xfrm>
            <a:off x="4960104" y="4966595"/>
            <a:ext cx="1288296" cy="2845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작성하기</a:t>
            </a:r>
          </a:p>
        </p:txBody>
      </p:sp>
    </p:spTree>
    <p:extLst>
      <p:ext uri="{BB962C8B-B14F-4D97-AF65-F5344CB8AC3E}">
        <p14:creationId xmlns:p14="http://schemas.microsoft.com/office/powerpoint/2010/main" val="2346048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6C2CBB-2BF1-FB4D-A3CF-86EAF6F0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6955"/>
          </a:xfrm>
        </p:spPr>
        <p:txBody>
          <a:bodyPr/>
          <a:lstStyle/>
          <a:p>
            <a:r>
              <a:rPr kumimoji="1" lang="en-US" altLang="ko-Kore-KR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메인 페이지 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3330D1-BC4F-ED4C-8775-EEBC13E1A6D6}"/>
              </a:ext>
            </a:extLst>
          </p:cNvPr>
          <p:cNvSpPr txBox="1"/>
          <p:nvPr/>
        </p:nvSpPr>
        <p:spPr>
          <a:xfrm>
            <a:off x="1503680" y="1402080"/>
            <a:ext cx="9850120" cy="47548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00BE62-2080-0549-A93D-C8088CBC03C2}"/>
              </a:ext>
            </a:extLst>
          </p:cNvPr>
          <p:cNvSpPr/>
          <p:nvPr/>
        </p:nvSpPr>
        <p:spPr>
          <a:xfrm>
            <a:off x="1930400" y="1666240"/>
            <a:ext cx="1016000" cy="548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홈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088F13-44B9-7B4B-9D48-AAB687554C03}"/>
              </a:ext>
            </a:extLst>
          </p:cNvPr>
          <p:cNvSpPr/>
          <p:nvPr/>
        </p:nvSpPr>
        <p:spPr>
          <a:xfrm>
            <a:off x="1930400" y="2397760"/>
            <a:ext cx="1016000" cy="548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상품</a:t>
            </a:r>
            <a:r>
              <a:rPr kumimoji="1" lang="ko-KR" altLang="en-US" dirty="0"/>
              <a:t> 목록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553AC97-1AFB-4E40-8DB5-BB4540F46D5F}"/>
              </a:ext>
            </a:extLst>
          </p:cNvPr>
          <p:cNvSpPr/>
          <p:nvPr/>
        </p:nvSpPr>
        <p:spPr>
          <a:xfrm>
            <a:off x="1930400" y="3872698"/>
            <a:ext cx="1016000" cy="548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로그인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1ABA8D-C7D7-394C-B07D-BD5B80008B96}"/>
              </a:ext>
            </a:extLst>
          </p:cNvPr>
          <p:cNvSpPr/>
          <p:nvPr/>
        </p:nvSpPr>
        <p:spPr>
          <a:xfrm>
            <a:off x="1930400" y="5364775"/>
            <a:ext cx="1016000" cy="548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회원가입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E65AB86-F6B4-0744-B168-52DF52E490A7}"/>
              </a:ext>
            </a:extLst>
          </p:cNvPr>
          <p:cNvSpPr/>
          <p:nvPr/>
        </p:nvSpPr>
        <p:spPr>
          <a:xfrm>
            <a:off x="1930400" y="3191162"/>
            <a:ext cx="1016000" cy="548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게시판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1B79489-ADDB-0340-A52C-91B1CEBC3A47}"/>
              </a:ext>
            </a:extLst>
          </p:cNvPr>
          <p:cNvSpPr/>
          <p:nvPr/>
        </p:nvSpPr>
        <p:spPr>
          <a:xfrm>
            <a:off x="1930400" y="4666100"/>
            <a:ext cx="1016000" cy="548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장바구니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681C045-9596-0B4A-8394-2F120239FDC5}"/>
              </a:ext>
            </a:extLst>
          </p:cNvPr>
          <p:cNvSpPr/>
          <p:nvPr/>
        </p:nvSpPr>
        <p:spPr>
          <a:xfrm>
            <a:off x="10337800" y="5592856"/>
            <a:ext cx="1016000" cy="548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관리자페이지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AB1222E-1BCD-8A45-8B56-5BBDD3F01E4A}"/>
              </a:ext>
            </a:extLst>
          </p:cNvPr>
          <p:cNvSpPr/>
          <p:nvPr/>
        </p:nvSpPr>
        <p:spPr>
          <a:xfrm>
            <a:off x="3190240" y="1873405"/>
            <a:ext cx="7741920" cy="34913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3200" dirty="0"/>
              <a:t>쇼핑</a:t>
            </a:r>
            <a:r>
              <a:rPr kumimoji="1" lang="ko-KR" altLang="en-US" sz="3200" dirty="0"/>
              <a:t>몰 메인 이미지</a:t>
            </a:r>
            <a:endParaRPr kumimoji="1" lang="ko-Kore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13909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48A76-E4C7-6C42-87FC-18134D679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851"/>
            <a:ext cx="10515600" cy="1325563"/>
          </a:xfrm>
        </p:spPr>
        <p:txBody>
          <a:bodyPr/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.</a:t>
            </a:r>
            <a:r>
              <a:rPr kumimoji="1" lang="ko-KR" altLang="en-US" dirty="0"/>
              <a:t> 상품 목록 페이지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9F005B-036D-3046-816D-79224BF1C878}"/>
              </a:ext>
            </a:extLst>
          </p:cNvPr>
          <p:cNvSpPr txBox="1"/>
          <p:nvPr/>
        </p:nvSpPr>
        <p:spPr>
          <a:xfrm>
            <a:off x="1170940" y="1325563"/>
            <a:ext cx="9850120" cy="47548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3970D7-E662-5E4E-A7F5-ABCA3E40AA4A}"/>
              </a:ext>
            </a:extLst>
          </p:cNvPr>
          <p:cNvSpPr/>
          <p:nvPr/>
        </p:nvSpPr>
        <p:spPr>
          <a:xfrm>
            <a:off x="1597660" y="1593614"/>
            <a:ext cx="1016000" cy="548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홈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9985F6-2599-0643-9698-A57CA57F4483}"/>
              </a:ext>
            </a:extLst>
          </p:cNvPr>
          <p:cNvSpPr/>
          <p:nvPr/>
        </p:nvSpPr>
        <p:spPr>
          <a:xfrm>
            <a:off x="1597660" y="2325134"/>
            <a:ext cx="1016000" cy="548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상품</a:t>
            </a:r>
            <a:r>
              <a:rPr kumimoji="1" lang="ko-KR" altLang="en-US" dirty="0"/>
              <a:t> 목록</a:t>
            </a:r>
            <a:endParaRPr kumimoji="1"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99C395D-05A6-2C47-86A1-553352365531}"/>
              </a:ext>
            </a:extLst>
          </p:cNvPr>
          <p:cNvSpPr/>
          <p:nvPr/>
        </p:nvSpPr>
        <p:spPr>
          <a:xfrm>
            <a:off x="1597660" y="3800072"/>
            <a:ext cx="1016000" cy="548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로그인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A606324-6CC0-0547-BE6F-6FB8AAE01FD6}"/>
              </a:ext>
            </a:extLst>
          </p:cNvPr>
          <p:cNvSpPr/>
          <p:nvPr/>
        </p:nvSpPr>
        <p:spPr>
          <a:xfrm>
            <a:off x="1597660" y="5292149"/>
            <a:ext cx="1016000" cy="548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회원가입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EFD78BE-F198-1E49-9CBB-F8B62F06B4D6}"/>
              </a:ext>
            </a:extLst>
          </p:cNvPr>
          <p:cNvSpPr/>
          <p:nvPr/>
        </p:nvSpPr>
        <p:spPr>
          <a:xfrm>
            <a:off x="1597660" y="3118536"/>
            <a:ext cx="1016000" cy="548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게시판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F29C459-CB6E-6942-A889-D2AB1981815B}"/>
              </a:ext>
            </a:extLst>
          </p:cNvPr>
          <p:cNvSpPr/>
          <p:nvPr/>
        </p:nvSpPr>
        <p:spPr>
          <a:xfrm>
            <a:off x="1597660" y="4593474"/>
            <a:ext cx="1016000" cy="548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장바구니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54510E7-3FF6-6243-ADE0-F7B91A3B639B}"/>
              </a:ext>
            </a:extLst>
          </p:cNvPr>
          <p:cNvSpPr/>
          <p:nvPr/>
        </p:nvSpPr>
        <p:spPr>
          <a:xfrm>
            <a:off x="10005060" y="5520230"/>
            <a:ext cx="1016000" cy="548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관리자페이지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81ABB1A-B4C0-FF45-A5F0-206F906EE3A2}"/>
              </a:ext>
            </a:extLst>
          </p:cNvPr>
          <p:cNvSpPr/>
          <p:nvPr/>
        </p:nvSpPr>
        <p:spPr>
          <a:xfrm>
            <a:off x="3189249" y="1895707"/>
            <a:ext cx="7270595" cy="33964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D0F902C-675C-6747-91BB-52B06BEFD4A3}"/>
              </a:ext>
            </a:extLst>
          </p:cNvPr>
          <p:cNvSpPr/>
          <p:nvPr/>
        </p:nvSpPr>
        <p:spPr>
          <a:xfrm>
            <a:off x="3436859" y="2142254"/>
            <a:ext cx="1286359" cy="152492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상품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A4D7EBD-3462-BD4D-B893-9D260AD95E38}"/>
              </a:ext>
            </a:extLst>
          </p:cNvPr>
          <p:cNvSpPr/>
          <p:nvPr/>
        </p:nvSpPr>
        <p:spPr>
          <a:xfrm>
            <a:off x="5349067" y="2133343"/>
            <a:ext cx="1286359" cy="152492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상품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032DE3C-490F-0A45-B80B-AAA78D6B70EF}"/>
              </a:ext>
            </a:extLst>
          </p:cNvPr>
          <p:cNvSpPr/>
          <p:nvPr/>
        </p:nvSpPr>
        <p:spPr>
          <a:xfrm>
            <a:off x="7261275" y="2133343"/>
            <a:ext cx="1286359" cy="152492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상품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1C6CCA7-981D-BC48-AE90-82053F8815AF}"/>
              </a:ext>
            </a:extLst>
          </p:cNvPr>
          <p:cNvSpPr/>
          <p:nvPr/>
        </p:nvSpPr>
        <p:spPr>
          <a:xfrm>
            <a:off x="9087436" y="2133343"/>
            <a:ext cx="1286359" cy="152492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상품</a:t>
            </a:r>
            <a:r>
              <a:rPr kumimoji="1" lang="ko-KR" altLang="en-US" dirty="0"/>
              <a:t> </a:t>
            </a:r>
            <a:r>
              <a:rPr kumimoji="1" lang="en-US" altLang="ko-KR" dirty="0"/>
              <a:t>4</a:t>
            </a:r>
            <a:endParaRPr kumimoji="1"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F439D3-22C3-A448-B5EF-D2FCD9935070}"/>
              </a:ext>
            </a:extLst>
          </p:cNvPr>
          <p:cNvSpPr txBox="1"/>
          <p:nvPr/>
        </p:nvSpPr>
        <p:spPr>
          <a:xfrm>
            <a:off x="3615474" y="3800072"/>
            <a:ext cx="10164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500" i="1" dirty="0"/>
              <a:t>상품명</a:t>
            </a:r>
            <a:endParaRPr kumimoji="1" lang="en-US" altLang="ko-Kore-KR" sz="1500" i="1" dirty="0"/>
          </a:p>
          <a:p>
            <a:r>
              <a:rPr kumimoji="1" lang="ko-Kore-KR" altLang="en-US" sz="1500" i="1" dirty="0"/>
              <a:t>가격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D7E905-563D-6C49-A4E0-4B9C8BBC3957}"/>
              </a:ext>
            </a:extLst>
          </p:cNvPr>
          <p:cNvSpPr txBox="1"/>
          <p:nvPr/>
        </p:nvSpPr>
        <p:spPr>
          <a:xfrm>
            <a:off x="5486895" y="3797393"/>
            <a:ext cx="10164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500" i="1" dirty="0"/>
              <a:t>상품명</a:t>
            </a:r>
            <a:endParaRPr kumimoji="1" lang="en-US" altLang="ko-Kore-KR" sz="1500" i="1" dirty="0"/>
          </a:p>
          <a:p>
            <a:r>
              <a:rPr kumimoji="1" lang="ko-Kore-KR" altLang="en-US" sz="1500" i="1" dirty="0"/>
              <a:t>가격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360EA3-49BB-C549-87EE-77D154A9BCC4}"/>
              </a:ext>
            </a:extLst>
          </p:cNvPr>
          <p:cNvSpPr txBox="1"/>
          <p:nvPr/>
        </p:nvSpPr>
        <p:spPr>
          <a:xfrm>
            <a:off x="7358316" y="3826560"/>
            <a:ext cx="10164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500" i="1" dirty="0"/>
              <a:t>상품명</a:t>
            </a:r>
            <a:endParaRPr kumimoji="1" lang="en-US" altLang="ko-Kore-KR" sz="1500" i="1" dirty="0"/>
          </a:p>
          <a:p>
            <a:r>
              <a:rPr kumimoji="1" lang="ko-Kore-KR" altLang="en-US" sz="1500" i="1" dirty="0"/>
              <a:t>가격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34D85E-65B2-9C47-B78C-BABE5E90F1D6}"/>
              </a:ext>
            </a:extLst>
          </p:cNvPr>
          <p:cNvSpPr txBox="1"/>
          <p:nvPr/>
        </p:nvSpPr>
        <p:spPr>
          <a:xfrm>
            <a:off x="9215710" y="3826560"/>
            <a:ext cx="10164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500" i="1" dirty="0"/>
              <a:t>상품명</a:t>
            </a:r>
            <a:endParaRPr kumimoji="1" lang="en-US" altLang="ko-Kore-KR" sz="1500" i="1" dirty="0"/>
          </a:p>
          <a:p>
            <a:r>
              <a:rPr kumimoji="1" lang="ko-Kore-KR" altLang="en-US" sz="1500" i="1" dirty="0"/>
              <a:t>가격</a:t>
            </a:r>
          </a:p>
        </p:txBody>
      </p:sp>
    </p:spTree>
    <p:extLst>
      <p:ext uri="{BB962C8B-B14F-4D97-AF65-F5344CB8AC3E}">
        <p14:creationId xmlns:p14="http://schemas.microsoft.com/office/powerpoint/2010/main" val="1768973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89782-2C65-A447-B8B2-ACC9E4C19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021"/>
            <a:ext cx="10515600" cy="1325563"/>
          </a:xfrm>
        </p:spPr>
        <p:txBody>
          <a:bodyPr/>
          <a:lstStyle/>
          <a:p>
            <a:r>
              <a:rPr kumimoji="1" lang="en-US" altLang="ko-Kore-KR" dirty="0"/>
              <a:t>3</a:t>
            </a:r>
            <a:r>
              <a:rPr kumimoji="1" lang="en-US" altLang="ko-KR" dirty="0"/>
              <a:t>.</a:t>
            </a:r>
            <a:r>
              <a:rPr kumimoji="1" lang="ko-KR" altLang="en-US" dirty="0"/>
              <a:t> 상품 상세 페이지</a:t>
            </a:r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DD49DC-A3B7-2C40-803B-89A943DAB684}"/>
              </a:ext>
            </a:extLst>
          </p:cNvPr>
          <p:cNvSpPr txBox="1"/>
          <p:nvPr/>
        </p:nvSpPr>
        <p:spPr>
          <a:xfrm>
            <a:off x="1170940" y="1325563"/>
            <a:ext cx="9850120" cy="47548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6213057-16D4-7D49-ABF1-C9623085E38B}"/>
              </a:ext>
            </a:extLst>
          </p:cNvPr>
          <p:cNvSpPr/>
          <p:nvPr/>
        </p:nvSpPr>
        <p:spPr>
          <a:xfrm>
            <a:off x="1597660" y="1593614"/>
            <a:ext cx="1016000" cy="548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홈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41E879C-7A07-6240-B409-85FFC62D5CD6}"/>
              </a:ext>
            </a:extLst>
          </p:cNvPr>
          <p:cNvSpPr/>
          <p:nvPr/>
        </p:nvSpPr>
        <p:spPr>
          <a:xfrm>
            <a:off x="1597660" y="2325134"/>
            <a:ext cx="1016000" cy="548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상품</a:t>
            </a:r>
            <a:r>
              <a:rPr kumimoji="1" lang="ko-KR" altLang="en-US" dirty="0"/>
              <a:t> 목록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31720A0-933B-9745-8F02-D4446B4A3B2C}"/>
              </a:ext>
            </a:extLst>
          </p:cNvPr>
          <p:cNvSpPr/>
          <p:nvPr/>
        </p:nvSpPr>
        <p:spPr>
          <a:xfrm>
            <a:off x="1597660" y="3800072"/>
            <a:ext cx="1016000" cy="548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로그인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87E8044-C8FC-9846-8F0B-E1B2173B1824}"/>
              </a:ext>
            </a:extLst>
          </p:cNvPr>
          <p:cNvSpPr/>
          <p:nvPr/>
        </p:nvSpPr>
        <p:spPr>
          <a:xfrm>
            <a:off x="1597660" y="5292149"/>
            <a:ext cx="1016000" cy="548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회원가입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DE7B52A-F2AA-3D41-BAF2-ACB0CB29F043}"/>
              </a:ext>
            </a:extLst>
          </p:cNvPr>
          <p:cNvSpPr/>
          <p:nvPr/>
        </p:nvSpPr>
        <p:spPr>
          <a:xfrm>
            <a:off x="1597660" y="3118536"/>
            <a:ext cx="1016000" cy="548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게시판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59E2A72-DAA0-1846-9A2F-D453EF0E75F3}"/>
              </a:ext>
            </a:extLst>
          </p:cNvPr>
          <p:cNvSpPr/>
          <p:nvPr/>
        </p:nvSpPr>
        <p:spPr>
          <a:xfrm>
            <a:off x="1597660" y="4593474"/>
            <a:ext cx="1016000" cy="548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장바구니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9F2F678-B5F2-0445-988C-6401B44826E1}"/>
              </a:ext>
            </a:extLst>
          </p:cNvPr>
          <p:cNvSpPr/>
          <p:nvPr/>
        </p:nvSpPr>
        <p:spPr>
          <a:xfrm>
            <a:off x="10005060" y="5520230"/>
            <a:ext cx="1016000" cy="548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관리자페이지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6FD6D29-5391-0F4E-A1FD-A5F405630A8A}"/>
              </a:ext>
            </a:extLst>
          </p:cNvPr>
          <p:cNvSpPr/>
          <p:nvPr/>
        </p:nvSpPr>
        <p:spPr>
          <a:xfrm>
            <a:off x="3189249" y="1895707"/>
            <a:ext cx="7270595" cy="33964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6677096-6E99-3F41-93C3-C5C0C8DA667B}"/>
              </a:ext>
            </a:extLst>
          </p:cNvPr>
          <p:cNvSpPr/>
          <p:nvPr/>
        </p:nvSpPr>
        <p:spPr>
          <a:xfrm>
            <a:off x="3638337" y="2666539"/>
            <a:ext cx="1286359" cy="152492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상품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endParaRPr kumimoji="1" lang="ko-Kore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DB297A7-67BC-4243-BEA4-DD50D17D99CD}"/>
              </a:ext>
            </a:extLst>
          </p:cNvPr>
          <p:cNvSpPr txBox="1"/>
          <p:nvPr/>
        </p:nvSpPr>
        <p:spPr>
          <a:xfrm>
            <a:off x="5500285" y="2230791"/>
            <a:ext cx="42791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상품명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상품 </a:t>
            </a:r>
            <a:r>
              <a:rPr kumimoji="1" lang="en-US" altLang="ko-KR" dirty="0"/>
              <a:t>1</a:t>
            </a:r>
          </a:p>
          <a:p>
            <a:r>
              <a:rPr kumimoji="1" lang="ko-KR" altLang="en-US" dirty="0"/>
              <a:t>가격 </a:t>
            </a:r>
            <a:r>
              <a:rPr kumimoji="1" lang="en-US" altLang="ko-KR" dirty="0"/>
              <a:t>:</a:t>
            </a:r>
          </a:p>
          <a:p>
            <a:r>
              <a:rPr kumimoji="1" lang="ko-KR" altLang="en-US" dirty="0"/>
              <a:t>상세 설명</a:t>
            </a:r>
            <a:endParaRPr kumimoji="1" lang="en-US" altLang="ko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색상</a:t>
            </a:r>
            <a:r>
              <a:rPr kumimoji="1" lang="ko-KR" altLang="en-US" dirty="0"/>
              <a:t> 선택</a:t>
            </a:r>
            <a:endParaRPr kumimoji="1" lang="en-US" altLang="ko-KR" dirty="0"/>
          </a:p>
          <a:p>
            <a:r>
              <a:rPr kumimoji="1" lang="ko-KR" altLang="en-US" dirty="0"/>
              <a:t>수량 선택</a:t>
            </a:r>
            <a:endParaRPr kumimoji="1" lang="en-US" altLang="ko-KR" dirty="0"/>
          </a:p>
          <a:p>
            <a:r>
              <a:rPr kumimoji="1" lang="en-US" altLang="ko-KR" dirty="0"/>
              <a:t>[</a:t>
            </a:r>
            <a:r>
              <a:rPr kumimoji="1" lang="ko-KR" altLang="en-US" dirty="0"/>
              <a:t>장바구니담기</a:t>
            </a:r>
            <a:r>
              <a:rPr kumimoji="1" lang="en-US" altLang="ko-KR" dirty="0"/>
              <a:t>][</a:t>
            </a:r>
            <a:r>
              <a:rPr kumimoji="1" lang="ko-KR" altLang="en-US" dirty="0"/>
              <a:t>바로구매하기</a:t>
            </a:r>
            <a:r>
              <a:rPr kumimoji="1" lang="en-US" altLang="ko-KR" dirty="0"/>
              <a:t>]</a:t>
            </a:r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629662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A3118-04B1-824F-A1D8-BE3CE0E72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en-US" altLang="ko-Kore-KR" dirty="0"/>
              <a:t>4</a:t>
            </a:r>
            <a:r>
              <a:rPr kumimoji="1" lang="en-US" altLang="ko-KR" dirty="0"/>
              <a:t>.</a:t>
            </a:r>
            <a:r>
              <a:rPr kumimoji="1" lang="ko-KR" altLang="en-US" dirty="0"/>
              <a:t> 로그인 페이지</a:t>
            </a:r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654EAE-75CB-3047-A992-8769C31EE00E}"/>
              </a:ext>
            </a:extLst>
          </p:cNvPr>
          <p:cNvSpPr txBox="1"/>
          <p:nvPr/>
        </p:nvSpPr>
        <p:spPr>
          <a:xfrm>
            <a:off x="1170940" y="1325563"/>
            <a:ext cx="9850120" cy="47548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630CDBB-856E-9146-B306-7608550246C7}"/>
              </a:ext>
            </a:extLst>
          </p:cNvPr>
          <p:cNvSpPr/>
          <p:nvPr/>
        </p:nvSpPr>
        <p:spPr>
          <a:xfrm>
            <a:off x="1597660" y="1593614"/>
            <a:ext cx="1016000" cy="548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홈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9DE3BD4-0474-1D4D-B4DB-58CF4206C450}"/>
              </a:ext>
            </a:extLst>
          </p:cNvPr>
          <p:cNvSpPr/>
          <p:nvPr/>
        </p:nvSpPr>
        <p:spPr>
          <a:xfrm>
            <a:off x="1597660" y="2325134"/>
            <a:ext cx="1016000" cy="548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상품</a:t>
            </a:r>
            <a:r>
              <a:rPr kumimoji="1" lang="ko-KR" altLang="en-US" dirty="0"/>
              <a:t> 목록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79D26F-A1D7-854D-AD4F-E699F977A468}"/>
              </a:ext>
            </a:extLst>
          </p:cNvPr>
          <p:cNvSpPr/>
          <p:nvPr/>
        </p:nvSpPr>
        <p:spPr>
          <a:xfrm>
            <a:off x="1597660" y="3800072"/>
            <a:ext cx="1016000" cy="548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로그인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EF166DC-F398-024B-AF7D-2BB914D6A573}"/>
              </a:ext>
            </a:extLst>
          </p:cNvPr>
          <p:cNvSpPr/>
          <p:nvPr/>
        </p:nvSpPr>
        <p:spPr>
          <a:xfrm>
            <a:off x="1597660" y="5292149"/>
            <a:ext cx="1016000" cy="548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회원가입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0CF289-8532-7147-AB6E-75B20C5DA572}"/>
              </a:ext>
            </a:extLst>
          </p:cNvPr>
          <p:cNvSpPr/>
          <p:nvPr/>
        </p:nvSpPr>
        <p:spPr>
          <a:xfrm>
            <a:off x="1597660" y="3118536"/>
            <a:ext cx="1016000" cy="548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게시판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BB75635-B9DC-ED4C-B6D2-558EC244EF03}"/>
              </a:ext>
            </a:extLst>
          </p:cNvPr>
          <p:cNvSpPr/>
          <p:nvPr/>
        </p:nvSpPr>
        <p:spPr>
          <a:xfrm>
            <a:off x="1597660" y="4593474"/>
            <a:ext cx="1016000" cy="548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장바구니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30A9721-7DA2-7649-8F92-D082DEF01D81}"/>
              </a:ext>
            </a:extLst>
          </p:cNvPr>
          <p:cNvSpPr/>
          <p:nvPr/>
        </p:nvSpPr>
        <p:spPr>
          <a:xfrm>
            <a:off x="10005060" y="5520230"/>
            <a:ext cx="1016000" cy="548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관리자페이지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6AF3CB4-5270-A34C-BC25-45667959B350}"/>
              </a:ext>
            </a:extLst>
          </p:cNvPr>
          <p:cNvSpPr/>
          <p:nvPr/>
        </p:nvSpPr>
        <p:spPr>
          <a:xfrm>
            <a:off x="3189249" y="1895707"/>
            <a:ext cx="7270595" cy="33964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81345EF-735A-AF4A-9875-36486751E030}"/>
              </a:ext>
            </a:extLst>
          </p:cNvPr>
          <p:cNvSpPr/>
          <p:nvPr/>
        </p:nvSpPr>
        <p:spPr>
          <a:xfrm>
            <a:off x="3673098" y="2325134"/>
            <a:ext cx="6331962" cy="24328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CF43B4-A729-6F4F-B9AC-F9CF74E966CA}"/>
              </a:ext>
            </a:extLst>
          </p:cNvPr>
          <p:cNvSpPr txBox="1"/>
          <p:nvPr/>
        </p:nvSpPr>
        <p:spPr>
          <a:xfrm>
            <a:off x="6096000" y="2504442"/>
            <a:ext cx="220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로그인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066A83-82FF-1449-9733-C52F5B4389E6}"/>
              </a:ext>
            </a:extLst>
          </p:cNvPr>
          <p:cNvSpPr txBox="1"/>
          <p:nvPr/>
        </p:nvSpPr>
        <p:spPr>
          <a:xfrm>
            <a:off x="4623786" y="3053082"/>
            <a:ext cx="220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ID : </a:t>
            </a:r>
            <a:endParaRPr kumimoji="1" lang="ko-Kore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85825B9-17BB-AA45-A345-404438525C15}"/>
              </a:ext>
            </a:extLst>
          </p:cNvPr>
          <p:cNvSpPr txBox="1"/>
          <p:nvPr/>
        </p:nvSpPr>
        <p:spPr>
          <a:xfrm>
            <a:off x="4623786" y="3513146"/>
            <a:ext cx="220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PW  : </a:t>
            </a:r>
            <a:endParaRPr kumimoji="1"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C38F94D-89A5-374A-9D39-B2F2A3FB33E0}"/>
              </a:ext>
            </a:extLst>
          </p:cNvPr>
          <p:cNvSpPr/>
          <p:nvPr/>
        </p:nvSpPr>
        <p:spPr>
          <a:xfrm>
            <a:off x="5610386" y="3118536"/>
            <a:ext cx="3332136" cy="3104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32551A1-A9B6-1F49-AEF8-48C1233DFC04}"/>
              </a:ext>
            </a:extLst>
          </p:cNvPr>
          <p:cNvSpPr/>
          <p:nvPr/>
        </p:nvSpPr>
        <p:spPr>
          <a:xfrm>
            <a:off x="5610386" y="3593928"/>
            <a:ext cx="3332136" cy="3104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F471D98-A976-CB4E-87F6-91993BF6E140}"/>
              </a:ext>
            </a:extLst>
          </p:cNvPr>
          <p:cNvSpPr/>
          <p:nvPr/>
        </p:nvSpPr>
        <p:spPr>
          <a:xfrm>
            <a:off x="6096000" y="4194431"/>
            <a:ext cx="992071" cy="3104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로그인</a:t>
            </a:r>
            <a:endParaRPr kumimoji="1" lang="ko-Kore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4B96D8A-A85B-F94E-8EF7-D24D727C4C25}"/>
              </a:ext>
            </a:extLst>
          </p:cNvPr>
          <p:cNvSpPr/>
          <p:nvPr/>
        </p:nvSpPr>
        <p:spPr>
          <a:xfrm>
            <a:off x="7398730" y="4170841"/>
            <a:ext cx="1136196" cy="3557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1019045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A3118-04B1-824F-A1D8-BE3CE0E72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en-US" altLang="ko-KR" dirty="0"/>
              <a:t>5.</a:t>
            </a:r>
            <a:r>
              <a:rPr kumimoji="1" lang="ko-KR" altLang="en-US" dirty="0"/>
              <a:t> 회원가입 페이지</a:t>
            </a:r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654EAE-75CB-3047-A992-8769C31EE00E}"/>
              </a:ext>
            </a:extLst>
          </p:cNvPr>
          <p:cNvSpPr txBox="1"/>
          <p:nvPr/>
        </p:nvSpPr>
        <p:spPr>
          <a:xfrm>
            <a:off x="1170940" y="1325563"/>
            <a:ext cx="9850120" cy="47548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630CDBB-856E-9146-B306-7608550246C7}"/>
              </a:ext>
            </a:extLst>
          </p:cNvPr>
          <p:cNvSpPr/>
          <p:nvPr/>
        </p:nvSpPr>
        <p:spPr>
          <a:xfrm>
            <a:off x="1597660" y="1593614"/>
            <a:ext cx="1016000" cy="548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홈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9DE3BD4-0474-1D4D-B4DB-58CF4206C450}"/>
              </a:ext>
            </a:extLst>
          </p:cNvPr>
          <p:cNvSpPr/>
          <p:nvPr/>
        </p:nvSpPr>
        <p:spPr>
          <a:xfrm>
            <a:off x="1597660" y="2325134"/>
            <a:ext cx="1016000" cy="548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상품</a:t>
            </a:r>
            <a:r>
              <a:rPr kumimoji="1" lang="ko-KR" altLang="en-US" dirty="0"/>
              <a:t> 목록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79D26F-A1D7-854D-AD4F-E699F977A468}"/>
              </a:ext>
            </a:extLst>
          </p:cNvPr>
          <p:cNvSpPr/>
          <p:nvPr/>
        </p:nvSpPr>
        <p:spPr>
          <a:xfrm>
            <a:off x="1597660" y="3800072"/>
            <a:ext cx="1016000" cy="548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로그인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EF166DC-F398-024B-AF7D-2BB914D6A573}"/>
              </a:ext>
            </a:extLst>
          </p:cNvPr>
          <p:cNvSpPr/>
          <p:nvPr/>
        </p:nvSpPr>
        <p:spPr>
          <a:xfrm>
            <a:off x="1597660" y="5292149"/>
            <a:ext cx="1016000" cy="548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회원가입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0CF289-8532-7147-AB6E-75B20C5DA572}"/>
              </a:ext>
            </a:extLst>
          </p:cNvPr>
          <p:cNvSpPr/>
          <p:nvPr/>
        </p:nvSpPr>
        <p:spPr>
          <a:xfrm>
            <a:off x="1597660" y="3118536"/>
            <a:ext cx="1016000" cy="548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게시판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BB75635-B9DC-ED4C-B6D2-558EC244EF03}"/>
              </a:ext>
            </a:extLst>
          </p:cNvPr>
          <p:cNvSpPr/>
          <p:nvPr/>
        </p:nvSpPr>
        <p:spPr>
          <a:xfrm>
            <a:off x="1597660" y="4593474"/>
            <a:ext cx="1016000" cy="548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장바구니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30A9721-7DA2-7649-8F92-D082DEF01D81}"/>
              </a:ext>
            </a:extLst>
          </p:cNvPr>
          <p:cNvSpPr/>
          <p:nvPr/>
        </p:nvSpPr>
        <p:spPr>
          <a:xfrm>
            <a:off x="10005060" y="5520230"/>
            <a:ext cx="1016000" cy="548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관리자페이지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6AF3CB4-5270-A34C-BC25-45667959B350}"/>
              </a:ext>
            </a:extLst>
          </p:cNvPr>
          <p:cNvSpPr/>
          <p:nvPr/>
        </p:nvSpPr>
        <p:spPr>
          <a:xfrm>
            <a:off x="3189249" y="1895707"/>
            <a:ext cx="7270595" cy="33964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81345EF-735A-AF4A-9875-36486751E030}"/>
              </a:ext>
            </a:extLst>
          </p:cNvPr>
          <p:cNvSpPr/>
          <p:nvPr/>
        </p:nvSpPr>
        <p:spPr>
          <a:xfrm>
            <a:off x="3673098" y="2325134"/>
            <a:ext cx="6331962" cy="24328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CF43B4-A729-6F4F-B9AC-F9CF74E966CA}"/>
              </a:ext>
            </a:extLst>
          </p:cNvPr>
          <p:cNvSpPr txBox="1"/>
          <p:nvPr/>
        </p:nvSpPr>
        <p:spPr>
          <a:xfrm>
            <a:off x="6096000" y="2504442"/>
            <a:ext cx="220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회원가입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066A83-82FF-1449-9733-C52F5B4389E6}"/>
              </a:ext>
            </a:extLst>
          </p:cNvPr>
          <p:cNvSpPr txBox="1"/>
          <p:nvPr/>
        </p:nvSpPr>
        <p:spPr>
          <a:xfrm>
            <a:off x="4637136" y="2815866"/>
            <a:ext cx="220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이름</a:t>
            </a:r>
            <a:r>
              <a:rPr kumimoji="1" lang="en-US" altLang="ko-Kore-KR" dirty="0"/>
              <a:t> : </a:t>
            </a:r>
            <a:endParaRPr kumimoji="1" lang="ko-Kore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85825B9-17BB-AA45-A345-404438525C15}"/>
              </a:ext>
            </a:extLst>
          </p:cNvPr>
          <p:cNvSpPr txBox="1"/>
          <p:nvPr/>
        </p:nvSpPr>
        <p:spPr>
          <a:xfrm>
            <a:off x="4637136" y="3181647"/>
            <a:ext cx="220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ID  : </a:t>
            </a:r>
            <a:endParaRPr kumimoji="1"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C38F94D-89A5-374A-9D39-B2F2A3FB33E0}"/>
              </a:ext>
            </a:extLst>
          </p:cNvPr>
          <p:cNvSpPr/>
          <p:nvPr/>
        </p:nvSpPr>
        <p:spPr>
          <a:xfrm>
            <a:off x="5623736" y="2881320"/>
            <a:ext cx="3332136" cy="3104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32551A1-A9B6-1F49-AEF8-48C1233DFC04}"/>
              </a:ext>
            </a:extLst>
          </p:cNvPr>
          <p:cNvSpPr/>
          <p:nvPr/>
        </p:nvSpPr>
        <p:spPr>
          <a:xfrm>
            <a:off x="5623736" y="3262429"/>
            <a:ext cx="3332136" cy="3104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227493-2AF8-E344-A858-99E7205E3D91}"/>
              </a:ext>
            </a:extLst>
          </p:cNvPr>
          <p:cNvSpPr txBox="1"/>
          <p:nvPr/>
        </p:nvSpPr>
        <p:spPr>
          <a:xfrm>
            <a:off x="4637136" y="3548756"/>
            <a:ext cx="220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PW  : </a:t>
            </a:r>
            <a:endParaRPr kumimoji="1"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4D4F28F-2107-E943-9FAA-BC6B7D936778}"/>
              </a:ext>
            </a:extLst>
          </p:cNvPr>
          <p:cNvSpPr/>
          <p:nvPr/>
        </p:nvSpPr>
        <p:spPr>
          <a:xfrm>
            <a:off x="5623736" y="3629538"/>
            <a:ext cx="3332136" cy="3104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82E0A3D-94DB-8F42-9959-2B391865E232}"/>
              </a:ext>
            </a:extLst>
          </p:cNvPr>
          <p:cNvSpPr txBox="1"/>
          <p:nvPr/>
        </p:nvSpPr>
        <p:spPr>
          <a:xfrm>
            <a:off x="4637136" y="3926384"/>
            <a:ext cx="220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PW </a:t>
            </a:r>
            <a:r>
              <a:rPr kumimoji="1" lang="ko-KR" altLang="en-US" dirty="0"/>
              <a:t>재확인</a:t>
            </a:r>
            <a:r>
              <a:rPr kumimoji="1" lang="en-US" altLang="ko-Kore-KR" dirty="0"/>
              <a:t>  : </a:t>
            </a:r>
            <a:endParaRPr kumimoji="1"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9B3D436-7123-B94C-A015-75E1015BBC4E}"/>
              </a:ext>
            </a:extLst>
          </p:cNvPr>
          <p:cNvSpPr/>
          <p:nvPr/>
        </p:nvSpPr>
        <p:spPr>
          <a:xfrm>
            <a:off x="6096000" y="4007166"/>
            <a:ext cx="2859872" cy="2832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DBE3501-3787-D74F-8F0D-EC5535BD1CB2}"/>
              </a:ext>
            </a:extLst>
          </p:cNvPr>
          <p:cNvSpPr/>
          <p:nvPr/>
        </p:nvSpPr>
        <p:spPr>
          <a:xfrm>
            <a:off x="6446004" y="4395994"/>
            <a:ext cx="783784" cy="3238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가입</a:t>
            </a:r>
          </a:p>
        </p:txBody>
      </p:sp>
    </p:spTree>
    <p:extLst>
      <p:ext uri="{BB962C8B-B14F-4D97-AF65-F5344CB8AC3E}">
        <p14:creationId xmlns:p14="http://schemas.microsoft.com/office/powerpoint/2010/main" val="2454059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A3118-04B1-824F-A1D8-BE3CE0E72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en-US" altLang="ko-KR" dirty="0"/>
              <a:t>6.</a:t>
            </a:r>
            <a:r>
              <a:rPr kumimoji="1" lang="ko-KR" altLang="en-US" dirty="0"/>
              <a:t> 장바구니 페이지</a:t>
            </a:r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654EAE-75CB-3047-A992-8769C31EE00E}"/>
              </a:ext>
            </a:extLst>
          </p:cNvPr>
          <p:cNvSpPr txBox="1"/>
          <p:nvPr/>
        </p:nvSpPr>
        <p:spPr>
          <a:xfrm>
            <a:off x="1170940" y="1325563"/>
            <a:ext cx="9850120" cy="47548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630CDBB-856E-9146-B306-7608550246C7}"/>
              </a:ext>
            </a:extLst>
          </p:cNvPr>
          <p:cNvSpPr/>
          <p:nvPr/>
        </p:nvSpPr>
        <p:spPr>
          <a:xfrm>
            <a:off x="1597660" y="1593614"/>
            <a:ext cx="1016000" cy="548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홈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9DE3BD4-0474-1D4D-B4DB-58CF4206C450}"/>
              </a:ext>
            </a:extLst>
          </p:cNvPr>
          <p:cNvSpPr/>
          <p:nvPr/>
        </p:nvSpPr>
        <p:spPr>
          <a:xfrm>
            <a:off x="1597660" y="2325134"/>
            <a:ext cx="1016000" cy="548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상품</a:t>
            </a:r>
            <a:r>
              <a:rPr kumimoji="1" lang="ko-KR" altLang="en-US" dirty="0"/>
              <a:t> 목록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79D26F-A1D7-854D-AD4F-E699F977A468}"/>
              </a:ext>
            </a:extLst>
          </p:cNvPr>
          <p:cNvSpPr/>
          <p:nvPr/>
        </p:nvSpPr>
        <p:spPr>
          <a:xfrm>
            <a:off x="1597660" y="3800072"/>
            <a:ext cx="1016000" cy="548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로그인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EF166DC-F398-024B-AF7D-2BB914D6A573}"/>
              </a:ext>
            </a:extLst>
          </p:cNvPr>
          <p:cNvSpPr/>
          <p:nvPr/>
        </p:nvSpPr>
        <p:spPr>
          <a:xfrm>
            <a:off x="1597660" y="5292149"/>
            <a:ext cx="1016000" cy="548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회원가입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0CF289-8532-7147-AB6E-75B20C5DA572}"/>
              </a:ext>
            </a:extLst>
          </p:cNvPr>
          <p:cNvSpPr/>
          <p:nvPr/>
        </p:nvSpPr>
        <p:spPr>
          <a:xfrm>
            <a:off x="1597660" y="3118536"/>
            <a:ext cx="1016000" cy="548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게시판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BB75635-B9DC-ED4C-B6D2-558EC244EF03}"/>
              </a:ext>
            </a:extLst>
          </p:cNvPr>
          <p:cNvSpPr/>
          <p:nvPr/>
        </p:nvSpPr>
        <p:spPr>
          <a:xfrm>
            <a:off x="1597660" y="4593474"/>
            <a:ext cx="1016000" cy="548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장바구니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30A9721-7DA2-7649-8F92-D082DEF01D81}"/>
              </a:ext>
            </a:extLst>
          </p:cNvPr>
          <p:cNvSpPr/>
          <p:nvPr/>
        </p:nvSpPr>
        <p:spPr>
          <a:xfrm>
            <a:off x="10005060" y="5520230"/>
            <a:ext cx="1016000" cy="548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관리자페이지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6AF3CB4-5270-A34C-BC25-45667959B350}"/>
              </a:ext>
            </a:extLst>
          </p:cNvPr>
          <p:cNvSpPr/>
          <p:nvPr/>
        </p:nvSpPr>
        <p:spPr>
          <a:xfrm>
            <a:off x="3189249" y="1895707"/>
            <a:ext cx="7270595" cy="33964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286DDFF8-3F24-9549-AFE4-8D7C8F0EDE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025201"/>
              </p:ext>
            </p:extLst>
          </p:nvPr>
        </p:nvGraphicFramePr>
        <p:xfrm>
          <a:off x="3503930" y="2793496"/>
          <a:ext cx="5184140" cy="119871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296035">
                  <a:extLst>
                    <a:ext uri="{9D8B030D-6E8A-4147-A177-3AD203B41FA5}">
                      <a16:colId xmlns:a16="http://schemas.microsoft.com/office/drawing/2014/main" val="1763482016"/>
                    </a:ext>
                  </a:extLst>
                </a:gridCol>
                <a:gridCol w="1296035">
                  <a:extLst>
                    <a:ext uri="{9D8B030D-6E8A-4147-A177-3AD203B41FA5}">
                      <a16:colId xmlns:a16="http://schemas.microsoft.com/office/drawing/2014/main" val="2738539030"/>
                    </a:ext>
                  </a:extLst>
                </a:gridCol>
                <a:gridCol w="1296035">
                  <a:extLst>
                    <a:ext uri="{9D8B030D-6E8A-4147-A177-3AD203B41FA5}">
                      <a16:colId xmlns:a16="http://schemas.microsoft.com/office/drawing/2014/main" val="464733551"/>
                    </a:ext>
                  </a:extLst>
                </a:gridCol>
                <a:gridCol w="1296035">
                  <a:extLst>
                    <a:ext uri="{9D8B030D-6E8A-4147-A177-3AD203B41FA5}">
                      <a16:colId xmlns:a16="http://schemas.microsoft.com/office/drawing/2014/main" val="3627842744"/>
                    </a:ext>
                  </a:extLst>
                </a:gridCol>
              </a:tblGrid>
              <a:tr h="399573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상품명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가격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옵션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수량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809800"/>
                  </a:ext>
                </a:extLst>
              </a:tr>
              <a:tr h="399573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상품</a:t>
                      </a:r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1000</a:t>
                      </a:r>
                      <a:r>
                        <a:rPr lang="ko-Kore-KR" altLang="en-US" dirty="0"/>
                        <a:t>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검정색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491293"/>
                  </a:ext>
                </a:extLst>
              </a:tr>
              <a:tr h="399573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상품</a:t>
                      </a:r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000</a:t>
                      </a:r>
                      <a:r>
                        <a:rPr lang="ko-KR" altLang="en-US" dirty="0"/>
                        <a:t>원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노랑색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640584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F38B6A0B-ED0B-4E4C-9E97-52D2B47ADD2E}"/>
              </a:ext>
            </a:extLst>
          </p:cNvPr>
          <p:cNvSpPr/>
          <p:nvPr/>
        </p:nvSpPr>
        <p:spPr>
          <a:xfrm>
            <a:off x="8882659" y="3237307"/>
            <a:ext cx="381000" cy="3104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C7AB8CC-8C65-3E48-827A-3EC2D1C306A4}"/>
              </a:ext>
            </a:extLst>
          </p:cNvPr>
          <p:cNvSpPr/>
          <p:nvPr/>
        </p:nvSpPr>
        <p:spPr>
          <a:xfrm>
            <a:off x="8882659" y="3593928"/>
            <a:ext cx="381000" cy="3104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E5F01FB-C9EE-DB4A-A126-A7E4055661D6}"/>
              </a:ext>
            </a:extLst>
          </p:cNvPr>
          <p:cNvSpPr/>
          <p:nvPr/>
        </p:nvSpPr>
        <p:spPr>
          <a:xfrm>
            <a:off x="8785364" y="2776513"/>
            <a:ext cx="777736" cy="3991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선택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BA83E7F-4F7F-6147-AC86-E5CA7AAA2603}"/>
              </a:ext>
            </a:extLst>
          </p:cNvPr>
          <p:cNvSpPr/>
          <p:nvPr/>
        </p:nvSpPr>
        <p:spPr>
          <a:xfrm>
            <a:off x="8785364" y="4614249"/>
            <a:ext cx="1268482" cy="3991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구매하기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F45A67A-2510-4D4E-8926-FBCE7AC2A6F0}"/>
              </a:ext>
            </a:extLst>
          </p:cNvPr>
          <p:cNvSpPr/>
          <p:nvPr/>
        </p:nvSpPr>
        <p:spPr>
          <a:xfrm>
            <a:off x="4250968" y="4348712"/>
            <a:ext cx="2359381" cy="3991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총</a:t>
            </a:r>
            <a:r>
              <a:rPr kumimoji="1" lang="ko-KR" altLang="en-US" dirty="0"/>
              <a:t> 금액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7000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40790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A3118-04B1-824F-A1D8-BE3CE0E72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en-US" altLang="ko-KR" dirty="0"/>
              <a:t>7.</a:t>
            </a:r>
            <a:r>
              <a:rPr kumimoji="1" lang="ko-KR" altLang="en-US" dirty="0"/>
              <a:t>게시판 페이지</a:t>
            </a:r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654EAE-75CB-3047-A992-8769C31EE00E}"/>
              </a:ext>
            </a:extLst>
          </p:cNvPr>
          <p:cNvSpPr txBox="1"/>
          <p:nvPr/>
        </p:nvSpPr>
        <p:spPr>
          <a:xfrm>
            <a:off x="1170940" y="1325563"/>
            <a:ext cx="9850120" cy="47548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630CDBB-856E-9146-B306-7608550246C7}"/>
              </a:ext>
            </a:extLst>
          </p:cNvPr>
          <p:cNvSpPr/>
          <p:nvPr/>
        </p:nvSpPr>
        <p:spPr>
          <a:xfrm>
            <a:off x="1597660" y="1593614"/>
            <a:ext cx="1016000" cy="548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홈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9DE3BD4-0474-1D4D-B4DB-58CF4206C450}"/>
              </a:ext>
            </a:extLst>
          </p:cNvPr>
          <p:cNvSpPr/>
          <p:nvPr/>
        </p:nvSpPr>
        <p:spPr>
          <a:xfrm>
            <a:off x="1597660" y="2325134"/>
            <a:ext cx="1016000" cy="548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상품</a:t>
            </a:r>
            <a:r>
              <a:rPr kumimoji="1" lang="ko-KR" altLang="en-US" dirty="0"/>
              <a:t> 목록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79D26F-A1D7-854D-AD4F-E699F977A468}"/>
              </a:ext>
            </a:extLst>
          </p:cNvPr>
          <p:cNvSpPr/>
          <p:nvPr/>
        </p:nvSpPr>
        <p:spPr>
          <a:xfrm>
            <a:off x="1597660" y="3800072"/>
            <a:ext cx="1016000" cy="548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로그인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EF166DC-F398-024B-AF7D-2BB914D6A573}"/>
              </a:ext>
            </a:extLst>
          </p:cNvPr>
          <p:cNvSpPr/>
          <p:nvPr/>
        </p:nvSpPr>
        <p:spPr>
          <a:xfrm>
            <a:off x="1597660" y="5292149"/>
            <a:ext cx="1016000" cy="548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회원가입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0CF289-8532-7147-AB6E-75B20C5DA572}"/>
              </a:ext>
            </a:extLst>
          </p:cNvPr>
          <p:cNvSpPr/>
          <p:nvPr/>
        </p:nvSpPr>
        <p:spPr>
          <a:xfrm>
            <a:off x="1597660" y="3118536"/>
            <a:ext cx="1016000" cy="548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게시판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BB75635-B9DC-ED4C-B6D2-558EC244EF03}"/>
              </a:ext>
            </a:extLst>
          </p:cNvPr>
          <p:cNvSpPr/>
          <p:nvPr/>
        </p:nvSpPr>
        <p:spPr>
          <a:xfrm>
            <a:off x="1597660" y="4593474"/>
            <a:ext cx="1016000" cy="548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장바구니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30A9721-7DA2-7649-8F92-D082DEF01D81}"/>
              </a:ext>
            </a:extLst>
          </p:cNvPr>
          <p:cNvSpPr/>
          <p:nvPr/>
        </p:nvSpPr>
        <p:spPr>
          <a:xfrm>
            <a:off x="10005060" y="5520230"/>
            <a:ext cx="1016000" cy="548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관리자페이지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6AF3CB4-5270-A34C-BC25-45667959B350}"/>
              </a:ext>
            </a:extLst>
          </p:cNvPr>
          <p:cNvSpPr/>
          <p:nvPr/>
        </p:nvSpPr>
        <p:spPr>
          <a:xfrm>
            <a:off x="3189249" y="1895707"/>
            <a:ext cx="7270595" cy="33964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D527805-5E24-3243-AA1A-EE5B3ACC1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137792"/>
              </p:ext>
            </p:extLst>
          </p:nvPr>
        </p:nvGraphicFramePr>
        <p:xfrm>
          <a:off x="3784600" y="2599454"/>
          <a:ext cx="6140452" cy="1377387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535113">
                  <a:extLst>
                    <a:ext uri="{9D8B030D-6E8A-4147-A177-3AD203B41FA5}">
                      <a16:colId xmlns:a16="http://schemas.microsoft.com/office/drawing/2014/main" val="2269929725"/>
                    </a:ext>
                  </a:extLst>
                </a:gridCol>
                <a:gridCol w="1535113">
                  <a:extLst>
                    <a:ext uri="{9D8B030D-6E8A-4147-A177-3AD203B41FA5}">
                      <a16:colId xmlns:a16="http://schemas.microsoft.com/office/drawing/2014/main" val="2958382656"/>
                    </a:ext>
                  </a:extLst>
                </a:gridCol>
                <a:gridCol w="1535113">
                  <a:extLst>
                    <a:ext uri="{9D8B030D-6E8A-4147-A177-3AD203B41FA5}">
                      <a16:colId xmlns:a16="http://schemas.microsoft.com/office/drawing/2014/main" val="28967810"/>
                    </a:ext>
                  </a:extLst>
                </a:gridCol>
                <a:gridCol w="1535113">
                  <a:extLst>
                    <a:ext uri="{9D8B030D-6E8A-4147-A177-3AD203B41FA5}">
                      <a16:colId xmlns:a16="http://schemas.microsoft.com/office/drawing/2014/main" val="3958579496"/>
                    </a:ext>
                  </a:extLst>
                </a:gridCol>
              </a:tblGrid>
              <a:tr h="45912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NO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작성이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날짜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279022"/>
                  </a:ext>
                </a:extLst>
              </a:tr>
              <a:tr h="45912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입고문의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김지윤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2021-5-4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643190"/>
                  </a:ext>
                </a:extLst>
              </a:tr>
              <a:tr h="45912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배송문의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김혜윤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021-5-3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100791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4AB5D48E-6571-4B4D-84E7-51116830043F}"/>
              </a:ext>
            </a:extLst>
          </p:cNvPr>
          <p:cNvSpPr/>
          <p:nvPr/>
        </p:nvSpPr>
        <p:spPr>
          <a:xfrm>
            <a:off x="5855454" y="4857520"/>
            <a:ext cx="1288296" cy="2845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작성하기</a:t>
            </a:r>
          </a:p>
        </p:txBody>
      </p:sp>
    </p:spTree>
    <p:extLst>
      <p:ext uri="{BB962C8B-B14F-4D97-AF65-F5344CB8AC3E}">
        <p14:creationId xmlns:p14="http://schemas.microsoft.com/office/powerpoint/2010/main" val="674898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A3118-04B1-824F-A1D8-BE3CE0E72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en-US" altLang="ko-KR" dirty="0"/>
              <a:t>7.</a:t>
            </a:r>
            <a:r>
              <a:rPr kumimoji="1" lang="ko-KR" altLang="en-US" dirty="0"/>
              <a:t>게시판 글쓰기 페이지</a:t>
            </a:r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654EAE-75CB-3047-A992-8769C31EE00E}"/>
              </a:ext>
            </a:extLst>
          </p:cNvPr>
          <p:cNvSpPr txBox="1"/>
          <p:nvPr/>
        </p:nvSpPr>
        <p:spPr>
          <a:xfrm>
            <a:off x="1170940" y="1325563"/>
            <a:ext cx="9850120" cy="47548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630CDBB-856E-9146-B306-7608550246C7}"/>
              </a:ext>
            </a:extLst>
          </p:cNvPr>
          <p:cNvSpPr/>
          <p:nvPr/>
        </p:nvSpPr>
        <p:spPr>
          <a:xfrm>
            <a:off x="1597660" y="1593614"/>
            <a:ext cx="1016000" cy="548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홈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9DE3BD4-0474-1D4D-B4DB-58CF4206C450}"/>
              </a:ext>
            </a:extLst>
          </p:cNvPr>
          <p:cNvSpPr/>
          <p:nvPr/>
        </p:nvSpPr>
        <p:spPr>
          <a:xfrm>
            <a:off x="1597660" y="2325134"/>
            <a:ext cx="1016000" cy="548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상품</a:t>
            </a:r>
            <a:r>
              <a:rPr kumimoji="1" lang="ko-KR" altLang="en-US" dirty="0"/>
              <a:t> 목록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79D26F-A1D7-854D-AD4F-E699F977A468}"/>
              </a:ext>
            </a:extLst>
          </p:cNvPr>
          <p:cNvSpPr/>
          <p:nvPr/>
        </p:nvSpPr>
        <p:spPr>
          <a:xfrm>
            <a:off x="1597660" y="3800072"/>
            <a:ext cx="1016000" cy="548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로그인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EF166DC-F398-024B-AF7D-2BB914D6A573}"/>
              </a:ext>
            </a:extLst>
          </p:cNvPr>
          <p:cNvSpPr/>
          <p:nvPr/>
        </p:nvSpPr>
        <p:spPr>
          <a:xfrm>
            <a:off x="1597660" y="5292149"/>
            <a:ext cx="1016000" cy="548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회원가입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0CF289-8532-7147-AB6E-75B20C5DA572}"/>
              </a:ext>
            </a:extLst>
          </p:cNvPr>
          <p:cNvSpPr/>
          <p:nvPr/>
        </p:nvSpPr>
        <p:spPr>
          <a:xfrm>
            <a:off x="1597660" y="3118536"/>
            <a:ext cx="1016000" cy="548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게시판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BB75635-B9DC-ED4C-B6D2-558EC244EF03}"/>
              </a:ext>
            </a:extLst>
          </p:cNvPr>
          <p:cNvSpPr/>
          <p:nvPr/>
        </p:nvSpPr>
        <p:spPr>
          <a:xfrm>
            <a:off x="1597660" y="4593474"/>
            <a:ext cx="1016000" cy="548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장바구니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30A9721-7DA2-7649-8F92-D082DEF01D81}"/>
              </a:ext>
            </a:extLst>
          </p:cNvPr>
          <p:cNvSpPr/>
          <p:nvPr/>
        </p:nvSpPr>
        <p:spPr>
          <a:xfrm>
            <a:off x="10005060" y="5520230"/>
            <a:ext cx="1016000" cy="548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관리자페이지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6AF3CB4-5270-A34C-BC25-45667959B350}"/>
              </a:ext>
            </a:extLst>
          </p:cNvPr>
          <p:cNvSpPr/>
          <p:nvPr/>
        </p:nvSpPr>
        <p:spPr>
          <a:xfrm>
            <a:off x="3189249" y="1895707"/>
            <a:ext cx="7270595" cy="33964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AB5D48E-6571-4B4D-84E7-51116830043F}"/>
              </a:ext>
            </a:extLst>
          </p:cNvPr>
          <p:cNvSpPr/>
          <p:nvPr/>
        </p:nvSpPr>
        <p:spPr>
          <a:xfrm>
            <a:off x="5855454" y="4857520"/>
            <a:ext cx="1288296" cy="2845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작성하기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462B4AA-E77A-7E41-86A6-F03DCC2720BA}"/>
              </a:ext>
            </a:extLst>
          </p:cNvPr>
          <p:cNvSpPr/>
          <p:nvPr/>
        </p:nvSpPr>
        <p:spPr>
          <a:xfrm>
            <a:off x="4000500" y="2142254"/>
            <a:ext cx="5695950" cy="3913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ko-Kore-KR" altLang="en-US" dirty="0"/>
              <a:t>제목</a:t>
            </a:r>
            <a:r>
              <a:rPr kumimoji="1" lang="en-US" altLang="ko-Kore-KR" dirty="0"/>
              <a:t>:</a:t>
            </a:r>
            <a:endParaRPr kumimoji="1"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F5E0D8-FF8B-F64B-B313-C2EC82E6AF71}"/>
              </a:ext>
            </a:extLst>
          </p:cNvPr>
          <p:cNvSpPr/>
          <p:nvPr/>
        </p:nvSpPr>
        <p:spPr>
          <a:xfrm>
            <a:off x="4000500" y="2763820"/>
            <a:ext cx="5695950" cy="18296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73172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311</Words>
  <Application>Microsoft Macintosh PowerPoint</Application>
  <PresentationFormat>와이드스크린</PresentationFormat>
  <Paragraphs>182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테마</vt:lpstr>
      <vt:lpstr>인터넷 프로그래밍 설계보고서    12161558 김혜윤</vt:lpstr>
      <vt:lpstr>1. 메인 페이지 </vt:lpstr>
      <vt:lpstr>2. 상품 목록 페이지</vt:lpstr>
      <vt:lpstr>3. 상품 상세 페이지</vt:lpstr>
      <vt:lpstr>4. 로그인 페이지</vt:lpstr>
      <vt:lpstr>5. 회원가입 페이지</vt:lpstr>
      <vt:lpstr>6. 장바구니 페이지</vt:lpstr>
      <vt:lpstr>7.게시판 페이지</vt:lpstr>
      <vt:lpstr>7.게시판 글쓰기 페이지</vt:lpstr>
      <vt:lpstr>8.  관리자 로그인 페이지</vt:lpstr>
      <vt:lpstr>9.  관리자 페이지(1)</vt:lpstr>
      <vt:lpstr>8.  관리자 로그인 페이지</vt:lpstr>
      <vt:lpstr>9. 상품 추가</vt:lpstr>
      <vt:lpstr>10. 상품 삭제</vt:lpstr>
      <vt:lpstr>11.게시판 글쓰기 페이지</vt:lpstr>
      <vt:lpstr>12.게시판 글 삭제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인터넷 프로그래밍 설계보고서    12161558 김혜윤</dc:title>
  <dc:creator>김혜윤</dc:creator>
  <cp:lastModifiedBy>김혜윤</cp:lastModifiedBy>
  <cp:revision>6</cp:revision>
  <dcterms:created xsi:type="dcterms:W3CDTF">2021-05-03T04:15:41Z</dcterms:created>
  <dcterms:modified xsi:type="dcterms:W3CDTF">2021-05-03T05:11:55Z</dcterms:modified>
</cp:coreProperties>
</file>