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0T14:29:30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79 8432,'0'-20'-464,"0"0"0,8 1 1,3-1-1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659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1C1C4"/>
            </a:gs>
            <a:gs pos="100000">
              <a:srgbClr val="77788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38"/>
          <p:cNvGrpSpPr/>
          <p:nvPr/>
        </p:nvGrpSpPr>
        <p:grpSpPr>
          <a:xfrm>
            <a:off x="3635681" y="967824"/>
            <a:ext cx="2346022" cy="4014258"/>
            <a:chOff x="0" y="0"/>
            <a:chExt cx="2346021" cy="4014256"/>
          </a:xfrm>
        </p:grpSpPr>
        <p:sp>
          <p:nvSpPr>
            <p:cNvPr id="94" name="양쪽 모서리가 둥근 사각형 46"/>
            <p:cNvSpPr/>
            <p:nvPr/>
          </p:nvSpPr>
          <p:spPr>
            <a:xfrm rot="16200000">
              <a:off x="-834118" y="834117"/>
              <a:ext cx="4014258" cy="2346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" y="0"/>
                  </a:moveTo>
                  <a:lnTo>
                    <a:pt x="19947" y="0"/>
                  </a:lnTo>
                  <a:cubicBezTo>
                    <a:pt x="20860" y="0"/>
                    <a:pt x="21600" y="1266"/>
                    <a:pt x="21600" y="2828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828"/>
                  </a:lnTo>
                  <a:cubicBezTo>
                    <a:pt x="0" y="1266"/>
                    <a:pt x="740" y="0"/>
                    <a:pt x="165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92100" dist="38100" rotWithShape="0">
                <a:srgbClr val="FFCCCC">
                  <a:alpha val="16863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98" name="그룹 47"/>
            <p:cNvGrpSpPr/>
            <p:nvPr/>
          </p:nvGrpSpPr>
          <p:grpSpPr>
            <a:xfrm>
              <a:off x="157922" y="253291"/>
              <a:ext cx="216001" cy="157690"/>
              <a:chOff x="0" y="0"/>
              <a:chExt cx="215999" cy="157689"/>
            </a:xfrm>
          </p:grpSpPr>
          <p:sp>
            <p:nvSpPr>
              <p:cNvPr id="95" name="모서리가 둥근 직사각형 48"/>
              <p:cNvSpPr/>
              <p:nvPr/>
            </p:nvSpPr>
            <p:spPr>
              <a:xfrm>
                <a:off x="0" y="0"/>
                <a:ext cx="216000" cy="18001"/>
              </a:xfrm>
              <a:prstGeom prst="roundRect">
                <a:avLst>
                  <a:gd name="adj" fmla="val 50000"/>
                </a:avLst>
              </a:prstGeom>
              <a:solidFill>
                <a:srgbClr val="849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96" name="모서리가 둥근 직사각형 49"/>
              <p:cNvSpPr/>
              <p:nvPr/>
            </p:nvSpPr>
            <p:spPr>
              <a:xfrm>
                <a:off x="0" y="69844"/>
                <a:ext cx="216000" cy="18001"/>
              </a:xfrm>
              <a:prstGeom prst="roundRect">
                <a:avLst>
                  <a:gd name="adj" fmla="val 50000"/>
                </a:avLst>
              </a:prstGeom>
              <a:solidFill>
                <a:srgbClr val="849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97" name="모서리가 둥근 직사각형 50"/>
              <p:cNvSpPr/>
              <p:nvPr/>
            </p:nvSpPr>
            <p:spPr>
              <a:xfrm>
                <a:off x="0" y="139689"/>
                <a:ext cx="216000" cy="18001"/>
              </a:xfrm>
              <a:prstGeom prst="roundRect">
                <a:avLst>
                  <a:gd name="adj" fmla="val 50000"/>
                </a:avLst>
              </a:prstGeom>
              <a:solidFill>
                <a:srgbClr val="849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</p:grpSp>
      </p:grpSp>
      <p:graphicFrame>
        <p:nvGraphicFramePr>
          <p:cNvPr id="100" name="표 52"/>
          <p:cNvGraphicFramePr/>
          <p:nvPr/>
        </p:nvGraphicFramePr>
        <p:xfrm>
          <a:off x="3635680" y="1894127"/>
          <a:ext cx="531847" cy="5335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algn="l">
                        <a:defRPr sz="1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FFFFFF"/>
                      </a:solidFill>
                    </a:lnL>
                    <a:lnR w="28575">
                      <a:solidFill>
                        <a:srgbClr val="222A35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62626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3"/>
          <p:cNvGraphicFramePr/>
          <p:nvPr/>
        </p:nvGraphicFramePr>
        <p:xfrm>
          <a:off x="4200249" y="1801796"/>
          <a:ext cx="714650" cy="256370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595959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김혜윤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404040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이영주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404040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김난영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8" name="그룹 74"/>
          <p:cNvGrpSpPr/>
          <p:nvPr/>
        </p:nvGrpSpPr>
        <p:grpSpPr>
          <a:xfrm>
            <a:off x="3771174" y="2028964"/>
            <a:ext cx="260859" cy="260859"/>
            <a:chOff x="0" y="0"/>
            <a:chExt cx="260858" cy="260858"/>
          </a:xfrm>
        </p:grpSpPr>
        <p:sp>
          <p:nvSpPr>
            <p:cNvPr id="102" name="타원 75"/>
            <p:cNvSpPr/>
            <p:nvPr/>
          </p:nvSpPr>
          <p:spPr>
            <a:xfrm>
              <a:off x="-1" y="-1"/>
              <a:ext cx="260860" cy="260860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107" name="Group 20"/>
            <p:cNvGrpSpPr/>
            <p:nvPr/>
          </p:nvGrpSpPr>
          <p:grpSpPr>
            <a:xfrm>
              <a:off x="80419" y="61224"/>
              <a:ext cx="98790" cy="134755"/>
              <a:chOff x="0" y="0"/>
              <a:chExt cx="98788" cy="134753"/>
            </a:xfrm>
          </p:grpSpPr>
          <p:sp>
            <p:nvSpPr>
              <p:cNvPr id="103" name="Freeform 22"/>
              <p:cNvSpPr/>
              <p:nvPr/>
            </p:nvSpPr>
            <p:spPr>
              <a:xfrm>
                <a:off x="15023" y="-1"/>
                <a:ext cx="68743" cy="80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36" y="5550"/>
                    </a:moveTo>
                    <a:lnTo>
                      <a:pt x="6290" y="6073"/>
                    </a:lnTo>
                    <a:lnTo>
                      <a:pt x="5783" y="6618"/>
                    </a:lnTo>
                    <a:lnTo>
                      <a:pt x="5329" y="7174"/>
                    </a:lnTo>
                    <a:lnTo>
                      <a:pt x="4926" y="7741"/>
                    </a:lnTo>
                    <a:lnTo>
                      <a:pt x="4575" y="8309"/>
                    </a:lnTo>
                    <a:lnTo>
                      <a:pt x="4276" y="8865"/>
                    </a:lnTo>
                    <a:lnTo>
                      <a:pt x="4016" y="9421"/>
                    </a:lnTo>
                    <a:lnTo>
                      <a:pt x="3782" y="9955"/>
                    </a:lnTo>
                    <a:lnTo>
                      <a:pt x="3600" y="10466"/>
                    </a:lnTo>
                    <a:lnTo>
                      <a:pt x="3431" y="10945"/>
                    </a:lnTo>
                    <a:lnTo>
                      <a:pt x="3314" y="11378"/>
                    </a:lnTo>
                    <a:lnTo>
                      <a:pt x="3210" y="11779"/>
                    </a:lnTo>
                    <a:lnTo>
                      <a:pt x="3132" y="12135"/>
                    </a:lnTo>
                    <a:lnTo>
                      <a:pt x="3249" y="12769"/>
                    </a:lnTo>
                    <a:lnTo>
                      <a:pt x="3418" y="13414"/>
                    </a:lnTo>
                    <a:lnTo>
                      <a:pt x="3639" y="14048"/>
                    </a:lnTo>
                    <a:lnTo>
                      <a:pt x="3886" y="14682"/>
                    </a:lnTo>
                    <a:lnTo>
                      <a:pt x="4185" y="15294"/>
                    </a:lnTo>
                    <a:lnTo>
                      <a:pt x="4510" y="15894"/>
                    </a:lnTo>
                    <a:lnTo>
                      <a:pt x="4874" y="16461"/>
                    </a:lnTo>
                    <a:lnTo>
                      <a:pt x="5277" y="17018"/>
                    </a:lnTo>
                    <a:lnTo>
                      <a:pt x="5718" y="17529"/>
                    </a:lnTo>
                    <a:lnTo>
                      <a:pt x="6186" y="18019"/>
                    </a:lnTo>
                    <a:lnTo>
                      <a:pt x="6667" y="18452"/>
                    </a:lnTo>
                    <a:lnTo>
                      <a:pt x="7187" y="18853"/>
                    </a:lnTo>
                    <a:lnTo>
                      <a:pt x="7720" y="19198"/>
                    </a:lnTo>
                    <a:lnTo>
                      <a:pt x="8292" y="19498"/>
                    </a:lnTo>
                    <a:lnTo>
                      <a:pt x="8877" y="19731"/>
                    </a:lnTo>
                    <a:lnTo>
                      <a:pt x="9474" y="19898"/>
                    </a:lnTo>
                    <a:lnTo>
                      <a:pt x="10098" y="20021"/>
                    </a:lnTo>
                    <a:lnTo>
                      <a:pt x="10722" y="20054"/>
                    </a:lnTo>
                    <a:lnTo>
                      <a:pt x="11372" y="20021"/>
                    </a:lnTo>
                    <a:lnTo>
                      <a:pt x="11983" y="19898"/>
                    </a:lnTo>
                    <a:lnTo>
                      <a:pt x="12581" y="19731"/>
                    </a:lnTo>
                    <a:lnTo>
                      <a:pt x="13165" y="19498"/>
                    </a:lnTo>
                    <a:lnTo>
                      <a:pt x="13724" y="19198"/>
                    </a:lnTo>
                    <a:lnTo>
                      <a:pt x="14283" y="18853"/>
                    </a:lnTo>
                    <a:lnTo>
                      <a:pt x="14803" y="18452"/>
                    </a:lnTo>
                    <a:lnTo>
                      <a:pt x="15284" y="18007"/>
                    </a:lnTo>
                    <a:lnTo>
                      <a:pt x="15752" y="17529"/>
                    </a:lnTo>
                    <a:lnTo>
                      <a:pt x="16181" y="17006"/>
                    </a:lnTo>
                    <a:lnTo>
                      <a:pt x="16583" y="16461"/>
                    </a:lnTo>
                    <a:lnTo>
                      <a:pt x="16960" y="15883"/>
                    </a:lnTo>
                    <a:lnTo>
                      <a:pt x="17285" y="15282"/>
                    </a:lnTo>
                    <a:lnTo>
                      <a:pt x="17584" y="14671"/>
                    </a:lnTo>
                    <a:lnTo>
                      <a:pt x="17831" y="14037"/>
                    </a:lnTo>
                    <a:lnTo>
                      <a:pt x="18039" y="13403"/>
                    </a:lnTo>
                    <a:lnTo>
                      <a:pt x="18208" y="12758"/>
                    </a:lnTo>
                    <a:lnTo>
                      <a:pt x="18338" y="12112"/>
                    </a:lnTo>
                    <a:lnTo>
                      <a:pt x="18403" y="11478"/>
                    </a:lnTo>
                    <a:lnTo>
                      <a:pt x="18429" y="10833"/>
                    </a:lnTo>
                    <a:lnTo>
                      <a:pt x="18416" y="10055"/>
                    </a:lnTo>
                    <a:lnTo>
                      <a:pt x="18377" y="9321"/>
                    </a:lnTo>
                    <a:lnTo>
                      <a:pt x="17402" y="9332"/>
                    </a:lnTo>
                    <a:lnTo>
                      <a:pt x="16453" y="9298"/>
                    </a:lnTo>
                    <a:lnTo>
                      <a:pt x="15570" y="9232"/>
                    </a:lnTo>
                    <a:lnTo>
                      <a:pt x="14725" y="9120"/>
                    </a:lnTo>
                    <a:lnTo>
                      <a:pt x="13906" y="8987"/>
                    </a:lnTo>
                    <a:lnTo>
                      <a:pt x="13152" y="8831"/>
                    </a:lnTo>
                    <a:lnTo>
                      <a:pt x="12425" y="8642"/>
                    </a:lnTo>
                    <a:lnTo>
                      <a:pt x="11736" y="8420"/>
                    </a:lnTo>
                    <a:lnTo>
                      <a:pt x="11086" y="8197"/>
                    </a:lnTo>
                    <a:lnTo>
                      <a:pt x="10475" y="7930"/>
                    </a:lnTo>
                    <a:lnTo>
                      <a:pt x="9903" y="7675"/>
                    </a:lnTo>
                    <a:lnTo>
                      <a:pt x="9370" y="7385"/>
                    </a:lnTo>
                    <a:lnTo>
                      <a:pt x="8864" y="7096"/>
                    </a:lnTo>
                    <a:lnTo>
                      <a:pt x="8396" y="6785"/>
                    </a:lnTo>
                    <a:lnTo>
                      <a:pt x="7954" y="6484"/>
                    </a:lnTo>
                    <a:lnTo>
                      <a:pt x="7551" y="6173"/>
                    </a:lnTo>
                    <a:lnTo>
                      <a:pt x="7174" y="5862"/>
                    </a:lnTo>
                    <a:lnTo>
                      <a:pt x="6836" y="5550"/>
                    </a:lnTo>
                    <a:close/>
                    <a:moveTo>
                      <a:pt x="10501" y="0"/>
                    </a:moveTo>
                    <a:lnTo>
                      <a:pt x="11060" y="33"/>
                    </a:lnTo>
                    <a:lnTo>
                      <a:pt x="11658" y="122"/>
                    </a:lnTo>
                    <a:lnTo>
                      <a:pt x="12269" y="256"/>
                    </a:lnTo>
                    <a:lnTo>
                      <a:pt x="12905" y="434"/>
                    </a:lnTo>
                    <a:lnTo>
                      <a:pt x="13568" y="667"/>
                    </a:lnTo>
                    <a:lnTo>
                      <a:pt x="14257" y="957"/>
                    </a:lnTo>
                    <a:lnTo>
                      <a:pt x="14972" y="1312"/>
                    </a:lnTo>
                    <a:lnTo>
                      <a:pt x="15323" y="1502"/>
                    </a:lnTo>
                    <a:lnTo>
                      <a:pt x="15700" y="1724"/>
                    </a:lnTo>
                    <a:lnTo>
                      <a:pt x="16103" y="1991"/>
                    </a:lnTo>
                    <a:lnTo>
                      <a:pt x="16518" y="2280"/>
                    </a:lnTo>
                    <a:lnTo>
                      <a:pt x="16947" y="2592"/>
                    </a:lnTo>
                    <a:lnTo>
                      <a:pt x="17337" y="2903"/>
                    </a:lnTo>
                    <a:lnTo>
                      <a:pt x="17714" y="3248"/>
                    </a:lnTo>
                    <a:lnTo>
                      <a:pt x="18039" y="3593"/>
                    </a:lnTo>
                    <a:lnTo>
                      <a:pt x="18312" y="3926"/>
                    </a:lnTo>
                    <a:lnTo>
                      <a:pt x="18624" y="4327"/>
                    </a:lnTo>
                    <a:lnTo>
                      <a:pt x="18910" y="4772"/>
                    </a:lnTo>
                    <a:lnTo>
                      <a:pt x="19170" y="5250"/>
                    </a:lnTo>
                    <a:lnTo>
                      <a:pt x="19404" y="5773"/>
                    </a:lnTo>
                    <a:lnTo>
                      <a:pt x="19612" y="6340"/>
                    </a:lnTo>
                    <a:lnTo>
                      <a:pt x="19806" y="6963"/>
                    </a:lnTo>
                    <a:lnTo>
                      <a:pt x="19949" y="7619"/>
                    </a:lnTo>
                    <a:lnTo>
                      <a:pt x="20079" y="8331"/>
                    </a:lnTo>
                    <a:lnTo>
                      <a:pt x="20157" y="9087"/>
                    </a:lnTo>
                    <a:lnTo>
                      <a:pt x="20209" y="9921"/>
                    </a:lnTo>
                    <a:lnTo>
                      <a:pt x="20443" y="10010"/>
                    </a:lnTo>
                    <a:lnTo>
                      <a:pt x="20664" y="10122"/>
                    </a:lnTo>
                    <a:lnTo>
                      <a:pt x="20859" y="10255"/>
                    </a:lnTo>
                    <a:lnTo>
                      <a:pt x="21041" y="10444"/>
                    </a:lnTo>
                    <a:lnTo>
                      <a:pt x="21210" y="10644"/>
                    </a:lnTo>
                    <a:lnTo>
                      <a:pt x="21340" y="10889"/>
                    </a:lnTo>
                    <a:lnTo>
                      <a:pt x="21457" y="11156"/>
                    </a:lnTo>
                    <a:lnTo>
                      <a:pt x="21535" y="11478"/>
                    </a:lnTo>
                    <a:lnTo>
                      <a:pt x="21587" y="11834"/>
                    </a:lnTo>
                    <a:lnTo>
                      <a:pt x="21600" y="12257"/>
                    </a:lnTo>
                    <a:lnTo>
                      <a:pt x="21574" y="12713"/>
                    </a:lnTo>
                    <a:lnTo>
                      <a:pt x="21509" y="13158"/>
                    </a:lnTo>
                    <a:lnTo>
                      <a:pt x="21418" y="13547"/>
                    </a:lnTo>
                    <a:lnTo>
                      <a:pt x="21288" y="13903"/>
                    </a:lnTo>
                    <a:lnTo>
                      <a:pt x="21119" y="14215"/>
                    </a:lnTo>
                    <a:lnTo>
                      <a:pt x="20937" y="14504"/>
                    </a:lnTo>
                    <a:lnTo>
                      <a:pt x="20729" y="14737"/>
                    </a:lnTo>
                    <a:lnTo>
                      <a:pt x="20495" y="14949"/>
                    </a:lnTo>
                    <a:lnTo>
                      <a:pt x="20248" y="15127"/>
                    </a:lnTo>
                    <a:lnTo>
                      <a:pt x="19975" y="15260"/>
                    </a:lnTo>
                    <a:lnTo>
                      <a:pt x="19690" y="15371"/>
                    </a:lnTo>
                    <a:lnTo>
                      <a:pt x="19404" y="15460"/>
                    </a:lnTo>
                    <a:lnTo>
                      <a:pt x="19118" y="15516"/>
                    </a:lnTo>
                    <a:lnTo>
                      <a:pt x="18780" y="16172"/>
                    </a:lnTo>
                    <a:lnTo>
                      <a:pt x="18403" y="16817"/>
                    </a:lnTo>
                    <a:lnTo>
                      <a:pt x="18000" y="17429"/>
                    </a:lnTo>
                    <a:lnTo>
                      <a:pt x="17545" y="18019"/>
                    </a:lnTo>
                    <a:lnTo>
                      <a:pt x="17064" y="18575"/>
                    </a:lnTo>
                    <a:lnTo>
                      <a:pt x="16544" y="19097"/>
                    </a:lnTo>
                    <a:lnTo>
                      <a:pt x="15999" y="19587"/>
                    </a:lnTo>
                    <a:lnTo>
                      <a:pt x="15427" y="20032"/>
                    </a:lnTo>
                    <a:lnTo>
                      <a:pt x="14829" y="20421"/>
                    </a:lnTo>
                    <a:lnTo>
                      <a:pt x="14192" y="20777"/>
                    </a:lnTo>
                    <a:lnTo>
                      <a:pt x="13542" y="21055"/>
                    </a:lnTo>
                    <a:lnTo>
                      <a:pt x="12866" y="21300"/>
                    </a:lnTo>
                    <a:lnTo>
                      <a:pt x="12178" y="21467"/>
                    </a:lnTo>
                    <a:lnTo>
                      <a:pt x="11463" y="21567"/>
                    </a:lnTo>
                    <a:lnTo>
                      <a:pt x="10722" y="21600"/>
                    </a:lnTo>
                    <a:lnTo>
                      <a:pt x="9994" y="21567"/>
                    </a:lnTo>
                    <a:lnTo>
                      <a:pt x="9279" y="21467"/>
                    </a:lnTo>
                    <a:lnTo>
                      <a:pt x="8591" y="21300"/>
                    </a:lnTo>
                    <a:lnTo>
                      <a:pt x="7902" y="21055"/>
                    </a:lnTo>
                    <a:lnTo>
                      <a:pt x="7252" y="20766"/>
                    </a:lnTo>
                    <a:lnTo>
                      <a:pt x="6628" y="20421"/>
                    </a:lnTo>
                    <a:lnTo>
                      <a:pt x="6030" y="20021"/>
                    </a:lnTo>
                    <a:lnTo>
                      <a:pt x="5445" y="19576"/>
                    </a:lnTo>
                    <a:lnTo>
                      <a:pt x="4900" y="19086"/>
                    </a:lnTo>
                    <a:lnTo>
                      <a:pt x="4380" y="18564"/>
                    </a:lnTo>
                    <a:lnTo>
                      <a:pt x="3899" y="17996"/>
                    </a:lnTo>
                    <a:lnTo>
                      <a:pt x="3457" y="17407"/>
                    </a:lnTo>
                    <a:lnTo>
                      <a:pt x="3041" y="16795"/>
                    </a:lnTo>
                    <a:lnTo>
                      <a:pt x="2664" y="16150"/>
                    </a:lnTo>
                    <a:lnTo>
                      <a:pt x="2326" y="15483"/>
                    </a:lnTo>
                    <a:lnTo>
                      <a:pt x="2027" y="15416"/>
                    </a:lnTo>
                    <a:lnTo>
                      <a:pt x="1729" y="15305"/>
                    </a:lnTo>
                    <a:lnTo>
                      <a:pt x="1443" y="15171"/>
                    </a:lnTo>
                    <a:lnTo>
                      <a:pt x="1183" y="15004"/>
                    </a:lnTo>
                    <a:lnTo>
                      <a:pt x="936" y="14793"/>
                    </a:lnTo>
                    <a:lnTo>
                      <a:pt x="715" y="14559"/>
                    </a:lnTo>
                    <a:lnTo>
                      <a:pt x="507" y="14281"/>
                    </a:lnTo>
                    <a:lnTo>
                      <a:pt x="338" y="13948"/>
                    </a:lnTo>
                    <a:lnTo>
                      <a:pt x="195" y="13581"/>
                    </a:lnTo>
                    <a:lnTo>
                      <a:pt x="91" y="13169"/>
                    </a:lnTo>
                    <a:lnTo>
                      <a:pt x="26" y="12713"/>
                    </a:lnTo>
                    <a:lnTo>
                      <a:pt x="0" y="12279"/>
                    </a:lnTo>
                    <a:lnTo>
                      <a:pt x="13" y="11879"/>
                    </a:lnTo>
                    <a:lnTo>
                      <a:pt x="52" y="11545"/>
                    </a:lnTo>
                    <a:lnTo>
                      <a:pt x="117" y="11223"/>
                    </a:lnTo>
                    <a:lnTo>
                      <a:pt x="221" y="10956"/>
                    </a:lnTo>
                    <a:lnTo>
                      <a:pt x="351" y="10722"/>
                    </a:lnTo>
                    <a:lnTo>
                      <a:pt x="494" y="10522"/>
                    </a:lnTo>
                    <a:lnTo>
                      <a:pt x="650" y="10344"/>
                    </a:lnTo>
                    <a:lnTo>
                      <a:pt x="845" y="10188"/>
                    </a:lnTo>
                    <a:lnTo>
                      <a:pt x="1040" y="10077"/>
                    </a:lnTo>
                    <a:lnTo>
                      <a:pt x="1248" y="9977"/>
                    </a:lnTo>
                    <a:lnTo>
                      <a:pt x="1274" y="9465"/>
                    </a:lnTo>
                    <a:lnTo>
                      <a:pt x="1157" y="8831"/>
                    </a:lnTo>
                    <a:lnTo>
                      <a:pt x="1105" y="8231"/>
                    </a:lnTo>
                    <a:lnTo>
                      <a:pt x="1079" y="7675"/>
                    </a:lnTo>
                    <a:lnTo>
                      <a:pt x="1105" y="7152"/>
                    </a:lnTo>
                    <a:lnTo>
                      <a:pt x="1170" y="6662"/>
                    </a:lnTo>
                    <a:lnTo>
                      <a:pt x="1274" y="6218"/>
                    </a:lnTo>
                    <a:lnTo>
                      <a:pt x="1404" y="5806"/>
                    </a:lnTo>
                    <a:lnTo>
                      <a:pt x="1560" y="5417"/>
                    </a:lnTo>
                    <a:lnTo>
                      <a:pt x="1742" y="5061"/>
                    </a:lnTo>
                    <a:lnTo>
                      <a:pt x="1936" y="4749"/>
                    </a:lnTo>
                    <a:lnTo>
                      <a:pt x="2157" y="4449"/>
                    </a:lnTo>
                    <a:lnTo>
                      <a:pt x="2378" y="4193"/>
                    </a:lnTo>
                    <a:lnTo>
                      <a:pt x="2625" y="3949"/>
                    </a:lnTo>
                    <a:lnTo>
                      <a:pt x="2859" y="3748"/>
                    </a:lnTo>
                    <a:lnTo>
                      <a:pt x="3106" y="3559"/>
                    </a:lnTo>
                    <a:lnTo>
                      <a:pt x="3340" y="3392"/>
                    </a:lnTo>
                    <a:lnTo>
                      <a:pt x="3561" y="3259"/>
                    </a:lnTo>
                    <a:lnTo>
                      <a:pt x="3769" y="3137"/>
                    </a:lnTo>
                    <a:lnTo>
                      <a:pt x="3964" y="3036"/>
                    </a:lnTo>
                    <a:lnTo>
                      <a:pt x="4432" y="2836"/>
                    </a:lnTo>
                    <a:lnTo>
                      <a:pt x="4523" y="2814"/>
                    </a:lnTo>
                    <a:lnTo>
                      <a:pt x="4575" y="2736"/>
                    </a:lnTo>
                    <a:lnTo>
                      <a:pt x="4666" y="2636"/>
                    </a:lnTo>
                    <a:lnTo>
                      <a:pt x="4770" y="2503"/>
                    </a:lnTo>
                    <a:lnTo>
                      <a:pt x="4900" y="2358"/>
                    </a:lnTo>
                    <a:lnTo>
                      <a:pt x="5069" y="2180"/>
                    </a:lnTo>
                    <a:lnTo>
                      <a:pt x="5251" y="2002"/>
                    </a:lnTo>
                    <a:lnTo>
                      <a:pt x="5705" y="1613"/>
                    </a:lnTo>
                    <a:lnTo>
                      <a:pt x="5965" y="1413"/>
                    </a:lnTo>
                    <a:lnTo>
                      <a:pt x="6251" y="1201"/>
                    </a:lnTo>
                    <a:lnTo>
                      <a:pt x="6563" y="1012"/>
                    </a:lnTo>
                    <a:lnTo>
                      <a:pt x="6901" y="823"/>
                    </a:lnTo>
                    <a:lnTo>
                      <a:pt x="7265" y="634"/>
                    </a:lnTo>
                    <a:lnTo>
                      <a:pt x="7655" y="478"/>
                    </a:lnTo>
                    <a:lnTo>
                      <a:pt x="8058" y="334"/>
                    </a:lnTo>
                    <a:lnTo>
                      <a:pt x="8513" y="211"/>
                    </a:lnTo>
                    <a:lnTo>
                      <a:pt x="8968" y="111"/>
                    </a:lnTo>
                    <a:lnTo>
                      <a:pt x="9461" y="33"/>
                    </a:lnTo>
                    <a:lnTo>
                      <a:pt x="9968" y="0"/>
                    </a:lnTo>
                    <a:lnTo>
                      <a:pt x="10501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04" name="Freeform 23"/>
              <p:cNvSpPr/>
              <p:nvPr/>
            </p:nvSpPr>
            <p:spPr>
              <a:xfrm>
                <a:off x="30501" y="39402"/>
                <a:ext cx="3778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83" y="5112"/>
                    </a:moveTo>
                    <a:lnTo>
                      <a:pt x="15681" y="5184"/>
                    </a:lnTo>
                    <a:lnTo>
                      <a:pt x="14997" y="5328"/>
                    </a:lnTo>
                    <a:lnTo>
                      <a:pt x="14455" y="5616"/>
                    </a:lnTo>
                    <a:lnTo>
                      <a:pt x="14007" y="5976"/>
                    </a:lnTo>
                    <a:lnTo>
                      <a:pt x="13653" y="6480"/>
                    </a:lnTo>
                    <a:lnTo>
                      <a:pt x="13417" y="7128"/>
                    </a:lnTo>
                    <a:lnTo>
                      <a:pt x="13229" y="7848"/>
                    </a:lnTo>
                    <a:lnTo>
                      <a:pt x="13111" y="8784"/>
                    </a:lnTo>
                    <a:lnTo>
                      <a:pt x="13064" y="9720"/>
                    </a:lnTo>
                    <a:lnTo>
                      <a:pt x="13040" y="10800"/>
                    </a:lnTo>
                    <a:lnTo>
                      <a:pt x="13064" y="11880"/>
                    </a:lnTo>
                    <a:lnTo>
                      <a:pt x="13111" y="12888"/>
                    </a:lnTo>
                    <a:lnTo>
                      <a:pt x="13229" y="13752"/>
                    </a:lnTo>
                    <a:lnTo>
                      <a:pt x="13417" y="14472"/>
                    </a:lnTo>
                    <a:lnTo>
                      <a:pt x="13653" y="15120"/>
                    </a:lnTo>
                    <a:lnTo>
                      <a:pt x="14007" y="15552"/>
                    </a:lnTo>
                    <a:lnTo>
                      <a:pt x="14455" y="16056"/>
                    </a:lnTo>
                    <a:lnTo>
                      <a:pt x="14997" y="16344"/>
                    </a:lnTo>
                    <a:lnTo>
                      <a:pt x="15681" y="16488"/>
                    </a:lnTo>
                    <a:lnTo>
                      <a:pt x="16483" y="16560"/>
                    </a:lnTo>
                    <a:lnTo>
                      <a:pt x="17308" y="16488"/>
                    </a:lnTo>
                    <a:lnTo>
                      <a:pt x="17992" y="16344"/>
                    </a:lnTo>
                    <a:lnTo>
                      <a:pt x="18558" y="16056"/>
                    </a:lnTo>
                    <a:lnTo>
                      <a:pt x="18983" y="15552"/>
                    </a:lnTo>
                    <a:lnTo>
                      <a:pt x="19336" y="15120"/>
                    </a:lnTo>
                    <a:lnTo>
                      <a:pt x="19596" y="14472"/>
                    </a:lnTo>
                    <a:lnTo>
                      <a:pt x="19784" y="13752"/>
                    </a:lnTo>
                    <a:lnTo>
                      <a:pt x="19879" y="12888"/>
                    </a:lnTo>
                    <a:lnTo>
                      <a:pt x="19949" y="11880"/>
                    </a:lnTo>
                    <a:lnTo>
                      <a:pt x="19973" y="10800"/>
                    </a:lnTo>
                    <a:lnTo>
                      <a:pt x="19949" y="9720"/>
                    </a:lnTo>
                    <a:lnTo>
                      <a:pt x="19879" y="8784"/>
                    </a:lnTo>
                    <a:lnTo>
                      <a:pt x="19784" y="7848"/>
                    </a:lnTo>
                    <a:lnTo>
                      <a:pt x="19596" y="7128"/>
                    </a:lnTo>
                    <a:lnTo>
                      <a:pt x="19336" y="6480"/>
                    </a:lnTo>
                    <a:lnTo>
                      <a:pt x="18983" y="5976"/>
                    </a:lnTo>
                    <a:lnTo>
                      <a:pt x="18558" y="5616"/>
                    </a:lnTo>
                    <a:lnTo>
                      <a:pt x="17992" y="5328"/>
                    </a:lnTo>
                    <a:lnTo>
                      <a:pt x="17308" y="5184"/>
                    </a:lnTo>
                    <a:lnTo>
                      <a:pt x="16483" y="5112"/>
                    </a:lnTo>
                    <a:close/>
                    <a:moveTo>
                      <a:pt x="5093" y="5112"/>
                    </a:moveTo>
                    <a:lnTo>
                      <a:pt x="4292" y="5184"/>
                    </a:lnTo>
                    <a:lnTo>
                      <a:pt x="3608" y="5328"/>
                    </a:lnTo>
                    <a:lnTo>
                      <a:pt x="3066" y="5616"/>
                    </a:lnTo>
                    <a:lnTo>
                      <a:pt x="2617" y="5976"/>
                    </a:lnTo>
                    <a:lnTo>
                      <a:pt x="2264" y="6480"/>
                    </a:lnTo>
                    <a:lnTo>
                      <a:pt x="2004" y="7128"/>
                    </a:lnTo>
                    <a:lnTo>
                      <a:pt x="1839" y="7848"/>
                    </a:lnTo>
                    <a:lnTo>
                      <a:pt x="1721" y="8784"/>
                    </a:lnTo>
                    <a:lnTo>
                      <a:pt x="1651" y="9720"/>
                    </a:lnTo>
                    <a:lnTo>
                      <a:pt x="1651" y="11880"/>
                    </a:lnTo>
                    <a:lnTo>
                      <a:pt x="1721" y="12888"/>
                    </a:lnTo>
                    <a:lnTo>
                      <a:pt x="1839" y="13752"/>
                    </a:lnTo>
                    <a:lnTo>
                      <a:pt x="2004" y="14472"/>
                    </a:lnTo>
                    <a:lnTo>
                      <a:pt x="2264" y="15120"/>
                    </a:lnTo>
                    <a:lnTo>
                      <a:pt x="2617" y="15552"/>
                    </a:lnTo>
                    <a:lnTo>
                      <a:pt x="3066" y="16056"/>
                    </a:lnTo>
                    <a:lnTo>
                      <a:pt x="3608" y="16344"/>
                    </a:lnTo>
                    <a:lnTo>
                      <a:pt x="4292" y="16488"/>
                    </a:lnTo>
                    <a:lnTo>
                      <a:pt x="5093" y="16560"/>
                    </a:lnTo>
                    <a:lnTo>
                      <a:pt x="5895" y="16488"/>
                    </a:lnTo>
                    <a:lnTo>
                      <a:pt x="6603" y="16344"/>
                    </a:lnTo>
                    <a:lnTo>
                      <a:pt x="7169" y="16056"/>
                    </a:lnTo>
                    <a:lnTo>
                      <a:pt x="7593" y="15552"/>
                    </a:lnTo>
                    <a:lnTo>
                      <a:pt x="7947" y="15120"/>
                    </a:lnTo>
                    <a:lnTo>
                      <a:pt x="8206" y="14472"/>
                    </a:lnTo>
                    <a:lnTo>
                      <a:pt x="8371" y="13752"/>
                    </a:lnTo>
                    <a:lnTo>
                      <a:pt x="8489" y="12888"/>
                    </a:lnTo>
                    <a:lnTo>
                      <a:pt x="8560" y="11880"/>
                    </a:lnTo>
                    <a:lnTo>
                      <a:pt x="8560" y="9720"/>
                    </a:lnTo>
                    <a:lnTo>
                      <a:pt x="8489" y="8784"/>
                    </a:lnTo>
                    <a:lnTo>
                      <a:pt x="8371" y="7848"/>
                    </a:lnTo>
                    <a:lnTo>
                      <a:pt x="8206" y="7128"/>
                    </a:lnTo>
                    <a:lnTo>
                      <a:pt x="7947" y="6480"/>
                    </a:lnTo>
                    <a:lnTo>
                      <a:pt x="7593" y="5976"/>
                    </a:lnTo>
                    <a:lnTo>
                      <a:pt x="7169" y="5616"/>
                    </a:lnTo>
                    <a:lnTo>
                      <a:pt x="6603" y="5328"/>
                    </a:lnTo>
                    <a:lnTo>
                      <a:pt x="5895" y="5184"/>
                    </a:lnTo>
                    <a:lnTo>
                      <a:pt x="5093" y="5112"/>
                    </a:lnTo>
                    <a:close/>
                    <a:moveTo>
                      <a:pt x="5093" y="0"/>
                    </a:moveTo>
                    <a:lnTo>
                      <a:pt x="5518" y="0"/>
                    </a:lnTo>
                    <a:lnTo>
                      <a:pt x="5990" y="72"/>
                    </a:lnTo>
                    <a:lnTo>
                      <a:pt x="6508" y="144"/>
                    </a:lnTo>
                    <a:lnTo>
                      <a:pt x="7027" y="360"/>
                    </a:lnTo>
                    <a:lnTo>
                      <a:pt x="7569" y="648"/>
                    </a:lnTo>
                    <a:lnTo>
                      <a:pt x="8088" y="1224"/>
                    </a:lnTo>
                    <a:lnTo>
                      <a:pt x="8583" y="1872"/>
                    </a:lnTo>
                    <a:lnTo>
                      <a:pt x="9031" y="2664"/>
                    </a:lnTo>
                    <a:lnTo>
                      <a:pt x="9432" y="3816"/>
                    </a:lnTo>
                    <a:lnTo>
                      <a:pt x="12168" y="3816"/>
                    </a:lnTo>
                    <a:lnTo>
                      <a:pt x="12569" y="2664"/>
                    </a:lnTo>
                    <a:lnTo>
                      <a:pt x="13040" y="1872"/>
                    </a:lnTo>
                    <a:lnTo>
                      <a:pt x="13535" y="1224"/>
                    </a:lnTo>
                    <a:lnTo>
                      <a:pt x="14054" y="648"/>
                    </a:lnTo>
                    <a:lnTo>
                      <a:pt x="14573" y="360"/>
                    </a:lnTo>
                    <a:lnTo>
                      <a:pt x="15092" y="144"/>
                    </a:lnTo>
                    <a:lnTo>
                      <a:pt x="15610" y="72"/>
                    </a:lnTo>
                    <a:lnTo>
                      <a:pt x="16082" y="0"/>
                    </a:lnTo>
                    <a:lnTo>
                      <a:pt x="17261" y="0"/>
                    </a:lnTo>
                    <a:lnTo>
                      <a:pt x="17662" y="72"/>
                    </a:lnTo>
                    <a:lnTo>
                      <a:pt x="18110" y="216"/>
                    </a:lnTo>
                    <a:lnTo>
                      <a:pt x="18558" y="432"/>
                    </a:lnTo>
                    <a:lnTo>
                      <a:pt x="19006" y="720"/>
                    </a:lnTo>
                    <a:lnTo>
                      <a:pt x="19454" y="1152"/>
                    </a:lnTo>
                    <a:lnTo>
                      <a:pt x="19879" y="1728"/>
                    </a:lnTo>
                    <a:lnTo>
                      <a:pt x="20279" y="2376"/>
                    </a:lnTo>
                    <a:lnTo>
                      <a:pt x="20633" y="3240"/>
                    </a:lnTo>
                    <a:lnTo>
                      <a:pt x="20963" y="4248"/>
                    </a:lnTo>
                    <a:lnTo>
                      <a:pt x="21223" y="5544"/>
                    </a:lnTo>
                    <a:lnTo>
                      <a:pt x="21411" y="7056"/>
                    </a:lnTo>
                    <a:lnTo>
                      <a:pt x="21553" y="8856"/>
                    </a:lnTo>
                    <a:lnTo>
                      <a:pt x="21600" y="10800"/>
                    </a:lnTo>
                    <a:lnTo>
                      <a:pt x="21553" y="12816"/>
                    </a:lnTo>
                    <a:lnTo>
                      <a:pt x="21411" y="14544"/>
                    </a:lnTo>
                    <a:lnTo>
                      <a:pt x="21223" y="16056"/>
                    </a:lnTo>
                    <a:lnTo>
                      <a:pt x="20963" y="17352"/>
                    </a:lnTo>
                    <a:lnTo>
                      <a:pt x="20633" y="18360"/>
                    </a:lnTo>
                    <a:lnTo>
                      <a:pt x="20279" y="19224"/>
                    </a:lnTo>
                    <a:lnTo>
                      <a:pt x="19879" y="19944"/>
                    </a:lnTo>
                    <a:lnTo>
                      <a:pt x="19454" y="20520"/>
                    </a:lnTo>
                    <a:lnTo>
                      <a:pt x="19006" y="20880"/>
                    </a:lnTo>
                    <a:lnTo>
                      <a:pt x="18558" y="21168"/>
                    </a:lnTo>
                    <a:lnTo>
                      <a:pt x="18110" y="21384"/>
                    </a:lnTo>
                    <a:lnTo>
                      <a:pt x="17662" y="21456"/>
                    </a:lnTo>
                    <a:lnTo>
                      <a:pt x="17261" y="21528"/>
                    </a:lnTo>
                    <a:lnTo>
                      <a:pt x="16860" y="21528"/>
                    </a:lnTo>
                    <a:lnTo>
                      <a:pt x="16483" y="21600"/>
                    </a:lnTo>
                    <a:lnTo>
                      <a:pt x="16153" y="21528"/>
                    </a:lnTo>
                    <a:lnTo>
                      <a:pt x="15752" y="21528"/>
                    </a:lnTo>
                    <a:lnTo>
                      <a:pt x="14903" y="21384"/>
                    </a:lnTo>
                    <a:lnTo>
                      <a:pt x="14455" y="21168"/>
                    </a:lnTo>
                    <a:lnTo>
                      <a:pt x="13983" y="20880"/>
                    </a:lnTo>
                    <a:lnTo>
                      <a:pt x="13559" y="20520"/>
                    </a:lnTo>
                    <a:lnTo>
                      <a:pt x="13134" y="19944"/>
                    </a:lnTo>
                    <a:lnTo>
                      <a:pt x="12734" y="19224"/>
                    </a:lnTo>
                    <a:lnTo>
                      <a:pt x="12356" y="18360"/>
                    </a:lnTo>
                    <a:lnTo>
                      <a:pt x="12050" y="17352"/>
                    </a:lnTo>
                    <a:lnTo>
                      <a:pt x="11790" y="16128"/>
                    </a:lnTo>
                    <a:lnTo>
                      <a:pt x="11578" y="14544"/>
                    </a:lnTo>
                    <a:lnTo>
                      <a:pt x="11460" y="12888"/>
                    </a:lnTo>
                    <a:lnTo>
                      <a:pt x="11413" y="10800"/>
                    </a:lnTo>
                    <a:lnTo>
                      <a:pt x="11437" y="9864"/>
                    </a:lnTo>
                    <a:lnTo>
                      <a:pt x="11460" y="9000"/>
                    </a:lnTo>
                    <a:lnTo>
                      <a:pt x="10140" y="9000"/>
                    </a:lnTo>
                    <a:lnTo>
                      <a:pt x="10187" y="9864"/>
                    </a:lnTo>
                    <a:lnTo>
                      <a:pt x="10187" y="10800"/>
                    </a:lnTo>
                    <a:lnTo>
                      <a:pt x="10140" y="12888"/>
                    </a:lnTo>
                    <a:lnTo>
                      <a:pt x="10022" y="14544"/>
                    </a:lnTo>
                    <a:lnTo>
                      <a:pt x="9810" y="16128"/>
                    </a:lnTo>
                    <a:lnTo>
                      <a:pt x="9550" y="17352"/>
                    </a:lnTo>
                    <a:lnTo>
                      <a:pt x="9244" y="18360"/>
                    </a:lnTo>
                    <a:lnTo>
                      <a:pt x="8890" y="19224"/>
                    </a:lnTo>
                    <a:lnTo>
                      <a:pt x="8489" y="19944"/>
                    </a:lnTo>
                    <a:lnTo>
                      <a:pt x="8065" y="20448"/>
                    </a:lnTo>
                    <a:lnTo>
                      <a:pt x="7617" y="20880"/>
                    </a:lnTo>
                    <a:lnTo>
                      <a:pt x="7169" y="21168"/>
                    </a:lnTo>
                    <a:lnTo>
                      <a:pt x="6272" y="21456"/>
                    </a:lnTo>
                    <a:lnTo>
                      <a:pt x="5848" y="21528"/>
                    </a:lnTo>
                    <a:lnTo>
                      <a:pt x="4362" y="21528"/>
                    </a:lnTo>
                    <a:lnTo>
                      <a:pt x="3938" y="21456"/>
                    </a:lnTo>
                    <a:lnTo>
                      <a:pt x="3042" y="21168"/>
                    </a:lnTo>
                    <a:lnTo>
                      <a:pt x="2594" y="20880"/>
                    </a:lnTo>
                    <a:lnTo>
                      <a:pt x="2146" y="20448"/>
                    </a:lnTo>
                    <a:lnTo>
                      <a:pt x="1721" y="19944"/>
                    </a:lnTo>
                    <a:lnTo>
                      <a:pt x="1344" y="19224"/>
                    </a:lnTo>
                    <a:lnTo>
                      <a:pt x="967" y="18360"/>
                    </a:lnTo>
                    <a:lnTo>
                      <a:pt x="637" y="17280"/>
                    </a:lnTo>
                    <a:lnTo>
                      <a:pt x="377" y="16056"/>
                    </a:lnTo>
                    <a:lnTo>
                      <a:pt x="165" y="14544"/>
                    </a:lnTo>
                    <a:lnTo>
                      <a:pt x="47" y="12816"/>
                    </a:lnTo>
                    <a:lnTo>
                      <a:pt x="0" y="10800"/>
                    </a:lnTo>
                    <a:lnTo>
                      <a:pt x="47" y="8784"/>
                    </a:lnTo>
                    <a:lnTo>
                      <a:pt x="165" y="7056"/>
                    </a:lnTo>
                    <a:lnTo>
                      <a:pt x="377" y="5544"/>
                    </a:lnTo>
                    <a:lnTo>
                      <a:pt x="637" y="4248"/>
                    </a:lnTo>
                    <a:lnTo>
                      <a:pt x="967" y="3240"/>
                    </a:lnTo>
                    <a:lnTo>
                      <a:pt x="1344" y="2376"/>
                    </a:lnTo>
                    <a:lnTo>
                      <a:pt x="1721" y="1656"/>
                    </a:lnTo>
                    <a:lnTo>
                      <a:pt x="2146" y="1152"/>
                    </a:lnTo>
                    <a:lnTo>
                      <a:pt x="2594" y="720"/>
                    </a:lnTo>
                    <a:lnTo>
                      <a:pt x="3042" y="432"/>
                    </a:lnTo>
                    <a:lnTo>
                      <a:pt x="3490" y="216"/>
                    </a:lnTo>
                    <a:lnTo>
                      <a:pt x="3938" y="72"/>
                    </a:lnTo>
                    <a:lnTo>
                      <a:pt x="4362" y="0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05" name="Freeform 24"/>
              <p:cNvSpPr/>
              <p:nvPr/>
            </p:nvSpPr>
            <p:spPr>
              <a:xfrm>
                <a:off x="0" y="78302"/>
                <a:ext cx="98790" cy="56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74" y="11149"/>
                    </a:moveTo>
                    <a:lnTo>
                      <a:pt x="16211" y="11181"/>
                    </a:lnTo>
                    <a:lnTo>
                      <a:pt x="16049" y="11261"/>
                    </a:lnTo>
                    <a:lnTo>
                      <a:pt x="15895" y="11435"/>
                    </a:lnTo>
                    <a:lnTo>
                      <a:pt x="15760" y="11642"/>
                    </a:lnTo>
                    <a:lnTo>
                      <a:pt x="14352" y="14358"/>
                    </a:lnTo>
                    <a:lnTo>
                      <a:pt x="18396" y="14358"/>
                    </a:lnTo>
                    <a:lnTo>
                      <a:pt x="16988" y="11642"/>
                    </a:lnTo>
                    <a:lnTo>
                      <a:pt x="16852" y="11419"/>
                    </a:lnTo>
                    <a:lnTo>
                      <a:pt x="16708" y="11261"/>
                    </a:lnTo>
                    <a:lnTo>
                      <a:pt x="16545" y="11165"/>
                    </a:lnTo>
                    <a:lnTo>
                      <a:pt x="16374" y="11149"/>
                    </a:lnTo>
                    <a:close/>
                    <a:moveTo>
                      <a:pt x="15778" y="0"/>
                    </a:moveTo>
                    <a:lnTo>
                      <a:pt x="16527" y="318"/>
                    </a:lnTo>
                    <a:lnTo>
                      <a:pt x="17078" y="604"/>
                    </a:lnTo>
                    <a:lnTo>
                      <a:pt x="17601" y="969"/>
                    </a:lnTo>
                    <a:lnTo>
                      <a:pt x="18098" y="1398"/>
                    </a:lnTo>
                    <a:lnTo>
                      <a:pt x="18567" y="1922"/>
                    </a:lnTo>
                    <a:lnTo>
                      <a:pt x="19018" y="2494"/>
                    </a:lnTo>
                    <a:lnTo>
                      <a:pt x="19443" y="3113"/>
                    </a:lnTo>
                    <a:lnTo>
                      <a:pt x="19822" y="3796"/>
                    </a:lnTo>
                    <a:lnTo>
                      <a:pt x="20174" y="4542"/>
                    </a:lnTo>
                    <a:lnTo>
                      <a:pt x="20490" y="5336"/>
                    </a:lnTo>
                    <a:lnTo>
                      <a:pt x="20770" y="6162"/>
                    </a:lnTo>
                    <a:lnTo>
                      <a:pt x="21013" y="7036"/>
                    </a:lnTo>
                    <a:lnTo>
                      <a:pt x="21230" y="7957"/>
                    </a:lnTo>
                    <a:lnTo>
                      <a:pt x="21383" y="8910"/>
                    </a:lnTo>
                    <a:lnTo>
                      <a:pt x="21501" y="9879"/>
                    </a:lnTo>
                    <a:lnTo>
                      <a:pt x="21573" y="10864"/>
                    </a:lnTo>
                    <a:lnTo>
                      <a:pt x="21600" y="11880"/>
                    </a:lnTo>
                    <a:lnTo>
                      <a:pt x="21600" y="19059"/>
                    </a:lnTo>
                    <a:lnTo>
                      <a:pt x="21573" y="19535"/>
                    </a:lnTo>
                    <a:lnTo>
                      <a:pt x="21510" y="19948"/>
                    </a:lnTo>
                    <a:lnTo>
                      <a:pt x="21392" y="20361"/>
                    </a:lnTo>
                    <a:lnTo>
                      <a:pt x="21248" y="20711"/>
                    </a:lnTo>
                    <a:lnTo>
                      <a:pt x="21076" y="21028"/>
                    </a:lnTo>
                    <a:lnTo>
                      <a:pt x="20860" y="21266"/>
                    </a:lnTo>
                    <a:lnTo>
                      <a:pt x="20634" y="21457"/>
                    </a:lnTo>
                    <a:lnTo>
                      <a:pt x="20390" y="21568"/>
                    </a:lnTo>
                    <a:lnTo>
                      <a:pt x="20129" y="21600"/>
                    </a:lnTo>
                    <a:lnTo>
                      <a:pt x="1417" y="21600"/>
                    </a:lnTo>
                    <a:lnTo>
                      <a:pt x="1164" y="21568"/>
                    </a:lnTo>
                    <a:lnTo>
                      <a:pt x="912" y="21457"/>
                    </a:lnTo>
                    <a:lnTo>
                      <a:pt x="695" y="21266"/>
                    </a:lnTo>
                    <a:lnTo>
                      <a:pt x="496" y="21028"/>
                    </a:lnTo>
                    <a:lnTo>
                      <a:pt x="325" y="20711"/>
                    </a:lnTo>
                    <a:lnTo>
                      <a:pt x="190" y="20361"/>
                    </a:lnTo>
                    <a:lnTo>
                      <a:pt x="90" y="19948"/>
                    </a:lnTo>
                    <a:lnTo>
                      <a:pt x="27" y="19535"/>
                    </a:lnTo>
                    <a:lnTo>
                      <a:pt x="0" y="19059"/>
                    </a:lnTo>
                    <a:lnTo>
                      <a:pt x="0" y="11880"/>
                    </a:lnTo>
                    <a:lnTo>
                      <a:pt x="27" y="10864"/>
                    </a:lnTo>
                    <a:lnTo>
                      <a:pt x="99" y="9879"/>
                    </a:lnTo>
                    <a:lnTo>
                      <a:pt x="208" y="8910"/>
                    </a:lnTo>
                    <a:lnTo>
                      <a:pt x="370" y="7957"/>
                    </a:lnTo>
                    <a:lnTo>
                      <a:pt x="569" y="7036"/>
                    </a:lnTo>
                    <a:lnTo>
                      <a:pt x="812" y="6178"/>
                    </a:lnTo>
                    <a:lnTo>
                      <a:pt x="1101" y="5336"/>
                    </a:lnTo>
                    <a:lnTo>
                      <a:pt x="1408" y="4542"/>
                    </a:lnTo>
                    <a:lnTo>
                      <a:pt x="1760" y="3812"/>
                    </a:lnTo>
                    <a:lnTo>
                      <a:pt x="2139" y="3113"/>
                    </a:lnTo>
                    <a:lnTo>
                      <a:pt x="2554" y="2494"/>
                    </a:lnTo>
                    <a:lnTo>
                      <a:pt x="2997" y="1922"/>
                    </a:lnTo>
                    <a:lnTo>
                      <a:pt x="3475" y="1414"/>
                    </a:lnTo>
                    <a:lnTo>
                      <a:pt x="3972" y="985"/>
                    </a:lnTo>
                    <a:lnTo>
                      <a:pt x="4495" y="604"/>
                    </a:lnTo>
                    <a:lnTo>
                      <a:pt x="5046" y="318"/>
                    </a:lnTo>
                    <a:lnTo>
                      <a:pt x="5777" y="0"/>
                    </a:lnTo>
                    <a:lnTo>
                      <a:pt x="10768" y="20329"/>
                    </a:lnTo>
                    <a:lnTo>
                      <a:pt x="15778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06" name="Freeform 25"/>
              <p:cNvSpPr/>
              <p:nvPr/>
            </p:nvSpPr>
            <p:spPr>
              <a:xfrm>
                <a:off x="41882" y="83765"/>
                <a:ext cx="15480" cy="37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18" y="0"/>
                    </a:moveTo>
                    <a:lnTo>
                      <a:pt x="13724" y="0"/>
                    </a:lnTo>
                    <a:lnTo>
                      <a:pt x="14940" y="47"/>
                    </a:lnTo>
                    <a:lnTo>
                      <a:pt x="16099" y="212"/>
                    </a:lnTo>
                    <a:lnTo>
                      <a:pt x="17083" y="496"/>
                    </a:lnTo>
                    <a:lnTo>
                      <a:pt x="17952" y="850"/>
                    </a:lnTo>
                    <a:lnTo>
                      <a:pt x="18589" y="1251"/>
                    </a:lnTo>
                    <a:lnTo>
                      <a:pt x="18994" y="1747"/>
                    </a:lnTo>
                    <a:lnTo>
                      <a:pt x="21195" y="5524"/>
                    </a:lnTo>
                    <a:lnTo>
                      <a:pt x="21310" y="6067"/>
                    </a:lnTo>
                    <a:lnTo>
                      <a:pt x="21137" y="6633"/>
                    </a:lnTo>
                    <a:lnTo>
                      <a:pt x="20673" y="7106"/>
                    </a:lnTo>
                    <a:lnTo>
                      <a:pt x="19979" y="7530"/>
                    </a:lnTo>
                    <a:lnTo>
                      <a:pt x="19052" y="7885"/>
                    </a:lnTo>
                    <a:lnTo>
                      <a:pt x="17894" y="8144"/>
                    </a:lnTo>
                    <a:lnTo>
                      <a:pt x="16620" y="8286"/>
                    </a:lnTo>
                    <a:lnTo>
                      <a:pt x="21600" y="10340"/>
                    </a:lnTo>
                    <a:lnTo>
                      <a:pt x="10829" y="21600"/>
                    </a:lnTo>
                    <a:lnTo>
                      <a:pt x="0" y="10340"/>
                    </a:lnTo>
                    <a:lnTo>
                      <a:pt x="4922" y="8286"/>
                    </a:lnTo>
                    <a:lnTo>
                      <a:pt x="3648" y="8144"/>
                    </a:lnTo>
                    <a:lnTo>
                      <a:pt x="2548" y="7885"/>
                    </a:lnTo>
                    <a:lnTo>
                      <a:pt x="1564" y="7530"/>
                    </a:lnTo>
                    <a:lnTo>
                      <a:pt x="869" y="7106"/>
                    </a:lnTo>
                    <a:lnTo>
                      <a:pt x="405" y="6633"/>
                    </a:lnTo>
                    <a:lnTo>
                      <a:pt x="232" y="6067"/>
                    </a:lnTo>
                    <a:lnTo>
                      <a:pt x="347" y="5524"/>
                    </a:lnTo>
                    <a:lnTo>
                      <a:pt x="2548" y="1747"/>
                    </a:lnTo>
                    <a:lnTo>
                      <a:pt x="3011" y="1251"/>
                    </a:lnTo>
                    <a:lnTo>
                      <a:pt x="3648" y="850"/>
                    </a:lnTo>
                    <a:lnTo>
                      <a:pt x="4459" y="496"/>
                    </a:lnTo>
                    <a:lnTo>
                      <a:pt x="5501" y="212"/>
                    </a:lnTo>
                    <a:lnTo>
                      <a:pt x="6602" y="47"/>
                    </a:lnTo>
                    <a:lnTo>
                      <a:pt x="7818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</p:grpSp>
      </p:grpSp>
      <p:grpSp>
        <p:nvGrpSpPr>
          <p:cNvPr id="115" name="그룹 81"/>
          <p:cNvGrpSpPr/>
          <p:nvPr/>
        </p:nvGrpSpPr>
        <p:grpSpPr>
          <a:xfrm>
            <a:off x="3770558" y="2658747"/>
            <a:ext cx="260860" cy="260859"/>
            <a:chOff x="0" y="0"/>
            <a:chExt cx="260858" cy="260858"/>
          </a:xfrm>
        </p:grpSpPr>
        <p:sp>
          <p:nvSpPr>
            <p:cNvPr id="109" name="타원 82"/>
            <p:cNvSpPr/>
            <p:nvPr/>
          </p:nvSpPr>
          <p:spPr>
            <a:xfrm>
              <a:off x="-1" y="-1"/>
              <a:ext cx="260860" cy="260860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114" name="Group 20"/>
            <p:cNvGrpSpPr/>
            <p:nvPr/>
          </p:nvGrpSpPr>
          <p:grpSpPr>
            <a:xfrm>
              <a:off x="80419" y="61224"/>
              <a:ext cx="98790" cy="134755"/>
              <a:chOff x="0" y="0"/>
              <a:chExt cx="98788" cy="134753"/>
            </a:xfrm>
          </p:grpSpPr>
          <p:sp>
            <p:nvSpPr>
              <p:cNvPr id="110" name="Freeform 22"/>
              <p:cNvSpPr/>
              <p:nvPr/>
            </p:nvSpPr>
            <p:spPr>
              <a:xfrm>
                <a:off x="15023" y="-1"/>
                <a:ext cx="68743" cy="80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36" y="5550"/>
                    </a:moveTo>
                    <a:lnTo>
                      <a:pt x="6290" y="6073"/>
                    </a:lnTo>
                    <a:lnTo>
                      <a:pt x="5783" y="6618"/>
                    </a:lnTo>
                    <a:lnTo>
                      <a:pt x="5329" y="7174"/>
                    </a:lnTo>
                    <a:lnTo>
                      <a:pt x="4926" y="7741"/>
                    </a:lnTo>
                    <a:lnTo>
                      <a:pt x="4575" y="8309"/>
                    </a:lnTo>
                    <a:lnTo>
                      <a:pt x="4276" y="8865"/>
                    </a:lnTo>
                    <a:lnTo>
                      <a:pt x="4016" y="9421"/>
                    </a:lnTo>
                    <a:lnTo>
                      <a:pt x="3782" y="9955"/>
                    </a:lnTo>
                    <a:lnTo>
                      <a:pt x="3600" y="10466"/>
                    </a:lnTo>
                    <a:lnTo>
                      <a:pt x="3431" y="10945"/>
                    </a:lnTo>
                    <a:lnTo>
                      <a:pt x="3314" y="11378"/>
                    </a:lnTo>
                    <a:lnTo>
                      <a:pt x="3210" y="11779"/>
                    </a:lnTo>
                    <a:lnTo>
                      <a:pt x="3132" y="12135"/>
                    </a:lnTo>
                    <a:lnTo>
                      <a:pt x="3249" y="12769"/>
                    </a:lnTo>
                    <a:lnTo>
                      <a:pt x="3418" y="13414"/>
                    </a:lnTo>
                    <a:lnTo>
                      <a:pt x="3639" y="14048"/>
                    </a:lnTo>
                    <a:lnTo>
                      <a:pt x="3886" y="14682"/>
                    </a:lnTo>
                    <a:lnTo>
                      <a:pt x="4185" y="15294"/>
                    </a:lnTo>
                    <a:lnTo>
                      <a:pt x="4510" y="15894"/>
                    </a:lnTo>
                    <a:lnTo>
                      <a:pt x="4874" y="16461"/>
                    </a:lnTo>
                    <a:lnTo>
                      <a:pt x="5277" y="17018"/>
                    </a:lnTo>
                    <a:lnTo>
                      <a:pt x="5718" y="17529"/>
                    </a:lnTo>
                    <a:lnTo>
                      <a:pt x="6186" y="18019"/>
                    </a:lnTo>
                    <a:lnTo>
                      <a:pt x="6667" y="18452"/>
                    </a:lnTo>
                    <a:lnTo>
                      <a:pt x="7187" y="18853"/>
                    </a:lnTo>
                    <a:lnTo>
                      <a:pt x="7720" y="19198"/>
                    </a:lnTo>
                    <a:lnTo>
                      <a:pt x="8292" y="19498"/>
                    </a:lnTo>
                    <a:lnTo>
                      <a:pt x="8877" y="19731"/>
                    </a:lnTo>
                    <a:lnTo>
                      <a:pt x="9474" y="19898"/>
                    </a:lnTo>
                    <a:lnTo>
                      <a:pt x="10098" y="20021"/>
                    </a:lnTo>
                    <a:lnTo>
                      <a:pt x="10722" y="20054"/>
                    </a:lnTo>
                    <a:lnTo>
                      <a:pt x="11372" y="20021"/>
                    </a:lnTo>
                    <a:lnTo>
                      <a:pt x="11983" y="19898"/>
                    </a:lnTo>
                    <a:lnTo>
                      <a:pt x="12581" y="19731"/>
                    </a:lnTo>
                    <a:lnTo>
                      <a:pt x="13165" y="19498"/>
                    </a:lnTo>
                    <a:lnTo>
                      <a:pt x="13724" y="19198"/>
                    </a:lnTo>
                    <a:lnTo>
                      <a:pt x="14283" y="18853"/>
                    </a:lnTo>
                    <a:lnTo>
                      <a:pt x="14803" y="18452"/>
                    </a:lnTo>
                    <a:lnTo>
                      <a:pt x="15284" y="18007"/>
                    </a:lnTo>
                    <a:lnTo>
                      <a:pt x="15752" y="17529"/>
                    </a:lnTo>
                    <a:lnTo>
                      <a:pt x="16181" y="17006"/>
                    </a:lnTo>
                    <a:lnTo>
                      <a:pt x="16583" y="16461"/>
                    </a:lnTo>
                    <a:lnTo>
                      <a:pt x="16960" y="15883"/>
                    </a:lnTo>
                    <a:lnTo>
                      <a:pt x="17285" y="15282"/>
                    </a:lnTo>
                    <a:lnTo>
                      <a:pt x="17584" y="14671"/>
                    </a:lnTo>
                    <a:lnTo>
                      <a:pt x="17831" y="14037"/>
                    </a:lnTo>
                    <a:lnTo>
                      <a:pt x="18039" y="13403"/>
                    </a:lnTo>
                    <a:lnTo>
                      <a:pt x="18208" y="12758"/>
                    </a:lnTo>
                    <a:lnTo>
                      <a:pt x="18338" y="12112"/>
                    </a:lnTo>
                    <a:lnTo>
                      <a:pt x="18403" y="11478"/>
                    </a:lnTo>
                    <a:lnTo>
                      <a:pt x="18429" y="10833"/>
                    </a:lnTo>
                    <a:lnTo>
                      <a:pt x="18416" y="10055"/>
                    </a:lnTo>
                    <a:lnTo>
                      <a:pt x="18377" y="9321"/>
                    </a:lnTo>
                    <a:lnTo>
                      <a:pt x="17402" y="9332"/>
                    </a:lnTo>
                    <a:lnTo>
                      <a:pt x="16453" y="9298"/>
                    </a:lnTo>
                    <a:lnTo>
                      <a:pt x="15570" y="9232"/>
                    </a:lnTo>
                    <a:lnTo>
                      <a:pt x="14725" y="9120"/>
                    </a:lnTo>
                    <a:lnTo>
                      <a:pt x="13906" y="8987"/>
                    </a:lnTo>
                    <a:lnTo>
                      <a:pt x="13152" y="8831"/>
                    </a:lnTo>
                    <a:lnTo>
                      <a:pt x="12425" y="8642"/>
                    </a:lnTo>
                    <a:lnTo>
                      <a:pt x="11736" y="8420"/>
                    </a:lnTo>
                    <a:lnTo>
                      <a:pt x="11086" y="8197"/>
                    </a:lnTo>
                    <a:lnTo>
                      <a:pt x="10475" y="7930"/>
                    </a:lnTo>
                    <a:lnTo>
                      <a:pt x="9903" y="7675"/>
                    </a:lnTo>
                    <a:lnTo>
                      <a:pt x="9370" y="7385"/>
                    </a:lnTo>
                    <a:lnTo>
                      <a:pt x="8864" y="7096"/>
                    </a:lnTo>
                    <a:lnTo>
                      <a:pt x="8396" y="6785"/>
                    </a:lnTo>
                    <a:lnTo>
                      <a:pt x="7954" y="6484"/>
                    </a:lnTo>
                    <a:lnTo>
                      <a:pt x="7551" y="6173"/>
                    </a:lnTo>
                    <a:lnTo>
                      <a:pt x="7174" y="5862"/>
                    </a:lnTo>
                    <a:lnTo>
                      <a:pt x="6836" y="5550"/>
                    </a:lnTo>
                    <a:close/>
                    <a:moveTo>
                      <a:pt x="10501" y="0"/>
                    </a:moveTo>
                    <a:lnTo>
                      <a:pt x="11060" y="33"/>
                    </a:lnTo>
                    <a:lnTo>
                      <a:pt x="11658" y="122"/>
                    </a:lnTo>
                    <a:lnTo>
                      <a:pt x="12269" y="256"/>
                    </a:lnTo>
                    <a:lnTo>
                      <a:pt x="12905" y="434"/>
                    </a:lnTo>
                    <a:lnTo>
                      <a:pt x="13568" y="667"/>
                    </a:lnTo>
                    <a:lnTo>
                      <a:pt x="14257" y="957"/>
                    </a:lnTo>
                    <a:lnTo>
                      <a:pt x="14972" y="1312"/>
                    </a:lnTo>
                    <a:lnTo>
                      <a:pt x="15323" y="1502"/>
                    </a:lnTo>
                    <a:lnTo>
                      <a:pt x="15700" y="1724"/>
                    </a:lnTo>
                    <a:lnTo>
                      <a:pt x="16103" y="1991"/>
                    </a:lnTo>
                    <a:lnTo>
                      <a:pt x="16518" y="2280"/>
                    </a:lnTo>
                    <a:lnTo>
                      <a:pt x="16947" y="2592"/>
                    </a:lnTo>
                    <a:lnTo>
                      <a:pt x="17337" y="2903"/>
                    </a:lnTo>
                    <a:lnTo>
                      <a:pt x="17714" y="3248"/>
                    </a:lnTo>
                    <a:lnTo>
                      <a:pt x="18039" y="3593"/>
                    </a:lnTo>
                    <a:lnTo>
                      <a:pt x="18312" y="3926"/>
                    </a:lnTo>
                    <a:lnTo>
                      <a:pt x="18624" y="4327"/>
                    </a:lnTo>
                    <a:lnTo>
                      <a:pt x="18910" y="4772"/>
                    </a:lnTo>
                    <a:lnTo>
                      <a:pt x="19170" y="5250"/>
                    </a:lnTo>
                    <a:lnTo>
                      <a:pt x="19404" y="5773"/>
                    </a:lnTo>
                    <a:lnTo>
                      <a:pt x="19612" y="6340"/>
                    </a:lnTo>
                    <a:lnTo>
                      <a:pt x="19806" y="6963"/>
                    </a:lnTo>
                    <a:lnTo>
                      <a:pt x="19949" y="7619"/>
                    </a:lnTo>
                    <a:lnTo>
                      <a:pt x="20079" y="8331"/>
                    </a:lnTo>
                    <a:lnTo>
                      <a:pt x="20157" y="9087"/>
                    </a:lnTo>
                    <a:lnTo>
                      <a:pt x="20209" y="9921"/>
                    </a:lnTo>
                    <a:lnTo>
                      <a:pt x="20443" y="10010"/>
                    </a:lnTo>
                    <a:lnTo>
                      <a:pt x="20664" y="10122"/>
                    </a:lnTo>
                    <a:lnTo>
                      <a:pt x="20859" y="10255"/>
                    </a:lnTo>
                    <a:lnTo>
                      <a:pt x="21041" y="10444"/>
                    </a:lnTo>
                    <a:lnTo>
                      <a:pt x="21210" y="10644"/>
                    </a:lnTo>
                    <a:lnTo>
                      <a:pt x="21340" y="10889"/>
                    </a:lnTo>
                    <a:lnTo>
                      <a:pt x="21457" y="11156"/>
                    </a:lnTo>
                    <a:lnTo>
                      <a:pt x="21535" y="11478"/>
                    </a:lnTo>
                    <a:lnTo>
                      <a:pt x="21587" y="11834"/>
                    </a:lnTo>
                    <a:lnTo>
                      <a:pt x="21600" y="12257"/>
                    </a:lnTo>
                    <a:lnTo>
                      <a:pt x="21574" y="12713"/>
                    </a:lnTo>
                    <a:lnTo>
                      <a:pt x="21509" y="13158"/>
                    </a:lnTo>
                    <a:lnTo>
                      <a:pt x="21418" y="13547"/>
                    </a:lnTo>
                    <a:lnTo>
                      <a:pt x="21288" y="13903"/>
                    </a:lnTo>
                    <a:lnTo>
                      <a:pt x="21119" y="14215"/>
                    </a:lnTo>
                    <a:lnTo>
                      <a:pt x="20937" y="14504"/>
                    </a:lnTo>
                    <a:lnTo>
                      <a:pt x="20729" y="14737"/>
                    </a:lnTo>
                    <a:lnTo>
                      <a:pt x="20495" y="14949"/>
                    </a:lnTo>
                    <a:lnTo>
                      <a:pt x="20248" y="15127"/>
                    </a:lnTo>
                    <a:lnTo>
                      <a:pt x="19975" y="15260"/>
                    </a:lnTo>
                    <a:lnTo>
                      <a:pt x="19690" y="15371"/>
                    </a:lnTo>
                    <a:lnTo>
                      <a:pt x="19404" y="15460"/>
                    </a:lnTo>
                    <a:lnTo>
                      <a:pt x="19118" y="15516"/>
                    </a:lnTo>
                    <a:lnTo>
                      <a:pt x="18780" y="16172"/>
                    </a:lnTo>
                    <a:lnTo>
                      <a:pt x="18403" y="16817"/>
                    </a:lnTo>
                    <a:lnTo>
                      <a:pt x="18000" y="17429"/>
                    </a:lnTo>
                    <a:lnTo>
                      <a:pt x="17545" y="18019"/>
                    </a:lnTo>
                    <a:lnTo>
                      <a:pt x="17064" y="18575"/>
                    </a:lnTo>
                    <a:lnTo>
                      <a:pt x="16544" y="19097"/>
                    </a:lnTo>
                    <a:lnTo>
                      <a:pt x="15999" y="19587"/>
                    </a:lnTo>
                    <a:lnTo>
                      <a:pt x="15427" y="20032"/>
                    </a:lnTo>
                    <a:lnTo>
                      <a:pt x="14829" y="20421"/>
                    </a:lnTo>
                    <a:lnTo>
                      <a:pt x="14192" y="20777"/>
                    </a:lnTo>
                    <a:lnTo>
                      <a:pt x="13542" y="21055"/>
                    </a:lnTo>
                    <a:lnTo>
                      <a:pt x="12866" y="21300"/>
                    </a:lnTo>
                    <a:lnTo>
                      <a:pt x="12178" y="21467"/>
                    </a:lnTo>
                    <a:lnTo>
                      <a:pt x="11463" y="21567"/>
                    </a:lnTo>
                    <a:lnTo>
                      <a:pt x="10722" y="21600"/>
                    </a:lnTo>
                    <a:lnTo>
                      <a:pt x="9994" y="21567"/>
                    </a:lnTo>
                    <a:lnTo>
                      <a:pt x="9279" y="21467"/>
                    </a:lnTo>
                    <a:lnTo>
                      <a:pt x="8591" y="21300"/>
                    </a:lnTo>
                    <a:lnTo>
                      <a:pt x="7902" y="21055"/>
                    </a:lnTo>
                    <a:lnTo>
                      <a:pt x="7252" y="20766"/>
                    </a:lnTo>
                    <a:lnTo>
                      <a:pt x="6628" y="20421"/>
                    </a:lnTo>
                    <a:lnTo>
                      <a:pt x="6030" y="20021"/>
                    </a:lnTo>
                    <a:lnTo>
                      <a:pt x="5445" y="19576"/>
                    </a:lnTo>
                    <a:lnTo>
                      <a:pt x="4900" y="19086"/>
                    </a:lnTo>
                    <a:lnTo>
                      <a:pt x="4380" y="18564"/>
                    </a:lnTo>
                    <a:lnTo>
                      <a:pt x="3899" y="17996"/>
                    </a:lnTo>
                    <a:lnTo>
                      <a:pt x="3457" y="17407"/>
                    </a:lnTo>
                    <a:lnTo>
                      <a:pt x="3041" y="16795"/>
                    </a:lnTo>
                    <a:lnTo>
                      <a:pt x="2664" y="16150"/>
                    </a:lnTo>
                    <a:lnTo>
                      <a:pt x="2326" y="15483"/>
                    </a:lnTo>
                    <a:lnTo>
                      <a:pt x="2027" y="15416"/>
                    </a:lnTo>
                    <a:lnTo>
                      <a:pt x="1729" y="15305"/>
                    </a:lnTo>
                    <a:lnTo>
                      <a:pt x="1443" y="15171"/>
                    </a:lnTo>
                    <a:lnTo>
                      <a:pt x="1183" y="15004"/>
                    </a:lnTo>
                    <a:lnTo>
                      <a:pt x="936" y="14793"/>
                    </a:lnTo>
                    <a:lnTo>
                      <a:pt x="715" y="14559"/>
                    </a:lnTo>
                    <a:lnTo>
                      <a:pt x="507" y="14281"/>
                    </a:lnTo>
                    <a:lnTo>
                      <a:pt x="338" y="13948"/>
                    </a:lnTo>
                    <a:lnTo>
                      <a:pt x="195" y="13581"/>
                    </a:lnTo>
                    <a:lnTo>
                      <a:pt x="91" y="13169"/>
                    </a:lnTo>
                    <a:lnTo>
                      <a:pt x="26" y="12713"/>
                    </a:lnTo>
                    <a:lnTo>
                      <a:pt x="0" y="12279"/>
                    </a:lnTo>
                    <a:lnTo>
                      <a:pt x="13" y="11879"/>
                    </a:lnTo>
                    <a:lnTo>
                      <a:pt x="52" y="11545"/>
                    </a:lnTo>
                    <a:lnTo>
                      <a:pt x="117" y="11223"/>
                    </a:lnTo>
                    <a:lnTo>
                      <a:pt x="221" y="10956"/>
                    </a:lnTo>
                    <a:lnTo>
                      <a:pt x="351" y="10722"/>
                    </a:lnTo>
                    <a:lnTo>
                      <a:pt x="494" y="10522"/>
                    </a:lnTo>
                    <a:lnTo>
                      <a:pt x="650" y="10344"/>
                    </a:lnTo>
                    <a:lnTo>
                      <a:pt x="845" y="10188"/>
                    </a:lnTo>
                    <a:lnTo>
                      <a:pt x="1040" y="10077"/>
                    </a:lnTo>
                    <a:lnTo>
                      <a:pt x="1248" y="9977"/>
                    </a:lnTo>
                    <a:lnTo>
                      <a:pt x="1274" y="9465"/>
                    </a:lnTo>
                    <a:lnTo>
                      <a:pt x="1157" y="8831"/>
                    </a:lnTo>
                    <a:lnTo>
                      <a:pt x="1105" y="8231"/>
                    </a:lnTo>
                    <a:lnTo>
                      <a:pt x="1079" y="7675"/>
                    </a:lnTo>
                    <a:lnTo>
                      <a:pt x="1105" y="7152"/>
                    </a:lnTo>
                    <a:lnTo>
                      <a:pt x="1170" y="6662"/>
                    </a:lnTo>
                    <a:lnTo>
                      <a:pt x="1274" y="6218"/>
                    </a:lnTo>
                    <a:lnTo>
                      <a:pt x="1404" y="5806"/>
                    </a:lnTo>
                    <a:lnTo>
                      <a:pt x="1560" y="5417"/>
                    </a:lnTo>
                    <a:lnTo>
                      <a:pt x="1742" y="5061"/>
                    </a:lnTo>
                    <a:lnTo>
                      <a:pt x="1936" y="4749"/>
                    </a:lnTo>
                    <a:lnTo>
                      <a:pt x="2157" y="4449"/>
                    </a:lnTo>
                    <a:lnTo>
                      <a:pt x="2378" y="4193"/>
                    </a:lnTo>
                    <a:lnTo>
                      <a:pt x="2625" y="3949"/>
                    </a:lnTo>
                    <a:lnTo>
                      <a:pt x="2859" y="3748"/>
                    </a:lnTo>
                    <a:lnTo>
                      <a:pt x="3106" y="3559"/>
                    </a:lnTo>
                    <a:lnTo>
                      <a:pt x="3340" y="3392"/>
                    </a:lnTo>
                    <a:lnTo>
                      <a:pt x="3561" y="3259"/>
                    </a:lnTo>
                    <a:lnTo>
                      <a:pt x="3769" y="3137"/>
                    </a:lnTo>
                    <a:lnTo>
                      <a:pt x="3964" y="3036"/>
                    </a:lnTo>
                    <a:lnTo>
                      <a:pt x="4432" y="2836"/>
                    </a:lnTo>
                    <a:lnTo>
                      <a:pt x="4523" y="2814"/>
                    </a:lnTo>
                    <a:lnTo>
                      <a:pt x="4575" y="2736"/>
                    </a:lnTo>
                    <a:lnTo>
                      <a:pt x="4666" y="2636"/>
                    </a:lnTo>
                    <a:lnTo>
                      <a:pt x="4770" y="2503"/>
                    </a:lnTo>
                    <a:lnTo>
                      <a:pt x="4900" y="2358"/>
                    </a:lnTo>
                    <a:lnTo>
                      <a:pt x="5069" y="2180"/>
                    </a:lnTo>
                    <a:lnTo>
                      <a:pt x="5251" y="2002"/>
                    </a:lnTo>
                    <a:lnTo>
                      <a:pt x="5705" y="1613"/>
                    </a:lnTo>
                    <a:lnTo>
                      <a:pt x="5965" y="1413"/>
                    </a:lnTo>
                    <a:lnTo>
                      <a:pt x="6251" y="1201"/>
                    </a:lnTo>
                    <a:lnTo>
                      <a:pt x="6563" y="1012"/>
                    </a:lnTo>
                    <a:lnTo>
                      <a:pt x="6901" y="823"/>
                    </a:lnTo>
                    <a:lnTo>
                      <a:pt x="7265" y="634"/>
                    </a:lnTo>
                    <a:lnTo>
                      <a:pt x="7655" y="478"/>
                    </a:lnTo>
                    <a:lnTo>
                      <a:pt x="8058" y="334"/>
                    </a:lnTo>
                    <a:lnTo>
                      <a:pt x="8513" y="211"/>
                    </a:lnTo>
                    <a:lnTo>
                      <a:pt x="8968" y="111"/>
                    </a:lnTo>
                    <a:lnTo>
                      <a:pt x="9461" y="33"/>
                    </a:lnTo>
                    <a:lnTo>
                      <a:pt x="9968" y="0"/>
                    </a:lnTo>
                    <a:lnTo>
                      <a:pt x="10501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11" name="Freeform 23"/>
              <p:cNvSpPr/>
              <p:nvPr/>
            </p:nvSpPr>
            <p:spPr>
              <a:xfrm>
                <a:off x="30501" y="39402"/>
                <a:ext cx="3778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83" y="5112"/>
                    </a:moveTo>
                    <a:lnTo>
                      <a:pt x="15681" y="5184"/>
                    </a:lnTo>
                    <a:lnTo>
                      <a:pt x="14997" y="5328"/>
                    </a:lnTo>
                    <a:lnTo>
                      <a:pt x="14455" y="5616"/>
                    </a:lnTo>
                    <a:lnTo>
                      <a:pt x="14007" y="5976"/>
                    </a:lnTo>
                    <a:lnTo>
                      <a:pt x="13653" y="6480"/>
                    </a:lnTo>
                    <a:lnTo>
                      <a:pt x="13417" y="7128"/>
                    </a:lnTo>
                    <a:lnTo>
                      <a:pt x="13229" y="7848"/>
                    </a:lnTo>
                    <a:lnTo>
                      <a:pt x="13111" y="8784"/>
                    </a:lnTo>
                    <a:lnTo>
                      <a:pt x="13064" y="9720"/>
                    </a:lnTo>
                    <a:lnTo>
                      <a:pt x="13040" y="10800"/>
                    </a:lnTo>
                    <a:lnTo>
                      <a:pt x="13064" y="11880"/>
                    </a:lnTo>
                    <a:lnTo>
                      <a:pt x="13111" y="12888"/>
                    </a:lnTo>
                    <a:lnTo>
                      <a:pt x="13229" y="13752"/>
                    </a:lnTo>
                    <a:lnTo>
                      <a:pt x="13417" y="14472"/>
                    </a:lnTo>
                    <a:lnTo>
                      <a:pt x="13653" y="15120"/>
                    </a:lnTo>
                    <a:lnTo>
                      <a:pt x="14007" y="15552"/>
                    </a:lnTo>
                    <a:lnTo>
                      <a:pt x="14455" y="16056"/>
                    </a:lnTo>
                    <a:lnTo>
                      <a:pt x="14997" y="16344"/>
                    </a:lnTo>
                    <a:lnTo>
                      <a:pt x="15681" y="16488"/>
                    </a:lnTo>
                    <a:lnTo>
                      <a:pt x="16483" y="16560"/>
                    </a:lnTo>
                    <a:lnTo>
                      <a:pt x="17308" y="16488"/>
                    </a:lnTo>
                    <a:lnTo>
                      <a:pt x="17992" y="16344"/>
                    </a:lnTo>
                    <a:lnTo>
                      <a:pt x="18558" y="16056"/>
                    </a:lnTo>
                    <a:lnTo>
                      <a:pt x="18983" y="15552"/>
                    </a:lnTo>
                    <a:lnTo>
                      <a:pt x="19336" y="15120"/>
                    </a:lnTo>
                    <a:lnTo>
                      <a:pt x="19596" y="14472"/>
                    </a:lnTo>
                    <a:lnTo>
                      <a:pt x="19784" y="13752"/>
                    </a:lnTo>
                    <a:lnTo>
                      <a:pt x="19879" y="12888"/>
                    </a:lnTo>
                    <a:lnTo>
                      <a:pt x="19949" y="11880"/>
                    </a:lnTo>
                    <a:lnTo>
                      <a:pt x="19973" y="10800"/>
                    </a:lnTo>
                    <a:lnTo>
                      <a:pt x="19949" y="9720"/>
                    </a:lnTo>
                    <a:lnTo>
                      <a:pt x="19879" y="8784"/>
                    </a:lnTo>
                    <a:lnTo>
                      <a:pt x="19784" y="7848"/>
                    </a:lnTo>
                    <a:lnTo>
                      <a:pt x="19596" y="7128"/>
                    </a:lnTo>
                    <a:lnTo>
                      <a:pt x="19336" y="6480"/>
                    </a:lnTo>
                    <a:lnTo>
                      <a:pt x="18983" y="5976"/>
                    </a:lnTo>
                    <a:lnTo>
                      <a:pt x="18558" y="5616"/>
                    </a:lnTo>
                    <a:lnTo>
                      <a:pt x="17992" y="5328"/>
                    </a:lnTo>
                    <a:lnTo>
                      <a:pt x="17308" y="5184"/>
                    </a:lnTo>
                    <a:lnTo>
                      <a:pt x="16483" y="5112"/>
                    </a:lnTo>
                    <a:close/>
                    <a:moveTo>
                      <a:pt x="5093" y="5112"/>
                    </a:moveTo>
                    <a:lnTo>
                      <a:pt x="4292" y="5184"/>
                    </a:lnTo>
                    <a:lnTo>
                      <a:pt x="3608" y="5328"/>
                    </a:lnTo>
                    <a:lnTo>
                      <a:pt x="3066" y="5616"/>
                    </a:lnTo>
                    <a:lnTo>
                      <a:pt x="2617" y="5976"/>
                    </a:lnTo>
                    <a:lnTo>
                      <a:pt x="2264" y="6480"/>
                    </a:lnTo>
                    <a:lnTo>
                      <a:pt x="2004" y="7128"/>
                    </a:lnTo>
                    <a:lnTo>
                      <a:pt x="1839" y="7848"/>
                    </a:lnTo>
                    <a:lnTo>
                      <a:pt x="1721" y="8784"/>
                    </a:lnTo>
                    <a:lnTo>
                      <a:pt x="1651" y="9720"/>
                    </a:lnTo>
                    <a:lnTo>
                      <a:pt x="1651" y="11880"/>
                    </a:lnTo>
                    <a:lnTo>
                      <a:pt x="1721" y="12888"/>
                    </a:lnTo>
                    <a:lnTo>
                      <a:pt x="1839" y="13752"/>
                    </a:lnTo>
                    <a:lnTo>
                      <a:pt x="2004" y="14472"/>
                    </a:lnTo>
                    <a:lnTo>
                      <a:pt x="2264" y="15120"/>
                    </a:lnTo>
                    <a:lnTo>
                      <a:pt x="2617" y="15552"/>
                    </a:lnTo>
                    <a:lnTo>
                      <a:pt x="3066" y="16056"/>
                    </a:lnTo>
                    <a:lnTo>
                      <a:pt x="3608" y="16344"/>
                    </a:lnTo>
                    <a:lnTo>
                      <a:pt x="4292" y="16488"/>
                    </a:lnTo>
                    <a:lnTo>
                      <a:pt x="5093" y="16560"/>
                    </a:lnTo>
                    <a:lnTo>
                      <a:pt x="5895" y="16488"/>
                    </a:lnTo>
                    <a:lnTo>
                      <a:pt x="6603" y="16344"/>
                    </a:lnTo>
                    <a:lnTo>
                      <a:pt x="7169" y="16056"/>
                    </a:lnTo>
                    <a:lnTo>
                      <a:pt x="7593" y="15552"/>
                    </a:lnTo>
                    <a:lnTo>
                      <a:pt x="7947" y="15120"/>
                    </a:lnTo>
                    <a:lnTo>
                      <a:pt x="8206" y="14472"/>
                    </a:lnTo>
                    <a:lnTo>
                      <a:pt x="8371" y="13752"/>
                    </a:lnTo>
                    <a:lnTo>
                      <a:pt x="8489" y="12888"/>
                    </a:lnTo>
                    <a:lnTo>
                      <a:pt x="8560" y="11880"/>
                    </a:lnTo>
                    <a:lnTo>
                      <a:pt x="8560" y="9720"/>
                    </a:lnTo>
                    <a:lnTo>
                      <a:pt x="8489" y="8784"/>
                    </a:lnTo>
                    <a:lnTo>
                      <a:pt x="8371" y="7848"/>
                    </a:lnTo>
                    <a:lnTo>
                      <a:pt x="8206" y="7128"/>
                    </a:lnTo>
                    <a:lnTo>
                      <a:pt x="7947" y="6480"/>
                    </a:lnTo>
                    <a:lnTo>
                      <a:pt x="7593" y="5976"/>
                    </a:lnTo>
                    <a:lnTo>
                      <a:pt x="7169" y="5616"/>
                    </a:lnTo>
                    <a:lnTo>
                      <a:pt x="6603" y="5328"/>
                    </a:lnTo>
                    <a:lnTo>
                      <a:pt x="5895" y="5184"/>
                    </a:lnTo>
                    <a:lnTo>
                      <a:pt x="5093" y="5112"/>
                    </a:lnTo>
                    <a:close/>
                    <a:moveTo>
                      <a:pt x="5093" y="0"/>
                    </a:moveTo>
                    <a:lnTo>
                      <a:pt x="5518" y="0"/>
                    </a:lnTo>
                    <a:lnTo>
                      <a:pt x="5990" y="72"/>
                    </a:lnTo>
                    <a:lnTo>
                      <a:pt x="6508" y="144"/>
                    </a:lnTo>
                    <a:lnTo>
                      <a:pt x="7027" y="360"/>
                    </a:lnTo>
                    <a:lnTo>
                      <a:pt x="7569" y="648"/>
                    </a:lnTo>
                    <a:lnTo>
                      <a:pt x="8088" y="1224"/>
                    </a:lnTo>
                    <a:lnTo>
                      <a:pt x="8583" y="1872"/>
                    </a:lnTo>
                    <a:lnTo>
                      <a:pt x="9031" y="2664"/>
                    </a:lnTo>
                    <a:lnTo>
                      <a:pt x="9432" y="3816"/>
                    </a:lnTo>
                    <a:lnTo>
                      <a:pt x="12168" y="3816"/>
                    </a:lnTo>
                    <a:lnTo>
                      <a:pt x="12569" y="2664"/>
                    </a:lnTo>
                    <a:lnTo>
                      <a:pt x="13040" y="1872"/>
                    </a:lnTo>
                    <a:lnTo>
                      <a:pt x="13535" y="1224"/>
                    </a:lnTo>
                    <a:lnTo>
                      <a:pt x="14054" y="648"/>
                    </a:lnTo>
                    <a:lnTo>
                      <a:pt x="14573" y="360"/>
                    </a:lnTo>
                    <a:lnTo>
                      <a:pt x="15092" y="144"/>
                    </a:lnTo>
                    <a:lnTo>
                      <a:pt x="15610" y="72"/>
                    </a:lnTo>
                    <a:lnTo>
                      <a:pt x="16082" y="0"/>
                    </a:lnTo>
                    <a:lnTo>
                      <a:pt x="17261" y="0"/>
                    </a:lnTo>
                    <a:lnTo>
                      <a:pt x="17662" y="72"/>
                    </a:lnTo>
                    <a:lnTo>
                      <a:pt x="18110" y="216"/>
                    </a:lnTo>
                    <a:lnTo>
                      <a:pt x="18558" y="432"/>
                    </a:lnTo>
                    <a:lnTo>
                      <a:pt x="19006" y="720"/>
                    </a:lnTo>
                    <a:lnTo>
                      <a:pt x="19454" y="1152"/>
                    </a:lnTo>
                    <a:lnTo>
                      <a:pt x="19879" y="1728"/>
                    </a:lnTo>
                    <a:lnTo>
                      <a:pt x="20279" y="2376"/>
                    </a:lnTo>
                    <a:lnTo>
                      <a:pt x="20633" y="3240"/>
                    </a:lnTo>
                    <a:lnTo>
                      <a:pt x="20963" y="4248"/>
                    </a:lnTo>
                    <a:lnTo>
                      <a:pt x="21223" y="5544"/>
                    </a:lnTo>
                    <a:lnTo>
                      <a:pt x="21411" y="7056"/>
                    </a:lnTo>
                    <a:lnTo>
                      <a:pt x="21553" y="8856"/>
                    </a:lnTo>
                    <a:lnTo>
                      <a:pt x="21600" y="10800"/>
                    </a:lnTo>
                    <a:lnTo>
                      <a:pt x="21553" y="12816"/>
                    </a:lnTo>
                    <a:lnTo>
                      <a:pt x="21411" y="14544"/>
                    </a:lnTo>
                    <a:lnTo>
                      <a:pt x="21223" y="16056"/>
                    </a:lnTo>
                    <a:lnTo>
                      <a:pt x="20963" y="17352"/>
                    </a:lnTo>
                    <a:lnTo>
                      <a:pt x="20633" y="18360"/>
                    </a:lnTo>
                    <a:lnTo>
                      <a:pt x="20279" y="19224"/>
                    </a:lnTo>
                    <a:lnTo>
                      <a:pt x="19879" y="19944"/>
                    </a:lnTo>
                    <a:lnTo>
                      <a:pt x="19454" y="20520"/>
                    </a:lnTo>
                    <a:lnTo>
                      <a:pt x="19006" y="20880"/>
                    </a:lnTo>
                    <a:lnTo>
                      <a:pt x="18558" y="21168"/>
                    </a:lnTo>
                    <a:lnTo>
                      <a:pt x="18110" y="21384"/>
                    </a:lnTo>
                    <a:lnTo>
                      <a:pt x="17662" y="21456"/>
                    </a:lnTo>
                    <a:lnTo>
                      <a:pt x="17261" y="21528"/>
                    </a:lnTo>
                    <a:lnTo>
                      <a:pt x="16860" y="21528"/>
                    </a:lnTo>
                    <a:lnTo>
                      <a:pt x="16483" y="21600"/>
                    </a:lnTo>
                    <a:lnTo>
                      <a:pt x="16153" y="21528"/>
                    </a:lnTo>
                    <a:lnTo>
                      <a:pt x="15752" y="21528"/>
                    </a:lnTo>
                    <a:lnTo>
                      <a:pt x="14903" y="21384"/>
                    </a:lnTo>
                    <a:lnTo>
                      <a:pt x="14455" y="21168"/>
                    </a:lnTo>
                    <a:lnTo>
                      <a:pt x="13983" y="20880"/>
                    </a:lnTo>
                    <a:lnTo>
                      <a:pt x="13559" y="20520"/>
                    </a:lnTo>
                    <a:lnTo>
                      <a:pt x="13134" y="19944"/>
                    </a:lnTo>
                    <a:lnTo>
                      <a:pt x="12734" y="19224"/>
                    </a:lnTo>
                    <a:lnTo>
                      <a:pt x="12356" y="18360"/>
                    </a:lnTo>
                    <a:lnTo>
                      <a:pt x="12050" y="17352"/>
                    </a:lnTo>
                    <a:lnTo>
                      <a:pt x="11790" y="16128"/>
                    </a:lnTo>
                    <a:lnTo>
                      <a:pt x="11578" y="14544"/>
                    </a:lnTo>
                    <a:lnTo>
                      <a:pt x="11460" y="12888"/>
                    </a:lnTo>
                    <a:lnTo>
                      <a:pt x="11413" y="10800"/>
                    </a:lnTo>
                    <a:lnTo>
                      <a:pt x="11437" y="9864"/>
                    </a:lnTo>
                    <a:lnTo>
                      <a:pt x="11460" y="9000"/>
                    </a:lnTo>
                    <a:lnTo>
                      <a:pt x="10140" y="9000"/>
                    </a:lnTo>
                    <a:lnTo>
                      <a:pt x="10187" y="9864"/>
                    </a:lnTo>
                    <a:lnTo>
                      <a:pt x="10187" y="10800"/>
                    </a:lnTo>
                    <a:lnTo>
                      <a:pt x="10140" y="12888"/>
                    </a:lnTo>
                    <a:lnTo>
                      <a:pt x="10022" y="14544"/>
                    </a:lnTo>
                    <a:lnTo>
                      <a:pt x="9810" y="16128"/>
                    </a:lnTo>
                    <a:lnTo>
                      <a:pt x="9550" y="17352"/>
                    </a:lnTo>
                    <a:lnTo>
                      <a:pt x="9244" y="18360"/>
                    </a:lnTo>
                    <a:lnTo>
                      <a:pt x="8890" y="19224"/>
                    </a:lnTo>
                    <a:lnTo>
                      <a:pt x="8489" y="19944"/>
                    </a:lnTo>
                    <a:lnTo>
                      <a:pt x="8065" y="20448"/>
                    </a:lnTo>
                    <a:lnTo>
                      <a:pt x="7617" y="20880"/>
                    </a:lnTo>
                    <a:lnTo>
                      <a:pt x="7169" y="21168"/>
                    </a:lnTo>
                    <a:lnTo>
                      <a:pt x="6272" y="21456"/>
                    </a:lnTo>
                    <a:lnTo>
                      <a:pt x="5848" y="21528"/>
                    </a:lnTo>
                    <a:lnTo>
                      <a:pt x="4362" y="21528"/>
                    </a:lnTo>
                    <a:lnTo>
                      <a:pt x="3938" y="21456"/>
                    </a:lnTo>
                    <a:lnTo>
                      <a:pt x="3042" y="21168"/>
                    </a:lnTo>
                    <a:lnTo>
                      <a:pt x="2594" y="20880"/>
                    </a:lnTo>
                    <a:lnTo>
                      <a:pt x="2146" y="20448"/>
                    </a:lnTo>
                    <a:lnTo>
                      <a:pt x="1721" y="19944"/>
                    </a:lnTo>
                    <a:lnTo>
                      <a:pt x="1344" y="19224"/>
                    </a:lnTo>
                    <a:lnTo>
                      <a:pt x="967" y="18360"/>
                    </a:lnTo>
                    <a:lnTo>
                      <a:pt x="637" y="17280"/>
                    </a:lnTo>
                    <a:lnTo>
                      <a:pt x="377" y="16056"/>
                    </a:lnTo>
                    <a:lnTo>
                      <a:pt x="165" y="14544"/>
                    </a:lnTo>
                    <a:lnTo>
                      <a:pt x="47" y="12816"/>
                    </a:lnTo>
                    <a:lnTo>
                      <a:pt x="0" y="10800"/>
                    </a:lnTo>
                    <a:lnTo>
                      <a:pt x="47" y="8784"/>
                    </a:lnTo>
                    <a:lnTo>
                      <a:pt x="165" y="7056"/>
                    </a:lnTo>
                    <a:lnTo>
                      <a:pt x="377" y="5544"/>
                    </a:lnTo>
                    <a:lnTo>
                      <a:pt x="637" y="4248"/>
                    </a:lnTo>
                    <a:lnTo>
                      <a:pt x="967" y="3240"/>
                    </a:lnTo>
                    <a:lnTo>
                      <a:pt x="1344" y="2376"/>
                    </a:lnTo>
                    <a:lnTo>
                      <a:pt x="1721" y="1656"/>
                    </a:lnTo>
                    <a:lnTo>
                      <a:pt x="2146" y="1152"/>
                    </a:lnTo>
                    <a:lnTo>
                      <a:pt x="2594" y="720"/>
                    </a:lnTo>
                    <a:lnTo>
                      <a:pt x="3042" y="432"/>
                    </a:lnTo>
                    <a:lnTo>
                      <a:pt x="3490" y="216"/>
                    </a:lnTo>
                    <a:lnTo>
                      <a:pt x="3938" y="72"/>
                    </a:lnTo>
                    <a:lnTo>
                      <a:pt x="4362" y="0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12" name="Freeform 24"/>
              <p:cNvSpPr/>
              <p:nvPr/>
            </p:nvSpPr>
            <p:spPr>
              <a:xfrm>
                <a:off x="0" y="78302"/>
                <a:ext cx="98790" cy="56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74" y="11149"/>
                    </a:moveTo>
                    <a:lnTo>
                      <a:pt x="16211" y="11181"/>
                    </a:lnTo>
                    <a:lnTo>
                      <a:pt x="16049" y="11261"/>
                    </a:lnTo>
                    <a:lnTo>
                      <a:pt x="15895" y="11435"/>
                    </a:lnTo>
                    <a:lnTo>
                      <a:pt x="15760" y="11642"/>
                    </a:lnTo>
                    <a:lnTo>
                      <a:pt x="14352" y="14358"/>
                    </a:lnTo>
                    <a:lnTo>
                      <a:pt x="18396" y="14358"/>
                    </a:lnTo>
                    <a:lnTo>
                      <a:pt x="16988" y="11642"/>
                    </a:lnTo>
                    <a:lnTo>
                      <a:pt x="16852" y="11419"/>
                    </a:lnTo>
                    <a:lnTo>
                      <a:pt x="16708" y="11261"/>
                    </a:lnTo>
                    <a:lnTo>
                      <a:pt x="16545" y="11165"/>
                    </a:lnTo>
                    <a:lnTo>
                      <a:pt x="16374" y="11149"/>
                    </a:lnTo>
                    <a:close/>
                    <a:moveTo>
                      <a:pt x="15778" y="0"/>
                    </a:moveTo>
                    <a:lnTo>
                      <a:pt x="16527" y="318"/>
                    </a:lnTo>
                    <a:lnTo>
                      <a:pt x="17078" y="604"/>
                    </a:lnTo>
                    <a:lnTo>
                      <a:pt x="17601" y="969"/>
                    </a:lnTo>
                    <a:lnTo>
                      <a:pt x="18098" y="1398"/>
                    </a:lnTo>
                    <a:lnTo>
                      <a:pt x="18567" y="1922"/>
                    </a:lnTo>
                    <a:lnTo>
                      <a:pt x="19018" y="2494"/>
                    </a:lnTo>
                    <a:lnTo>
                      <a:pt x="19443" y="3113"/>
                    </a:lnTo>
                    <a:lnTo>
                      <a:pt x="19822" y="3796"/>
                    </a:lnTo>
                    <a:lnTo>
                      <a:pt x="20174" y="4542"/>
                    </a:lnTo>
                    <a:lnTo>
                      <a:pt x="20490" y="5336"/>
                    </a:lnTo>
                    <a:lnTo>
                      <a:pt x="20770" y="6162"/>
                    </a:lnTo>
                    <a:lnTo>
                      <a:pt x="21013" y="7036"/>
                    </a:lnTo>
                    <a:lnTo>
                      <a:pt x="21230" y="7957"/>
                    </a:lnTo>
                    <a:lnTo>
                      <a:pt x="21383" y="8910"/>
                    </a:lnTo>
                    <a:lnTo>
                      <a:pt x="21501" y="9879"/>
                    </a:lnTo>
                    <a:lnTo>
                      <a:pt x="21573" y="10864"/>
                    </a:lnTo>
                    <a:lnTo>
                      <a:pt x="21600" y="11880"/>
                    </a:lnTo>
                    <a:lnTo>
                      <a:pt x="21600" y="19059"/>
                    </a:lnTo>
                    <a:lnTo>
                      <a:pt x="21573" y="19535"/>
                    </a:lnTo>
                    <a:lnTo>
                      <a:pt x="21510" y="19948"/>
                    </a:lnTo>
                    <a:lnTo>
                      <a:pt x="21392" y="20361"/>
                    </a:lnTo>
                    <a:lnTo>
                      <a:pt x="21248" y="20711"/>
                    </a:lnTo>
                    <a:lnTo>
                      <a:pt x="21076" y="21028"/>
                    </a:lnTo>
                    <a:lnTo>
                      <a:pt x="20860" y="21266"/>
                    </a:lnTo>
                    <a:lnTo>
                      <a:pt x="20634" y="21457"/>
                    </a:lnTo>
                    <a:lnTo>
                      <a:pt x="20390" y="21568"/>
                    </a:lnTo>
                    <a:lnTo>
                      <a:pt x="20129" y="21600"/>
                    </a:lnTo>
                    <a:lnTo>
                      <a:pt x="1417" y="21600"/>
                    </a:lnTo>
                    <a:lnTo>
                      <a:pt x="1164" y="21568"/>
                    </a:lnTo>
                    <a:lnTo>
                      <a:pt x="912" y="21457"/>
                    </a:lnTo>
                    <a:lnTo>
                      <a:pt x="695" y="21266"/>
                    </a:lnTo>
                    <a:lnTo>
                      <a:pt x="496" y="21028"/>
                    </a:lnTo>
                    <a:lnTo>
                      <a:pt x="325" y="20711"/>
                    </a:lnTo>
                    <a:lnTo>
                      <a:pt x="190" y="20361"/>
                    </a:lnTo>
                    <a:lnTo>
                      <a:pt x="90" y="19948"/>
                    </a:lnTo>
                    <a:lnTo>
                      <a:pt x="27" y="19535"/>
                    </a:lnTo>
                    <a:lnTo>
                      <a:pt x="0" y="19059"/>
                    </a:lnTo>
                    <a:lnTo>
                      <a:pt x="0" y="11880"/>
                    </a:lnTo>
                    <a:lnTo>
                      <a:pt x="27" y="10864"/>
                    </a:lnTo>
                    <a:lnTo>
                      <a:pt x="99" y="9879"/>
                    </a:lnTo>
                    <a:lnTo>
                      <a:pt x="208" y="8910"/>
                    </a:lnTo>
                    <a:lnTo>
                      <a:pt x="370" y="7957"/>
                    </a:lnTo>
                    <a:lnTo>
                      <a:pt x="569" y="7036"/>
                    </a:lnTo>
                    <a:lnTo>
                      <a:pt x="812" y="6178"/>
                    </a:lnTo>
                    <a:lnTo>
                      <a:pt x="1101" y="5336"/>
                    </a:lnTo>
                    <a:lnTo>
                      <a:pt x="1408" y="4542"/>
                    </a:lnTo>
                    <a:lnTo>
                      <a:pt x="1760" y="3812"/>
                    </a:lnTo>
                    <a:lnTo>
                      <a:pt x="2139" y="3113"/>
                    </a:lnTo>
                    <a:lnTo>
                      <a:pt x="2554" y="2494"/>
                    </a:lnTo>
                    <a:lnTo>
                      <a:pt x="2997" y="1922"/>
                    </a:lnTo>
                    <a:lnTo>
                      <a:pt x="3475" y="1414"/>
                    </a:lnTo>
                    <a:lnTo>
                      <a:pt x="3972" y="985"/>
                    </a:lnTo>
                    <a:lnTo>
                      <a:pt x="4495" y="604"/>
                    </a:lnTo>
                    <a:lnTo>
                      <a:pt x="5046" y="318"/>
                    </a:lnTo>
                    <a:lnTo>
                      <a:pt x="5777" y="0"/>
                    </a:lnTo>
                    <a:lnTo>
                      <a:pt x="10768" y="20329"/>
                    </a:lnTo>
                    <a:lnTo>
                      <a:pt x="15778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13" name="Freeform 25"/>
              <p:cNvSpPr/>
              <p:nvPr/>
            </p:nvSpPr>
            <p:spPr>
              <a:xfrm>
                <a:off x="41882" y="83765"/>
                <a:ext cx="15480" cy="37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18" y="0"/>
                    </a:moveTo>
                    <a:lnTo>
                      <a:pt x="13724" y="0"/>
                    </a:lnTo>
                    <a:lnTo>
                      <a:pt x="14940" y="47"/>
                    </a:lnTo>
                    <a:lnTo>
                      <a:pt x="16099" y="212"/>
                    </a:lnTo>
                    <a:lnTo>
                      <a:pt x="17083" y="496"/>
                    </a:lnTo>
                    <a:lnTo>
                      <a:pt x="17952" y="850"/>
                    </a:lnTo>
                    <a:lnTo>
                      <a:pt x="18589" y="1251"/>
                    </a:lnTo>
                    <a:lnTo>
                      <a:pt x="18994" y="1747"/>
                    </a:lnTo>
                    <a:lnTo>
                      <a:pt x="21195" y="5524"/>
                    </a:lnTo>
                    <a:lnTo>
                      <a:pt x="21310" y="6067"/>
                    </a:lnTo>
                    <a:lnTo>
                      <a:pt x="21137" y="6633"/>
                    </a:lnTo>
                    <a:lnTo>
                      <a:pt x="20673" y="7106"/>
                    </a:lnTo>
                    <a:lnTo>
                      <a:pt x="19979" y="7530"/>
                    </a:lnTo>
                    <a:lnTo>
                      <a:pt x="19052" y="7885"/>
                    </a:lnTo>
                    <a:lnTo>
                      <a:pt x="17894" y="8144"/>
                    </a:lnTo>
                    <a:lnTo>
                      <a:pt x="16620" y="8286"/>
                    </a:lnTo>
                    <a:lnTo>
                      <a:pt x="21600" y="10340"/>
                    </a:lnTo>
                    <a:lnTo>
                      <a:pt x="10829" y="21600"/>
                    </a:lnTo>
                    <a:lnTo>
                      <a:pt x="0" y="10340"/>
                    </a:lnTo>
                    <a:lnTo>
                      <a:pt x="4922" y="8286"/>
                    </a:lnTo>
                    <a:lnTo>
                      <a:pt x="3648" y="8144"/>
                    </a:lnTo>
                    <a:lnTo>
                      <a:pt x="2548" y="7885"/>
                    </a:lnTo>
                    <a:lnTo>
                      <a:pt x="1564" y="7530"/>
                    </a:lnTo>
                    <a:lnTo>
                      <a:pt x="869" y="7106"/>
                    </a:lnTo>
                    <a:lnTo>
                      <a:pt x="405" y="6633"/>
                    </a:lnTo>
                    <a:lnTo>
                      <a:pt x="232" y="6067"/>
                    </a:lnTo>
                    <a:lnTo>
                      <a:pt x="347" y="5524"/>
                    </a:lnTo>
                    <a:lnTo>
                      <a:pt x="2548" y="1747"/>
                    </a:lnTo>
                    <a:lnTo>
                      <a:pt x="3011" y="1251"/>
                    </a:lnTo>
                    <a:lnTo>
                      <a:pt x="3648" y="850"/>
                    </a:lnTo>
                    <a:lnTo>
                      <a:pt x="4459" y="496"/>
                    </a:lnTo>
                    <a:lnTo>
                      <a:pt x="5501" y="212"/>
                    </a:lnTo>
                    <a:lnTo>
                      <a:pt x="6602" y="47"/>
                    </a:lnTo>
                    <a:lnTo>
                      <a:pt x="7818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</p:grpSp>
      </p:grpSp>
      <p:grpSp>
        <p:nvGrpSpPr>
          <p:cNvPr id="122" name="그룹 88"/>
          <p:cNvGrpSpPr/>
          <p:nvPr/>
        </p:nvGrpSpPr>
        <p:grpSpPr>
          <a:xfrm>
            <a:off x="3769943" y="3288531"/>
            <a:ext cx="260859" cy="260859"/>
            <a:chOff x="0" y="0"/>
            <a:chExt cx="260858" cy="260858"/>
          </a:xfrm>
        </p:grpSpPr>
        <p:sp>
          <p:nvSpPr>
            <p:cNvPr id="116" name="타원 89"/>
            <p:cNvSpPr/>
            <p:nvPr/>
          </p:nvSpPr>
          <p:spPr>
            <a:xfrm>
              <a:off x="-1" y="-1"/>
              <a:ext cx="260860" cy="260860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121" name="Group 20"/>
            <p:cNvGrpSpPr/>
            <p:nvPr/>
          </p:nvGrpSpPr>
          <p:grpSpPr>
            <a:xfrm>
              <a:off x="80419" y="61224"/>
              <a:ext cx="98790" cy="134755"/>
              <a:chOff x="0" y="0"/>
              <a:chExt cx="98788" cy="134753"/>
            </a:xfrm>
          </p:grpSpPr>
          <p:sp>
            <p:nvSpPr>
              <p:cNvPr id="117" name="Freeform 22"/>
              <p:cNvSpPr/>
              <p:nvPr/>
            </p:nvSpPr>
            <p:spPr>
              <a:xfrm>
                <a:off x="15023" y="-1"/>
                <a:ext cx="68743" cy="80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36" y="5550"/>
                    </a:moveTo>
                    <a:lnTo>
                      <a:pt x="6290" y="6073"/>
                    </a:lnTo>
                    <a:lnTo>
                      <a:pt x="5783" y="6618"/>
                    </a:lnTo>
                    <a:lnTo>
                      <a:pt x="5329" y="7174"/>
                    </a:lnTo>
                    <a:lnTo>
                      <a:pt x="4926" y="7741"/>
                    </a:lnTo>
                    <a:lnTo>
                      <a:pt x="4575" y="8309"/>
                    </a:lnTo>
                    <a:lnTo>
                      <a:pt x="4276" y="8865"/>
                    </a:lnTo>
                    <a:lnTo>
                      <a:pt x="4016" y="9421"/>
                    </a:lnTo>
                    <a:lnTo>
                      <a:pt x="3782" y="9955"/>
                    </a:lnTo>
                    <a:lnTo>
                      <a:pt x="3600" y="10466"/>
                    </a:lnTo>
                    <a:lnTo>
                      <a:pt x="3431" y="10945"/>
                    </a:lnTo>
                    <a:lnTo>
                      <a:pt x="3314" y="11378"/>
                    </a:lnTo>
                    <a:lnTo>
                      <a:pt x="3210" y="11779"/>
                    </a:lnTo>
                    <a:lnTo>
                      <a:pt x="3132" y="12135"/>
                    </a:lnTo>
                    <a:lnTo>
                      <a:pt x="3249" y="12769"/>
                    </a:lnTo>
                    <a:lnTo>
                      <a:pt x="3418" y="13414"/>
                    </a:lnTo>
                    <a:lnTo>
                      <a:pt x="3639" y="14048"/>
                    </a:lnTo>
                    <a:lnTo>
                      <a:pt x="3886" y="14682"/>
                    </a:lnTo>
                    <a:lnTo>
                      <a:pt x="4185" y="15294"/>
                    </a:lnTo>
                    <a:lnTo>
                      <a:pt x="4510" y="15894"/>
                    </a:lnTo>
                    <a:lnTo>
                      <a:pt x="4874" y="16461"/>
                    </a:lnTo>
                    <a:lnTo>
                      <a:pt x="5277" y="17018"/>
                    </a:lnTo>
                    <a:lnTo>
                      <a:pt x="5718" y="17529"/>
                    </a:lnTo>
                    <a:lnTo>
                      <a:pt x="6186" y="18019"/>
                    </a:lnTo>
                    <a:lnTo>
                      <a:pt x="6667" y="18452"/>
                    </a:lnTo>
                    <a:lnTo>
                      <a:pt x="7187" y="18853"/>
                    </a:lnTo>
                    <a:lnTo>
                      <a:pt x="7720" y="19198"/>
                    </a:lnTo>
                    <a:lnTo>
                      <a:pt x="8292" y="19498"/>
                    </a:lnTo>
                    <a:lnTo>
                      <a:pt x="8877" y="19731"/>
                    </a:lnTo>
                    <a:lnTo>
                      <a:pt x="9474" y="19898"/>
                    </a:lnTo>
                    <a:lnTo>
                      <a:pt x="10098" y="20021"/>
                    </a:lnTo>
                    <a:lnTo>
                      <a:pt x="10722" y="20054"/>
                    </a:lnTo>
                    <a:lnTo>
                      <a:pt x="11372" y="20021"/>
                    </a:lnTo>
                    <a:lnTo>
                      <a:pt x="11983" y="19898"/>
                    </a:lnTo>
                    <a:lnTo>
                      <a:pt x="12581" y="19731"/>
                    </a:lnTo>
                    <a:lnTo>
                      <a:pt x="13165" y="19498"/>
                    </a:lnTo>
                    <a:lnTo>
                      <a:pt x="13724" y="19198"/>
                    </a:lnTo>
                    <a:lnTo>
                      <a:pt x="14283" y="18853"/>
                    </a:lnTo>
                    <a:lnTo>
                      <a:pt x="14803" y="18452"/>
                    </a:lnTo>
                    <a:lnTo>
                      <a:pt x="15284" y="18007"/>
                    </a:lnTo>
                    <a:lnTo>
                      <a:pt x="15752" y="17529"/>
                    </a:lnTo>
                    <a:lnTo>
                      <a:pt x="16181" y="17006"/>
                    </a:lnTo>
                    <a:lnTo>
                      <a:pt x="16583" y="16461"/>
                    </a:lnTo>
                    <a:lnTo>
                      <a:pt x="16960" y="15883"/>
                    </a:lnTo>
                    <a:lnTo>
                      <a:pt x="17285" y="15282"/>
                    </a:lnTo>
                    <a:lnTo>
                      <a:pt x="17584" y="14671"/>
                    </a:lnTo>
                    <a:lnTo>
                      <a:pt x="17831" y="14037"/>
                    </a:lnTo>
                    <a:lnTo>
                      <a:pt x="18039" y="13403"/>
                    </a:lnTo>
                    <a:lnTo>
                      <a:pt x="18208" y="12758"/>
                    </a:lnTo>
                    <a:lnTo>
                      <a:pt x="18338" y="12112"/>
                    </a:lnTo>
                    <a:lnTo>
                      <a:pt x="18403" y="11478"/>
                    </a:lnTo>
                    <a:lnTo>
                      <a:pt x="18429" y="10833"/>
                    </a:lnTo>
                    <a:lnTo>
                      <a:pt x="18416" y="10055"/>
                    </a:lnTo>
                    <a:lnTo>
                      <a:pt x="18377" y="9321"/>
                    </a:lnTo>
                    <a:lnTo>
                      <a:pt x="17402" y="9332"/>
                    </a:lnTo>
                    <a:lnTo>
                      <a:pt x="16453" y="9298"/>
                    </a:lnTo>
                    <a:lnTo>
                      <a:pt x="15570" y="9232"/>
                    </a:lnTo>
                    <a:lnTo>
                      <a:pt x="14725" y="9120"/>
                    </a:lnTo>
                    <a:lnTo>
                      <a:pt x="13906" y="8987"/>
                    </a:lnTo>
                    <a:lnTo>
                      <a:pt x="13152" y="8831"/>
                    </a:lnTo>
                    <a:lnTo>
                      <a:pt x="12425" y="8642"/>
                    </a:lnTo>
                    <a:lnTo>
                      <a:pt x="11736" y="8420"/>
                    </a:lnTo>
                    <a:lnTo>
                      <a:pt x="11086" y="8197"/>
                    </a:lnTo>
                    <a:lnTo>
                      <a:pt x="10475" y="7930"/>
                    </a:lnTo>
                    <a:lnTo>
                      <a:pt x="9903" y="7675"/>
                    </a:lnTo>
                    <a:lnTo>
                      <a:pt x="9370" y="7385"/>
                    </a:lnTo>
                    <a:lnTo>
                      <a:pt x="8864" y="7096"/>
                    </a:lnTo>
                    <a:lnTo>
                      <a:pt x="8396" y="6785"/>
                    </a:lnTo>
                    <a:lnTo>
                      <a:pt x="7954" y="6484"/>
                    </a:lnTo>
                    <a:lnTo>
                      <a:pt x="7551" y="6173"/>
                    </a:lnTo>
                    <a:lnTo>
                      <a:pt x="7174" y="5862"/>
                    </a:lnTo>
                    <a:lnTo>
                      <a:pt x="6836" y="5550"/>
                    </a:lnTo>
                    <a:close/>
                    <a:moveTo>
                      <a:pt x="10501" y="0"/>
                    </a:moveTo>
                    <a:lnTo>
                      <a:pt x="11060" y="33"/>
                    </a:lnTo>
                    <a:lnTo>
                      <a:pt x="11658" y="122"/>
                    </a:lnTo>
                    <a:lnTo>
                      <a:pt x="12269" y="256"/>
                    </a:lnTo>
                    <a:lnTo>
                      <a:pt x="12905" y="434"/>
                    </a:lnTo>
                    <a:lnTo>
                      <a:pt x="13568" y="667"/>
                    </a:lnTo>
                    <a:lnTo>
                      <a:pt x="14257" y="957"/>
                    </a:lnTo>
                    <a:lnTo>
                      <a:pt x="14972" y="1312"/>
                    </a:lnTo>
                    <a:lnTo>
                      <a:pt x="15323" y="1502"/>
                    </a:lnTo>
                    <a:lnTo>
                      <a:pt x="15700" y="1724"/>
                    </a:lnTo>
                    <a:lnTo>
                      <a:pt x="16103" y="1991"/>
                    </a:lnTo>
                    <a:lnTo>
                      <a:pt x="16518" y="2280"/>
                    </a:lnTo>
                    <a:lnTo>
                      <a:pt x="16947" y="2592"/>
                    </a:lnTo>
                    <a:lnTo>
                      <a:pt x="17337" y="2903"/>
                    </a:lnTo>
                    <a:lnTo>
                      <a:pt x="17714" y="3248"/>
                    </a:lnTo>
                    <a:lnTo>
                      <a:pt x="18039" y="3593"/>
                    </a:lnTo>
                    <a:lnTo>
                      <a:pt x="18312" y="3926"/>
                    </a:lnTo>
                    <a:lnTo>
                      <a:pt x="18624" y="4327"/>
                    </a:lnTo>
                    <a:lnTo>
                      <a:pt x="18910" y="4772"/>
                    </a:lnTo>
                    <a:lnTo>
                      <a:pt x="19170" y="5250"/>
                    </a:lnTo>
                    <a:lnTo>
                      <a:pt x="19404" y="5773"/>
                    </a:lnTo>
                    <a:lnTo>
                      <a:pt x="19612" y="6340"/>
                    </a:lnTo>
                    <a:lnTo>
                      <a:pt x="19806" y="6963"/>
                    </a:lnTo>
                    <a:lnTo>
                      <a:pt x="19949" y="7619"/>
                    </a:lnTo>
                    <a:lnTo>
                      <a:pt x="20079" y="8331"/>
                    </a:lnTo>
                    <a:lnTo>
                      <a:pt x="20157" y="9087"/>
                    </a:lnTo>
                    <a:lnTo>
                      <a:pt x="20209" y="9921"/>
                    </a:lnTo>
                    <a:lnTo>
                      <a:pt x="20443" y="10010"/>
                    </a:lnTo>
                    <a:lnTo>
                      <a:pt x="20664" y="10122"/>
                    </a:lnTo>
                    <a:lnTo>
                      <a:pt x="20859" y="10255"/>
                    </a:lnTo>
                    <a:lnTo>
                      <a:pt x="21041" y="10444"/>
                    </a:lnTo>
                    <a:lnTo>
                      <a:pt x="21210" y="10644"/>
                    </a:lnTo>
                    <a:lnTo>
                      <a:pt x="21340" y="10889"/>
                    </a:lnTo>
                    <a:lnTo>
                      <a:pt x="21457" y="11156"/>
                    </a:lnTo>
                    <a:lnTo>
                      <a:pt x="21535" y="11478"/>
                    </a:lnTo>
                    <a:lnTo>
                      <a:pt x="21587" y="11834"/>
                    </a:lnTo>
                    <a:lnTo>
                      <a:pt x="21600" y="12257"/>
                    </a:lnTo>
                    <a:lnTo>
                      <a:pt x="21574" y="12713"/>
                    </a:lnTo>
                    <a:lnTo>
                      <a:pt x="21509" y="13158"/>
                    </a:lnTo>
                    <a:lnTo>
                      <a:pt x="21418" y="13547"/>
                    </a:lnTo>
                    <a:lnTo>
                      <a:pt x="21288" y="13903"/>
                    </a:lnTo>
                    <a:lnTo>
                      <a:pt x="21119" y="14215"/>
                    </a:lnTo>
                    <a:lnTo>
                      <a:pt x="20937" y="14504"/>
                    </a:lnTo>
                    <a:lnTo>
                      <a:pt x="20729" y="14737"/>
                    </a:lnTo>
                    <a:lnTo>
                      <a:pt x="20495" y="14949"/>
                    </a:lnTo>
                    <a:lnTo>
                      <a:pt x="20248" y="15127"/>
                    </a:lnTo>
                    <a:lnTo>
                      <a:pt x="19975" y="15260"/>
                    </a:lnTo>
                    <a:lnTo>
                      <a:pt x="19690" y="15371"/>
                    </a:lnTo>
                    <a:lnTo>
                      <a:pt x="19404" y="15460"/>
                    </a:lnTo>
                    <a:lnTo>
                      <a:pt x="19118" y="15516"/>
                    </a:lnTo>
                    <a:lnTo>
                      <a:pt x="18780" y="16172"/>
                    </a:lnTo>
                    <a:lnTo>
                      <a:pt x="18403" y="16817"/>
                    </a:lnTo>
                    <a:lnTo>
                      <a:pt x="18000" y="17429"/>
                    </a:lnTo>
                    <a:lnTo>
                      <a:pt x="17545" y="18019"/>
                    </a:lnTo>
                    <a:lnTo>
                      <a:pt x="17064" y="18575"/>
                    </a:lnTo>
                    <a:lnTo>
                      <a:pt x="16544" y="19097"/>
                    </a:lnTo>
                    <a:lnTo>
                      <a:pt x="15999" y="19587"/>
                    </a:lnTo>
                    <a:lnTo>
                      <a:pt x="15427" y="20032"/>
                    </a:lnTo>
                    <a:lnTo>
                      <a:pt x="14829" y="20421"/>
                    </a:lnTo>
                    <a:lnTo>
                      <a:pt x="14192" y="20777"/>
                    </a:lnTo>
                    <a:lnTo>
                      <a:pt x="13542" y="21055"/>
                    </a:lnTo>
                    <a:lnTo>
                      <a:pt x="12866" y="21300"/>
                    </a:lnTo>
                    <a:lnTo>
                      <a:pt x="12178" y="21467"/>
                    </a:lnTo>
                    <a:lnTo>
                      <a:pt x="11463" y="21567"/>
                    </a:lnTo>
                    <a:lnTo>
                      <a:pt x="10722" y="21600"/>
                    </a:lnTo>
                    <a:lnTo>
                      <a:pt x="9994" y="21567"/>
                    </a:lnTo>
                    <a:lnTo>
                      <a:pt x="9279" y="21467"/>
                    </a:lnTo>
                    <a:lnTo>
                      <a:pt x="8591" y="21300"/>
                    </a:lnTo>
                    <a:lnTo>
                      <a:pt x="7902" y="21055"/>
                    </a:lnTo>
                    <a:lnTo>
                      <a:pt x="7252" y="20766"/>
                    </a:lnTo>
                    <a:lnTo>
                      <a:pt x="6628" y="20421"/>
                    </a:lnTo>
                    <a:lnTo>
                      <a:pt x="6030" y="20021"/>
                    </a:lnTo>
                    <a:lnTo>
                      <a:pt x="5445" y="19576"/>
                    </a:lnTo>
                    <a:lnTo>
                      <a:pt x="4900" y="19086"/>
                    </a:lnTo>
                    <a:lnTo>
                      <a:pt x="4380" y="18564"/>
                    </a:lnTo>
                    <a:lnTo>
                      <a:pt x="3899" y="17996"/>
                    </a:lnTo>
                    <a:lnTo>
                      <a:pt x="3457" y="17407"/>
                    </a:lnTo>
                    <a:lnTo>
                      <a:pt x="3041" y="16795"/>
                    </a:lnTo>
                    <a:lnTo>
                      <a:pt x="2664" y="16150"/>
                    </a:lnTo>
                    <a:lnTo>
                      <a:pt x="2326" y="15483"/>
                    </a:lnTo>
                    <a:lnTo>
                      <a:pt x="2027" y="15416"/>
                    </a:lnTo>
                    <a:lnTo>
                      <a:pt x="1729" y="15305"/>
                    </a:lnTo>
                    <a:lnTo>
                      <a:pt x="1443" y="15171"/>
                    </a:lnTo>
                    <a:lnTo>
                      <a:pt x="1183" y="15004"/>
                    </a:lnTo>
                    <a:lnTo>
                      <a:pt x="936" y="14793"/>
                    </a:lnTo>
                    <a:lnTo>
                      <a:pt x="715" y="14559"/>
                    </a:lnTo>
                    <a:lnTo>
                      <a:pt x="507" y="14281"/>
                    </a:lnTo>
                    <a:lnTo>
                      <a:pt x="338" y="13948"/>
                    </a:lnTo>
                    <a:lnTo>
                      <a:pt x="195" y="13581"/>
                    </a:lnTo>
                    <a:lnTo>
                      <a:pt x="91" y="13169"/>
                    </a:lnTo>
                    <a:lnTo>
                      <a:pt x="26" y="12713"/>
                    </a:lnTo>
                    <a:lnTo>
                      <a:pt x="0" y="12279"/>
                    </a:lnTo>
                    <a:lnTo>
                      <a:pt x="13" y="11879"/>
                    </a:lnTo>
                    <a:lnTo>
                      <a:pt x="52" y="11545"/>
                    </a:lnTo>
                    <a:lnTo>
                      <a:pt x="117" y="11223"/>
                    </a:lnTo>
                    <a:lnTo>
                      <a:pt x="221" y="10956"/>
                    </a:lnTo>
                    <a:lnTo>
                      <a:pt x="351" y="10722"/>
                    </a:lnTo>
                    <a:lnTo>
                      <a:pt x="494" y="10522"/>
                    </a:lnTo>
                    <a:lnTo>
                      <a:pt x="650" y="10344"/>
                    </a:lnTo>
                    <a:lnTo>
                      <a:pt x="845" y="10188"/>
                    </a:lnTo>
                    <a:lnTo>
                      <a:pt x="1040" y="10077"/>
                    </a:lnTo>
                    <a:lnTo>
                      <a:pt x="1248" y="9977"/>
                    </a:lnTo>
                    <a:lnTo>
                      <a:pt x="1274" y="9465"/>
                    </a:lnTo>
                    <a:lnTo>
                      <a:pt x="1157" y="8831"/>
                    </a:lnTo>
                    <a:lnTo>
                      <a:pt x="1105" y="8231"/>
                    </a:lnTo>
                    <a:lnTo>
                      <a:pt x="1079" y="7675"/>
                    </a:lnTo>
                    <a:lnTo>
                      <a:pt x="1105" y="7152"/>
                    </a:lnTo>
                    <a:lnTo>
                      <a:pt x="1170" y="6662"/>
                    </a:lnTo>
                    <a:lnTo>
                      <a:pt x="1274" y="6218"/>
                    </a:lnTo>
                    <a:lnTo>
                      <a:pt x="1404" y="5806"/>
                    </a:lnTo>
                    <a:lnTo>
                      <a:pt x="1560" y="5417"/>
                    </a:lnTo>
                    <a:lnTo>
                      <a:pt x="1742" y="5061"/>
                    </a:lnTo>
                    <a:lnTo>
                      <a:pt x="1936" y="4749"/>
                    </a:lnTo>
                    <a:lnTo>
                      <a:pt x="2157" y="4449"/>
                    </a:lnTo>
                    <a:lnTo>
                      <a:pt x="2378" y="4193"/>
                    </a:lnTo>
                    <a:lnTo>
                      <a:pt x="2625" y="3949"/>
                    </a:lnTo>
                    <a:lnTo>
                      <a:pt x="2859" y="3748"/>
                    </a:lnTo>
                    <a:lnTo>
                      <a:pt x="3106" y="3559"/>
                    </a:lnTo>
                    <a:lnTo>
                      <a:pt x="3340" y="3392"/>
                    </a:lnTo>
                    <a:lnTo>
                      <a:pt x="3561" y="3259"/>
                    </a:lnTo>
                    <a:lnTo>
                      <a:pt x="3769" y="3137"/>
                    </a:lnTo>
                    <a:lnTo>
                      <a:pt x="3964" y="3036"/>
                    </a:lnTo>
                    <a:lnTo>
                      <a:pt x="4432" y="2836"/>
                    </a:lnTo>
                    <a:lnTo>
                      <a:pt x="4523" y="2814"/>
                    </a:lnTo>
                    <a:lnTo>
                      <a:pt x="4575" y="2736"/>
                    </a:lnTo>
                    <a:lnTo>
                      <a:pt x="4666" y="2636"/>
                    </a:lnTo>
                    <a:lnTo>
                      <a:pt x="4770" y="2503"/>
                    </a:lnTo>
                    <a:lnTo>
                      <a:pt x="4900" y="2358"/>
                    </a:lnTo>
                    <a:lnTo>
                      <a:pt x="5069" y="2180"/>
                    </a:lnTo>
                    <a:lnTo>
                      <a:pt x="5251" y="2002"/>
                    </a:lnTo>
                    <a:lnTo>
                      <a:pt x="5705" y="1613"/>
                    </a:lnTo>
                    <a:lnTo>
                      <a:pt x="5965" y="1413"/>
                    </a:lnTo>
                    <a:lnTo>
                      <a:pt x="6251" y="1201"/>
                    </a:lnTo>
                    <a:lnTo>
                      <a:pt x="6563" y="1012"/>
                    </a:lnTo>
                    <a:lnTo>
                      <a:pt x="6901" y="823"/>
                    </a:lnTo>
                    <a:lnTo>
                      <a:pt x="7265" y="634"/>
                    </a:lnTo>
                    <a:lnTo>
                      <a:pt x="7655" y="478"/>
                    </a:lnTo>
                    <a:lnTo>
                      <a:pt x="8058" y="334"/>
                    </a:lnTo>
                    <a:lnTo>
                      <a:pt x="8513" y="211"/>
                    </a:lnTo>
                    <a:lnTo>
                      <a:pt x="8968" y="111"/>
                    </a:lnTo>
                    <a:lnTo>
                      <a:pt x="9461" y="33"/>
                    </a:lnTo>
                    <a:lnTo>
                      <a:pt x="9968" y="0"/>
                    </a:lnTo>
                    <a:lnTo>
                      <a:pt x="10501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18" name="Freeform 23"/>
              <p:cNvSpPr/>
              <p:nvPr/>
            </p:nvSpPr>
            <p:spPr>
              <a:xfrm>
                <a:off x="30501" y="39402"/>
                <a:ext cx="3778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83" y="5112"/>
                    </a:moveTo>
                    <a:lnTo>
                      <a:pt x="15681" y="5184"/>
                    </a:lnTo>
                    <a:lnTo>
                      <a:pt x="14997" y="5328"/>
                    </a:lnTo>
                    <a:lnTo>
                      <a:pt x="14455" y="5616"/>
                    </a:lnTo>
                    <a:lnTo>
                      <a:pt x="14007" y="5976"/>
                    </a:lnTo>
                    <a:lnTo>
                      <a:pt x="13653" y="6480"/>
                    </a:lnTo>
                    <a:lnTo>
                      <a:pt x="13417" y="7128"/>
                    </a:lnTo>
                    <a:lnTo>
                      <a:pt x="13229" y="7848"/>
                    </a:lnTo>
                    <a:lnTo>
                      <a:pt x="13111" y="8784"/>
                    </a:lnTo>
                    <a:lnTo>
                      <a:pt x="13064" y="9720"/>
                    </a:lnTo>
                    <a:lnTo>
                      <a:pt x="13040" y="10800"/>
                    </a:lnTo>
                    <a:lnTo>
                      <a:pt x="13064" y="11880"/>
                    </a:lnTo>
                    <a:lnTo>
                      <a:pt x="13111" y="12888"/>
                    </a:lnTo>
                    <a:lnTo>
                      <a:pt x="13229" y="13752"/>
                    </a:lnTo>
                    <a:lnTo>
                      <a:pt x="13417" y="14472"/>
                    </a:lnTo>
                    <a:lnTo>
                      <a:pt x="13653" y="15120"/>
                    </a:lnTo>
                    <a:lnTo>
                      <a:pt x="14007" y="15552"/>
                    </a:lnTo>
                    <a:lnTo>
                      <a:pt x="14455" y="16056"/>
                    </a:lnTo>
                    <a:lnTo>
                      <a:pt x="14997" y="16344"/>
                    </a:lnTo>
                    <a:lnTo>
                      <a:pt x="15681" y="16488"/>
                    </a:lnTo>
                    <a:lnTo>
                      <a:pt x="16483" y="16560"/>
                    </a:lnTo>
                    <a:lnTo>
                      <a:pt x="17308" y="16488"/>
                    </a:lnTo>
                    <a:lnTo>
                      <a:pt x="17992" y="16344"/>
                    </a:lnTo>
                    <a:lnTo>
                      <a:pt x="18558" y="16056"/>
                    </a:lnTo>
                    <a:lnTo>
                      <a:pt x="18983" y="15552"/>
                    </a:lnTo>
                    <a:lnTo>
                      <a:pt x="19336" y="15120"/>
                    </a:lnTo>
                    <a:lnTo>
                      <a:pt x="19596" y="14472"/>
                    </a:lnTo>
                    <a:lnTo>
                      <a:pt x="19784" y="13752"/>
                    </a:lnTo>
                    <a:lnTo>
                      <a:pt x="19879" y="12888"/>
                    </a:lnTo>
                    <a:lnTo>
                      <a:pt x="19949" y="11880"/>
                    </a:lnTo>
                    <a:lnTo>
                      <a:pt x="19973" y="10800"/>
                    </a:lnTo>
                    <a:lnTo>
                      <a:pt x="19949" y="9720"/>
                    </a:lnTo>
                    <a:lnTo>
                      <a:pt x="19879" y="8784"/>
                    </a:lnTo>
                    <a:lnTo>
                      <a:pt x="19784" y="7848"/>
                    </a:lnTo>
                    <a:lnTo>
                      <a:pt x="19596" y="7128"/>
                    </a:lnTo>
                    <a:lnTo>
                      <a:pt x="19336" y="6480"/>
                    </a:lnTo>
                    <a:lnTo>
                      <a:pt x="18983" y="5976"/>
                    </a:lnTo>
                    <a:lnTo>
                      <a:pt x="18558" y="5616"/>
                    </a:lnTo>
                    <a:lnTo>
                      <a:pt x="17992" y="5328"/>
                    </a:lnTo>
                    <a:lnTo>
                      <a:pt x="17308" y="5184"/>
                    </a:lnTo>
                    <a:lnTo>
                      <a:pt x="16483" y="5112"/>
                    </a:lnTo>
                    <a:close/>
                    <a:moveTo>
                      <a:pt x="5093" y="5112"/>
                    </a:moveTo>
                    <a:lnTo>
                      <a:pt x="4292" y="5184"/>
                    </a:lnTo>
                    <a:lnTo>
                      <a:pt x="3608" y="5328"/>
                    </a:lnTo>
                    <a:lnTo>
                      <a:pt x="3066" y="5616"/>
                    </a:lnTo>
                    <a:lnTo>
                      <a:pt x="2617" y="5976"/>
                    </a:lnTo>
                    <a:lnTo>
                      <a:pt x="2264" y="6480"/>
                    </a:lnTo>
                    <a:lnTo>
                      <a:pt x="2004" y="7128"/>
                    </a:lnTo>
                    <a:lnTo>
                      <a:pt x="1839" y="7848"/>
                    </a:lnTo>
                    <a:lnTo>
                      <a:pt x="1721" y="8784"/>
                    </a:lnTo>
                    <a:lnTo>
                      <a:pt x="1651" y="9720"/>
                    </a:lnTo>
                    <a:lnTo>
                      <a:pt x="1651" y="11880"/>
                    </a:lnTo>
                    <a:lnTo>
                      <a:pt x="1721" y="12888"/>
                    </a:lnTo>
                    <a:lnTo>
                      <a:pt x="1839" y="13752"/>
                    </a:lnTo>
                    <a:lnTo>
                      <a:pt x="2004" y="14472"/>
                    </a:lnTo>
                    <a:lnTo>
                      <a:pt x="2264" y="15120"/>
                    </a:lnTo>
                    <a:lnTo>
                      <a:pt x="2617" y="15552"/>
                    </a:lnTo>
                    <a:lnTo>
                      <a:pt x="3066" y="16056"/>
                    </a:lnTo>
                    <a:lnTo>
                      <a:pt x="3608" y="16344"/>
                    </a:lnTo>
                    <a:lnTo>
                      <a:pt x="4292" y="16488"/>
                    </a:lnTo>
                    <a:lnTo>
                      <a:pt x="5093" y="16560"/>
                    </a:lnTo>
                    <a:lnTo>
                      <a:pt x="5895" y="16488"/>
                    </a:lnTo>
                    <a:lnTo>
                      <a:pt x="6603" y="16344"/>
                    </a:lnTo>
                    <a:lnTo>
                      <a:pt x="7169" y="16056"/>
                    </a:lnTo>
                    <a:lnTo>
                      <a:pt x="7593" y="15552"/>
                    </a:lnTo>
                    <a:lnTo>
                      <a:pt x="7947" y="15120"/>
                    </a:lnTo>
                    <a:lnTo>
                      <a:pt x="8206" y="14472"/>
                    </a:lnTo>
                    <a:lnTo>
                      <a:pt x="8371" y="13752"/>
                    </a:lnTo>
                    <a:lnTo>
                      <a:pt x="8489" y="12888"/>
                    </a:lnTo>
                    <a:lnTo>
                      <a:pt x="8560" y="11880"/>
                    </a:lnTo>
                    <a:lnTo>
                      <a:pt x="8560" y="9720"/>
                    </a:lnTo>
                    <a:lnTo>
                      <a:pt x="8489" y="8784"/>
                    </a:lnTo>
                    <a:lnTo>
                      <a:pt x="8371" y="7848"/>
                    </a:lnTo>
                    <a:lnTo>
                      <a:pt x="8206" y="7128"/>
                    </a:lnTo>
                    <a:lnTo>
                      <a:pt x="7947" y="6480"/>
                    </a:lnTo>
                    <a:lnTo>
                      <a:pt x="7593" y="5976"/>
                    </a:lnTo>
                    <a:lnTo>
                      <a:pt x="7169" y="5616"/>
                    </a:lnTo>
                    <a:lnTo>
                      <a:pt x="6603" y="5328"/>
                    </a:lnTo>
                    <a:lnTo>
                      <a:pt x="5895" y="5184"/>
                    </a:lnTo>
                    <a:lnTo>
                      <a:pt x="5093" y="5112"/>
                    </a:lnTo>
                    <a:close/>
                    <a:moveTo>
                      <a:pt x="5093" y="0"/>
                    </a:moveTo>
                    <a:lnTo>
                      <a:pt x="5518" y="0"/>
                    </a:lnTo>
                    <a:lnTo>
                      <a:pt x="5990" y="72"/>
                    </a:lnTo>
                    <a:lnTo>
                      <a:pt x="6508" y="144"/>
                    </a:lnTo>
                    <a:lnTo>
                      <a:pt x="7027" y="360"/>
                    </a:lnTo>
                    <a:lnTo>
                      <a:pt x="7569" y="648"/>
                    </a:lnTo>
                    <a:lnTo>
                      <a:pt x="8088" y="1224"/>
                    </a:lnTo>
                    <a:lnTo>
                      <a:pt x="8583" y="1872"/>
                    </a:lnTo>
                    <a:lnTo>
                      <a:pt x="9031" y="2664"/>
                    </a:lnTo>
                    <a:lnTo>
                      <a:pt x="9432" y="3816"/>
                    </a:lnTo>
                    <a:lnTo>
                      <a:pt x="12168" y="3816"/>
                    </a:lnTo>
                    <a:lnTo>
                      <a:pt x="12569" y="2664"/>
                    </a:lnTo>
                    <a:lnTo>
                      <a:pt x="13040" y="1872"/>
                    </a:lnTo>
                    <a:lnTo>
                      <a:pt x="13535" y="1224"/>
                    </a:lnTo>
                    <a:lnTo>
                      <a:pt x="14054" y="648"/>
                    </a:lnTo>
                    <a:lnTo>
                      <a:pt x="14573" y="360"/>
                    </a:lnTo>
                    <a:lnTo>
                      <a:pt x="15092" y="144"/>
                    </a:lnTo>
                    <a:lnTo>
                      <a:pt x="15610" y="72"/>
                    </a:lnTo>
                    <a:lnTo>
                      <a:pt x="16082" y="0"/>
                    </a:lnTo>
                    <a:lnTo>
                      <a:pt x="17261" y="0"/>
                    </a:lnTo>
                    <a:lnTo>
                      <a:pt x="17662" y="72"/>
                    </a:lnTo>
                    <a:lnTo>
                      <a:pt x="18110" y="216"/>
                    </a:lnTo>
                    <a:lnTo>
                      <a:pt x="18558" y="432"/>
                    </a:lnTo>
                    <a:lnTo>
                      <a:pt x="19006" y="720"/>
                    </a:lnTo>
                    <a:lnTo>
                      <a:pt x="19454" y="1152"/>
                    </a:lnTo>
                    <a:lnTo>
                      <a:pt x="19879" y="1728"/>
                    </a:lnTo>
                    <a:lnTo>
                      <a:pt x="20279" y="2376"/>
                    </a:lnTo>
                    <a:lnTo>
                      <a:pt x="20633" y="3240"/>
                    </a:lnTo>
                    <a:lnTo>
                      <a:pt x="20963" y="4248"/>
                    </a:lnTo>
                    <a:lnTo>
                      <a:pt x="21223" y="5544"/>
                    </a:lnTo>
                    <a:lnTo>
                      <a:pt x="21411" y="7056"/>
                    </a:lnTo>
                    <a:lnTo>
                      <a:pt x="21553" y="8856"/>
                    </a:lnTo>
                    <a:lnTo>
                      <a:pt x="21600" y="10800"/>
                    </a:lnTo>
                    <a:lnTo>
                      <a:pt x="21553" y="12816"/>
                    </a:lnTo>
                    <a:lnTo>
                      <a:pt x="21411" y="14544"/>
                    </a:lnTo>
                    <a:lnTo>
                      <a:pt x="21223" y="16056"/>
                    </a:lnTo>
                    <a:lnTo>
                      <a:pt x="20963" y="17352"/>
                    </a:lnTo>
                    <a:lnTo>
                      <a:pt x="20633" y="18360"/>
                    </a:lnTo>
                    <a:lnTo>
                      <a:pt x="20279" y="19224"/>
                    </a:lnTo>
                    <a:lnTo>
                      <a:pt x="19879" y="19944"/>
                    </a:lnTo>
                    <a:lnTo>
                      <a:pt x="19454" y="20520"/>
                    </a:lnTo>
                    <a:lnTo>
                      <a:pt x="19006" y="20880"/>
                    </a:lnTo>
                    <a:lnTo>
                      <a:pt x="18558" y="21168"/>
                    </a:lnTo>
                    <a:lnTo>
                      <a:pt x="18110" y="21384"/>
                    </a:lnTo>
                    <a:lnTo>
                      <a:pt x="17662" y="21456"/>
                    </a:lnTo>
                    <a:lnTo>
                      <a:pt x="17261" y="21528"/>
                    </a:lnTo>
                    <a:lnTo>
                      <a:pt x="16860" y="21528"/>
                    </a:lnTo>
                    <a:lnTo>
                      <a:pt x="16483" y="21600"/>
                    </a:lnTo>
                    <a:lnTo>
                      <a:pt x="16153" y="21528"/>
                    </a:lnTo>
                    <a:lnTo>
                      <a:pt x="15752" y="21528"/>
                    </a:lnTo>
                    <a:lnTo>
                      <a:pt x="14903" y="21384"/>
                    </a:lnTo>
                    <a:lnTo>
                      <a:pt x="14455" y="21168"/>
                    </a:lnTo>
                    <a:lnTo>
                      <a:pt x="13983" y="20880"/>
                    </a:lnTo>
                    <a:lnTo>
                      <a:pt x="13559" y="20520"/>
                    </a:lnTo>
                    <a:lnTo>
                      <a:pt x="13134" y="19944"/>
                    </a:lnTo>
                    <a:lnTo>
                      <a:pt x="12734" y="19224"/>
                    </a:lnTo>
                    <a:lnTo>
                      <a:pt x="12356" y="18360"/>
                    </a:lnTo>
                    <a:lnTo>
                      <a:pt x="12050" y="17352"/>
                    </a:lnTo>
                    <a:lnTo>
                      <a:pt x="11790" y="16128"/>
                    </a:lnTo>
                    <a:lnTo>
                      <a:pt x="11578" y="14544"/>
                    </a:lnTo>
                    <a:lnTo>
                      <a:pt x="11460" y="12888"/>
                    </a:lnTo>
                    <a:lnTo>
                      <a:pt x="11413" y="10800"/>
                    </a:lnTo>
                    <a:lnTo>
                      <a:pt x="11437" y="9864"/>
                    </a:lnTo>
                    <a:lnTo>
                      <a:pt x="11460" y="9000"/>
                    </a:lnTo>
                    <a:lnTo>
                      <a:pt x="10140" y="9000"/>
                    </a:lnTo>
                    <a:lnTo>
                      <a:pt x="10187" y="9864"/>
                    </a:lnTo>
                    <a:lnTo>
                      <a:pt x="10187" y="10800"/>
                    </a:lnTo>
                    <a:lnTo>
                      <a:pt x="10140" y="12888"/>
                    </a:lnTo>
                    <a:lnTo>
                      <a:pt x="10022" y="14544"/>
                    </a:lnTo>
                    <a:lnTo>
                      <a:pt x="9810" y="16128"/>
                    </a:lnTo>
                    <a:lnTo>
                      <a:pt x="9550" y="17352"/>
                    </a:lnTo>
                    <a:lnTo>
                      <a:pt x="9244" y="18360"/>
                    </a:lnTo>
                    <a:lnTo>
                      <a:pt x="8890" y="19224"/>
                    </a:lnTo>
                    <a:lnTo>
                      <a:pt x="8489" y="19944"/>
                    </a:lnTo>
                    <a:lnTo>
                      <a:pt x="8065" y="20448"/>
                    </a:lnTo>
                    <a:lnTo>
                      <a:pt x="7617" y="20880"/>
                    </a:lnTo>
                    <a:lnTo>
                      <a:pt x="7169" y="21168"/>
                    </a:lnTo>
                    <a:lnTo>
                      <a:pt x="6272" y="21456"/>
                    </a:lnTo>
                    <a:lnTo>
                      <a:pt x="5848" y="21528"/>
                    </a:lnTo>
                    <a:lnTo>
                      <a:pt x="4362" y="21528"/>
                    </a:lnTo>
                    <a:lnTo>
                      <a:pt x="3938" y="21456"/>
                    </a:lnTo>
                    <a:lnTo>
                      <a:pt x="3042" y="21168"/>
                    </a:lnTo>
                    <a:lnTo>
                      <a:pt x="2594" y="20880"/>
                    </a:lnTo>
                    <a:lnTo>
                      <a:pt x="2146" y="20448"/>
                    </a:lnTo>
                    <a:lnTo>
                      <a:pt x="1721" y="19944"/>
                    </a:lnTo>
                    <a:lnTo>
                      <a:pt x="1344" y="19224"/>
                    </a:lnTo>
                    <a:lnTo>
                      <a:pt x="967" y="18360"/>
                    </a:lnTo>
                    <a:lnTo>
                      <a:pt x="637" y="17280"/>
                    </a:lnTo>
                    <a:lnTo>
                      <a:pt x="377" y="16056"/>
                    </a:lnTo>
                    <a:lnTo>
                      <a:pt x="165" y="14544"/>
                    </a:lnTo>
                    <a:lnTo>
                      <a:pt x="47" y="12816"/>
                    </a:lnTo>
                    <a:lnTo>
                      <a:pt x="0" y="10800"/>
                    </a:lnTo>
                    <a:lnTo>
                      <a:pt x="47" y="8784"/>
                    </a:lnTo>
                    <a:lnTo>
                      <a:pt x="165" y="7056"/>
                    </a:lnTo>
                    <a:lnTo>
                      <a:pt x="377" y="5544"/>
                    </a:lnTo>
                    <a:lnTo>
                      <a:pt x="637" y="4248"/>
                    </a:lnTo>
                    <a:lnTo>
                      <a:pt x="967" y="3240"/>
                    </a:lnTo>
                    <a:lnTo>
                      <a:pt x="1344" y="2376"/>
                    </a:lnTo>
                    <a:lnTo>
                      <a:pt x="1721" y="1656"/>
                    </a:lnTo>
                    <a:lnTo>
                      <a:pt x="2146" y="1152"/>
                    </a:lnTo>
                    <a:lnTo>
                      <a:pt x="2594" y="720"/>
                    </a:lnTo>
                    <a:lnTo>
                      <a:pt x="3042" y="432"/>
                    </a:lnTo>
                    <a:lnTo>
                      <a:pt x="3490" y="216"/>
                    </a:lnTo>
                    <a:lnTo>
                      <a:pt x="3938" y="72"/>
                    </a:lnTo>
                    <a:lnTo>
                      <a:pt x="4362" y="0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19" name="Freeform 24"/>
              <p:cNvSpPr/>
              <p:nvPr/>
            </p:nvSpPr>
            <p:spPr>
              <a:xfrm>
                <a:off x="0" y="78302"/>
                <a:ext cx="98790" cy="56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74" y="11149"/>
                    </a:moveTo>
                    <a:lnTo>
                      <a:pt x="16211" y="11181"/>
                    </a:lnTo>
                    <a:lnTo>
                      <a:pt x="16049" y="11261"/>
                    </a:lnTo>
                    <a:lnTo>
                      <a:pt x="15895" y="11435"/>
                    </a:lnTo>
                    <a:lnTo>
                      <a:pt x="15760" y="11642"/>
                    </a:lnTo>
                    <a:lnTo>
                      <a:pt x="14352" y="14358"/>
                    </a:lnTo>
                    <a:lnTo>
                      <a:pt x="18396" y="14358"/>
                    </a:lnTo>
                    <a:lnTo>
                      <a:pt x="16988" y="11642"/>
                    </a:lnTo>
                    <a:lnTo>
                      <a:pt x="16852" y="11419"/>
                    </a:lnTo>
                    <a:lnTo>
                      <a:pt x="16708" y="11261"/>
                    </a:lnTo>
                    <a:lnTo>
                      <a:pt x="16545" y="11165"/>
                    </a:lnTo>
                    <a:lnTo>
                      <a:pt x="16374" y="11149"/>
                    </a:lnTo>
                    <a:close/>
                    <a:moveTo>
                      <a:pt x="15778" y="0"/>
                    </a:moveTo>
                    <a:lnTo>
                      <a:pt x="16527" y="318"/>
                    </a:lnTo>
                    <a:lnTo>
                      <a:pt x="17078" y="604"/>
                    </a:lnTo>
                    <a:lnTo>
                      <a:pt x="17601" y="969"/>
                    </a:lnTo>
                    <a:lnTo>
                      <a:pt x="18098" y="1398"/>
                    </a:lnTo>
                    <a:lnTo>
                      <a:pt x="18567" y="1922"/>
                    </a:lnTo>
                    <a:lnTo>
                      <a:pt x="19018" y="2494"/>
                    </a:lnTo>
                    <a:lnTo>
                      <a:pt x="19443" y="3113"/>
                    </a:lnTo>
                    <a:lnTo>
                      <a:pt x="19822" y="3796"/>
                    </a:lnTo>
                    <a:lnTo>
                      <a:pt x="20174" y="4542"/>
                    </a:lnTo>
                    <a:lnTo>
                      <a:pt x="20490" y="5336"/>
                    </a:lnTo>
                    <a:lnTo>
                      <a:pt x="20770" y="6162"/>
                    </a:lnTo>
                    <a:lnTo>
                      <a:pt x="21013" y="7036"/>
                    </a:lnTo>
                    <a:lnTo>
                      <a:pt x="21230" y="7957"/>
                    </a:lnTo>
                    <a:lnTo>
                      <a:pt x="21383" y="8910"/>
                    </a:lnTo>
                    <a:lnTo>
                      <a:pt x="21501" y="9879"/>
                    </a:lnTo>
                    <a:lnTo>
                      <a:pt x="21573" y="10864"/>
                    </a:lnTo>
                    <a:lnTo>
                      <a:pt x="21600" y="11880"/>
                    </a:lnTo>
                    <a:lnTo>
                      <a:pt x="21600" y="19059"/>
                    </a:lnTo>
                    <a:lnTo>
                      <a:pt x="21573" y="19535"/>
                    </a:lnTo>
                    <a:lnTo>
                      <a:pt x="21510" y="19948"/>
                    </a:lnTo>
                    <a:lnTo>
                      <a:pt x="21392" y="20361"/>
                    </a:lnTo>
                    <a:lnTo>
                      <a:pt x="21248" y="20711"/>
                    </a:lnTo>
                    <a:lnTo>
                      <a:pt x="21076" y="21028"/>
                    </a:lnTo>
                    <a:lnTo>
                      <a:pt x="20860" y="21266"/>
                    </a:lnTo>
                    <a:lnTo>
                      <a:pt x="20634" y="21457"/>
                    </a:lnTo>
                    <a:lnTo>
                      <a:pt x="20390" y="21568"/>
                    </a:lnTo>
                    <a:lnTo>
                      <a:pt x="20129" y="21600"/>
                    </a:lnTo>
                    <a:lnTo>
                      <a:pt x="1417" y="21600"/>
                    </a:lnTo>
                    <a:lnTo>
                      <a:pt x="1164" y="21568"/>
                    </a:lnTo>
                    <a:lnTo>
                      <a:pt x="912" y="21457"/>
                    </a:lnTo>
                    <a:lnTo>
                      <a:pt x="695" y="21266"/>
                    </a:lnTo>
                    <a:lnTo>
                      <a:pt x="496" y="21028"/>
                    </a:lnTo>
                    <a:lnTo>
                      <a:pt x="325" y="20711"/>
                    </a:lnTo>
                    <a:lnTo>
                      <a:pt x="190" y="20361"/>
                    </a:lnTo>
                    <a:lnTo>
                      <a:pt x="90" y="19948"/>
                    </a:lnTo>
                    <a:lnTo>
                      <a:pt x="27" y="19535"/>
                    </a:lnTo>
                    <a:lnTo>
                      <a:pt x="0" y="19059"/>
                    </a:lnTo>
                    <a:lnTo>
                      <a:pt x="0" y="11880"/>
                    </a:lnTo>
                    <a:lnTo>
                      <a:pt x="27" y="10864"/>
                    </a:lnTo>
                    <a:lnTo>
                      <a:pt x="99" y="9879"/>
                    </a:lnTo>
                    <a:lnTo>
                      <a:pt x="208" y="8910"/>
                    </a:lnTo>
                    <a:lnTo>
                      <a:pt x="370" y="7957"/>
                    </a:lnTo>
                    <a:lnTo>
                      <a:pt x="569" y="7036"/>
                    </a:lnTo>
                    <a:lnTo>
                      <a:pt x="812" y="6178"/>
                    </a:lnTo>
                    <a:lnTo>
                      <a:pt x="1101" y="5336"/>
                    </a:lnTo>
                    <a:lnTo>
                      <a:pt x="1408" y="4542"/>
                    </a:lnTo>
                    <a:lnTo>
                      <a:pt x="1760" y="3812"/>
                    </a:lnTo>
                    <a:lnTo>
                      <a:pt x="2139" y="3113"/>
                    </a:lnTo>
                    <a:lnTo>
                      <a:pt x="2554" y="2494"/>
                    </a:lnTo>
                    <a:lnTo>
                      <a:pt x="2997" y="1922"/>
                    </a:lnTo>
                    <a:lnTo>
                      <a:pt x="3475" y="1414"/>
                    </a:lnTo>
                    <a:lnTo>
                      <a:pt x="3972" y="985"/>
                    </a:lnTo>
                    <a:lnTo>
                      <a:pt x="4495" y="604"/>
                    </a:lnTo>
                    <a:lnTo>
                      <a:pt x="5046" y="318"/>
                    </a:lnTo>
                    <a:lnTo>
                      <a:pt x="5777" y="0"/>
                    </a:lnTo>
                    <a:lnTo>
                      <a:pt x="10768" y="20329"/>
                    </a:lnTo>
                    <a:lnTo>
                      <a:pt x="15778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20" name="Freeform 25"/>
              <p:cNvSpPr/>
              <p:nvPr/>
            </p:nvSpPr>
            <p:spPr>
              <a:xfrm>
                <a:off x="41882" y="83765"/>
                <a:ext cx="15480" cy="37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18" y="0"/>
                    </a:moveTo>
                    <a:lnTo>
                      <a:pt x="13724" y="0"/>
                    </a:lnTo>
                    <a:lnTo>
                      <a:pt x="14940" y="47"/>
                    </a:lnTo>
                    <a:lnTo>
                      <a:pt x="16099" y="212"/>
                    </a:lnTo>
                    <a:lnTo>
                      <a:pt x="17083" y="496"/>
                    </a:lnTo>
                    <a:lnTo>
                      <a:pt x="17952" y="850"/>
                    </a:lnTo>
                    <a:lnTo>
                      <a:pt x="18589" y="1251"/>
                    </a:lnTo>
                    <a:lnTo>
                      <a:pt x="18994" y="1747"/>
                    </a:lnTo>
                    <a:lnTo>
                      <a:pt x="21195" y="5524"/>
                    </a:lnTo>
                    <a:lnTo>
                      <a:pt x="21310" y="6067"/>
                    </a:lnTo>
                    <a:lnTo>
                      <a:pt x="21137" y="6633"/>
                    </a:lnTo>
                    <a:lnTo>
                      <a:pt x="20673" y="7106"/>
                    </a:lnTo>
                    <a:lnTo>
                      <a:pt x="19979" y="7530"/>
                    </a:lnTo>
                    <a:lnTo>
                      <a:pt x="19052" y="7885"/>
                    </a:lnTo>
                    <a:lnTo>
                      <a:pt x="17894" y="8144"/>
                    </a:lnTo>
                    <a:lnTo>
                      <a:pt x="16620" y="8286"/>
                    </a:lnTo>
                    <a:lnTo>
                      <a:pt x="21600" y="10340"/>
                    </a:lnTo>
                    <a:lnTo>
                      <a:pt x="10829" y="21600"/>
                    </a:lnTo>
                    <a:lnTo>
                      <a:pt x="0" y="10340"/>
                    </a:lnTo>
                    <a:lnTo>
                      <a:pt x="4922" y="8286"/>
                    </a:lnTo>
                    <a:lnTo>
                      <a:pt x="3648" y="8144"/>
                    </a:lnTo>
                    <a:lnTo>
                      <a:pt x="2548" y="7885"/>
                    </a:lnTo>
                    <a:lnTo>
                      <a:pt x="1564" y="7530"/>
                    </a:lnTo>
                    <a:lnTo>
                      <a:pt x="869" y="7106"/>
                    </a:lnTo>
                    <a:lnTo>
                      <a:pt x="405" y="6633"/>
                    </a:lnTo>
                    <a:lnTo>
                      <a:pt x="232" y="6067"/>
                    </a:lnTo>
                    <a:lnTo>
                      <a:pt x="347" y="5524"/>
                    </a:lnTo>
                    <a:lnTo>
                      <a:pt x="2548" y="1747"/>
                    </a:lnTo>
                    <a:lnTo>
                      <a:pt x="3011" y="1251"/>
                    </a:lnTo>
                    <a:lnTo>
                      <a:pt x="3648" y="850"/>
                    </a:lnTo>
                    <a:lnTo>
                      <a:pt x="4459" y="496"/>
                    </a:lnTo>
                    <a:lnTo>
                      <a:pt x="5501" y="212"/>
                    </a:lnTo>
                    <a:lnTo>
                      <a:pt x="6602" y="47"/>
                    </a:lnTo>
                    <a:lnTo>
                      <a:pt x="7818" y="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</p:grpSp>
      </p:grpSp>
      <p:sp>
        <p:nvSpPr>
          <p:cNvPr id="123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124" name="모서리가 둥근 직사각형 34"/>
          <p:cNvSpPr/>
          <p:nvPr/>
        </p:nvSpPr>
        <p:spPr>
          <a:xfrm>
            <a:off x="5014178" y="967825"/>
            <a:ext cx="3450810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rgbClr val="F2F2F2"/>
              </a:gs>
              <a:gs pos="100000">
                <a:srgbClr val="D9D9D9"/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</p:txBody>
      </p:sp>
      <p:grpSp>
        <p:nvGrpSpPr>
          <p:cNvPr id="127" name="그룹 59"/>
          <p:cNvGrpSpPr/>
          <p:nvPr/>
        </p:nvGrpSpPr>
        <p:grpSpPr>
          <a:xfrm>
            <a:off x="7136649" y="3126711"/>
            <a:ext cx="944494" cy="1098423"/>
            <a:chOff x="0" y="0"/>
            <a:chExt cx="944493" cy="1098422"/>
          </a:xfrm>
        </p:grpSpPr>
        <p:sp>
          <p:nvSpPr>
            <p:cNvPr id="125" name="그룹 60"/>
            <p:cNvSpPr/>
            <p:nvPr/>
          </p:nvSpPr>
          <p:spPr>
            <a:xfrm>
              <a:off x="95457" y="0"/>
              <a:ext cx="753583" cy="753584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126" name="직사각형 61"/>
            <p:cNvSpPr txBox="1"/>
            <p:nvPr/>
          </p:nvSpPr>
          <p:spPr>
            <a:xfrm>
              <a:off x="0" y="765682"/>
              <a:ext cx="94449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lnSpc>
                  <a:spcPct val="150000"/>
                </a:lnSpc>
                <a:defRPr sz="1500">
                  <a:solidFill>
                    <a:srgbClr val="404040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r>
                <a:rPr dirty="0" err="1"/>
                <a:t>김난영</a:t>
              </a:r>
              <a:endParaRPr dirty="0"/>
            </a:p>
          </p:txBody>
        </p:sp>
      </p:grpSp>
      <p:grpSp>
        <p:nvGrpSpPr>
          <p:cNvPr id="132" name="그룹 64"/>
          <p:cNvGrpSpPr/>
          <p:nvPr/>
        </p:nvGrpSpPr>
        <p:grpSpPr>
          <a:xfrm>
            <a:off x="6246251" y="1272322"/>
            <a:ext cx="944495" cy="1469522"/>
            <a:chOff x="0" y="-1"/>
            <a:chExt cx="944493" cy="1469520"/>
          </a:xfrm>
        </p:grpSpPr>
        <p:sp>
          <p:nvSpPr>
            <p:cNvPr id="128" name="타원 67"/>
            <p:cNvSpPr/>
            <p:nvPr/>
          </p:nvSpPr>
          <p:spPr>
            <a:xfrm>
              <a:off x="95459" y="-1"/>
              <a:ext cx="753578" cy="753581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131" name="직사각형 66"/>
            <p:cNvSpPr txBox="1"/>
            <p:nvPr/>
          </p:nvSpPr>
          <p:spPr>
            <a:xfrm>
              <a:off x="0" y="774828"/>
              <a:ext cx="944493" cy="694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150000"/>
                </a:lnSpc>
                <a:defRPr sz="1500">
                  <a:solidFill>
                    <a:srgbClr val="404040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r>
                <a:t>김혜윤</a:t>
              </a:r>
            </a:p>
            <a:p>
              <a:pPr algn="ctr">
                <a:lnSpc>
                  <a:spcPct val="150000"/>
                </a:lnSpc>
                <a:defRPr sz="1500">
                  <a:solidFill>
                    <a:srgbClr val="2B80DD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r>
                <a:t>발표</a:t>
              </a:r>
            </a:p>
          </p:txBody>
        </p:sp>
      </p:grpSp>
      <p:sp>
        <p:nvSpPr>
          <p:cNvPr id="138" name="직사각형 102"/>
          <p:cNvSpPr txBox="1"/>
          <p:nvPr/>
        </p:nvSpPr>
        <p:spPr>
          <a:xfrm>
            <a:off x="3519571" y="5216642"/>
            <a:ext cx="5253770" cy="228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36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시각장애인을 위한 음성안내 APP</a:t>
            </a:r>
          </a:p>
          <a:p>
            <a:pPr algn="ctr">
              <a:defRPr sz="32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8조</a:t>
            </a:r>
          </a:p>
        </p:txBody>
      </p:sp>
      <p:sp>
        <p:nvSpPr>
          <p:cNvPr id="13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85762" y="632326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40" name="그림 2" descr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21" y="2841526"/>
            <a:ext cx="1244470" cy="160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KakaoTalk_Photo_2020-09-10-23-21-46.png" descr="KakaoTalk_Photo_2020-09-10-23-21-4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793" y="3102668"/>
            <a:ext cx="944673" cy="94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28361D-8F01-C14A-9177-F68F7F8A0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16" y="1288326"/>
            <a:ext cx="562507" cy="727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637608B-10F6-DB4C-95F6-B10E2458AD38}"/>
                  </a:ext>
                </a:extLst>
              </p14:cNvPr>
              <p14:cNvContentPartPr/>
              <p14:nvPr/>
            </p14:nvContentPartPr>
            <p14:xfrm>
              <a:off x="6674347" y="2706418"/>
              <a:ext cx="7560" cy="28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637608B-10F6-DB4C-95F6-B10E2458AD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6787" y="2698858"/>
                <a:ext cx="2232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299BCB-A400-4F12-BE7A-43A3DCE893D4}"/>
              </a:ext>
            </a:extLst>
          </p:cNvPr>
          <p:cNvSpPr txBox="1"/>
          <p:nvPr/>
        </p:nvSpPr>
        <p:spPr>
          <a:xfrm>
            <a:off x="5647862" y="4014252"/>
            <a:ext cx="711512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이영주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15 0.091213" pathEditMode="relative">
                                      <p:cBhvr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5 0.091213 L 0.000515 0.182873" pathEditMode="relative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 advAuto="0"/>
      <p:bldP spid="127" grpId="0" animBg="1" advAuto="0"/>
      <p:bldP spid="132" grpId="0" animBg="1" advAuto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그룹 25"/>
          <p:cNvGrpSpPr/>
          <p:nvPr/>
        </p:nvGrpSpPr>
        <p:grpSpPr>
          <a:xfrm>
            <a:off x="388882" y="331251"/>
            <a:ext cx="11414236" cy="5939662"/>
            <a:chOff x="0" y="0"/>
            <a:chExt cx="11414234" cy="5939660"/>
          </a:xfrm>
        </p:grpSpPr>
        <p:sp>
          <p:nvSpPr>
            <p:cNvPr id="518" name="모서리가 둥근 직사각형 4"/>
            <p:cNvSpPr/>
            <p:nvPr/>
          </p:nvSpPr>
          <p:spPr>
            <a:xfrm>
              <a:off x="0" y="0"/>
              <a:ext cx="11414235" cy="5939661"/>
            </a:xfrm>
            <a:prstGeom prst="roundRect">
              <a:avLst>
                <a:gd name="adj" fmla="val 42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521" name="모서리가 둥근 직사각형 5"/>
            <p:cNvGrpSpPr/>
            <p:nvPr/>
          </p:nvGrpSpPr>
          <p:grpSpPr>
            <a:xfrm>
              <a:off x="1588130" y="-1"/>
              <a:ext cx="9826105" cy="5939661"/>
              <a:chOff x="0" y="0"/>
              <a:chExt cx="9826104" cy="5939659"/>
            </a:xfrm>
          </p:grpSpPr>
          <p:sp>
            <p:nvSpPr>
              <p:cNvPr id="519" name="모서리가 둥근 직사각형"/>
              <p:cNvSpPr/>
              <p:nvPr/>
            </p:nvSpPr>
            <p:spPr>
              <a:xfrm>
                <a:off x="0" y="0"/>
                <a:ext cx="9826105" cy="5939660"/>
              </a:xfrm>
              <a:prstGeom prst="roundRect">
                <a:avLst>
                  <a:gd name="adj" fmla="val 4007"/>
                </a:avLst>
              </a:prstGeom>
              <a:gradFill flip="none"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2800" b="1" i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520" name="Q&amp;A"/>
              <p:cNvSpPr txBox="1"/>
              <p:nvPr/>
            </p:nvSpPr>
            <p:spPr>
              <a:xfrm>
                <a:off x="311988" y="275987"/>
                <a:ext cx="939868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800" b="1" i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Q&amp;A</a:t>
                </a:r>
              </a:p>
            </p:txBody>
          </p:sp>
        </p:grpSp>
      </p:grpSp>
      <p:sp>
        <p:nvSpPr>
          <p:cNvPr id="523" name="Freeform 9"/>
          <p:cNvSpPr/>
          <p:nvPr/>
        </p:nvSpPr>
        <p:spPr>
          <a:xfrm>
            <a:off x="643659" y="2706922"/>
            <a:ext cx="141677" cy="18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7" y="21600"/>
                </a:moveTo>
                <a:lnTo>
                  <a:pt x="3190" y="21600"/>
                </a:lnTo>
                <a:lnTo>
                  <a:pt x="2858" y="21575"/>
                </a:lnTo>
                <a:lnTo>
                  <a:pt x="2536" y="21528"/>
                </a:lnTo>
                <a:lnTo>
                  <a:pt x="2220" y="21454"/>
                </a:lnTo>
                <a:lnTo>
                  <a:pt x="1916" y="21361"/>
                </a:lnTo>
                <a:lnTo>
                  <a:pt x="1624" y="21247"/>
                </a:lnTo>
                <a:lnTo>
                  <a:pt x="1350" y="21109"/>
                </a:lnTo>
                <a:lnTo>
                  <a:pt x="1093" y="20953"/>
                </a:lnTo>
                <a:lnTo>
                  <a:pt x="972" y="20867"/>
                </a:lnTo>
                <a:lnTo>
                  <a:pt x="858" y="20777"/>
                </a:lnTo>
                <a:lnTo>
                  <a:pt x="647" y="20587"/>
                </a:lnTo>
                <a:lnTo>
                  <a:pt x="469" y="20385"/>
                </a:lnTo>
                <a:lnTo>
                  <a:pt x="313" y="20167"/>
                </a:lnTo>
                <a:lnTo>
                  <a:pt x="190" y="19942"/>
                </a:lnTo>
                <a:lnTo>
                  <a:pt x="97" y="19707"/>
                </a:lnTo>
                <a:lnTo>
                  <a:pt x="32" y="19462"/>
                </a:lnTo>
                <a:lnTo>
                  <a:pt x="2" y="19211"/>
                </a:lnTo>
                <a:lnTo>
                  <a:pt x="0" y="19084"/>
                </a:lnTo>
                <a:lnTo>
                  <a:pt x="0" y="3374"/>
                </a:lnTo>
                <a:lnTo>
                  <a:pt x="2" y="3201"/>
                </a:lnTo>
                <a:lnTo>
                  <a:pt x="51" y="2860"/>
                </a:lnTo>
                <a:lnTo>
                  <a:pt x="139" y="2532"/>
                </a:lnTo>
                <a:lnTo>
                  <a:pt x="271" y="2215"/>
                </a:lnTo>
                <a:lnTo>
                  <a:pt x="438" y="1915"/>
                </a:lnTo>
                <a:lnTo>
                  <a:pt x="645" y="1624"/>
                </a:lnTo>
                <a:lnTo>
                  <a:pt x="886" y="1357"/>
                </a:lnTo>
                <a:lnTo>
                  <a:pt x="1155" y="1106"/>
                </a:lnTo>
                <a:lnTo>
                  <a:pt x="1459" y="876"/>
                </a:lnTo>
                <a:lnTo>
                  <a:pt x="1791" y="672"/>
                </a:lnTo>
                <a:lnTo>
                  <a:pt x="2144" y="489"/>
                </a:lnTo>
                <a:lnTo>
                  <a:pt x="2524" y="332"/>
                </a:lnTo>
                <a:lnTo>
                  <a:pt x="2923" y="206"/>
                </a:lnTo>
                <a:lnTo>
                  <a:pt x="3341" y="105"/>
                </a:lnTo>
                <a:lnTo>
                  <a:pt x="3775" y="39"/>
                </a:lnTo>
                <a:lnTo>
                  <a:pt x="4225" y="2"/>
                </a:lnTo>
                <a:lnTo>
                  <a:pt x="4452" y="0"/>
                </a:lnTo>
                <a:lnTo>
                  <a:pt x="17145" y="0"/>
                </a:lnTo>
                <a:lnTo>
                  <a:pt x="17375" y="2"/>
                </a:lnTo>
                <a:lnTo>
                  <a:pt x="17823" y="39"/>
                </a:lnTo>
                <a:lnTo>
                  <a:pt x="18257" y="105"/>
                </a:lnTo>
                <a:lnTo>
                  <a:pt x="18674" y="206"/>
                </a:lnTo>
                <a:lnTo>
                  <a:pt x="19076" y="332"/>
                </a:lnTo>
                <a:lnTo>
                  <a:pt x="19454" y="489"/>
                </a:lnTo>
                <a:lnTo>
                  <a:pt x="19811" y="672"/>
                </a:lnTo>
                <a:lnTo>
                  <a:pt x="20141" y="876"/>
                </a:lnTo>
                <a:lnTo>
                  <a:pt x="20442" y="1106"/>
                </a:lnTo>
                <a:lnTo>
                  <a:pt x="20716" y="1357"/>
                </a:lnTo>
                <a:lnTo>
                  <a:pt x="20957" y="1624"/>
                </a:lnTo>
                <a:lnTo>
                  <a:pt x="21159" y="1915"/>
                </a:lnTo>
                <a:lnTo>
                  <a:pt x="21331" y="2215"/>
                </a:lnTo>
                <a:lnTo>
                  <a:pt x="21461" y="2532"/>
                </a:lnTo>
                <a:lnTo>
                  <a:pt x="21551" y="2860"/>
                </a:lnTo>
                <a:lnTo>
                  <a:pt x="21595" y="3201"/>
                </a:lnTo>
                <a:lnTo>
                  <a:pt x="21600" y="3374"/>
                </a:lnTo>
                <a:lnTo>
                  <a:pt x="21600" y="14893"/>
                </a:lnTo>
                <a:lnTo>
                  <a:pt x="21595" y="14981"/>
                </a:lnTo>
                <a:lnTo>
                  <a:pt x="21551" y="15146"/>
                </a:lnTo>
                <a:lnTo>
                  <a:pt x="21468" y="15295"/>
                </a:lnTo>
                <a:lnTo>
                  <a:pt x="21347" y="15431"/>
                </a:lnTo>
                <a:lnTo>
                  <a:pt x="21196" y="15545"/>
                </a:lnTo>
                <a:lnTo>
                  <a:pt x="21015" y="15637"/>
                </a:lnTo>
                <a:lnTo>
                  <a:pt x="20820" y="15700"/>
                </a:lnTo>
                <a:lnTo>
                  <a:pt x="20602" y="15733"/>
                </a:lnTo>
                <a:lnTo>
                  <a:pt x="20486" y="15738"/>
                </a:lnTo>
                <a:lnTo>
                  <a:pt x="20373" y="15733"/>
                </a:lnTo>
                <a:lnTo>
                  <a:pt x="20155" y="15700"/>
                </a:lnTo>
                <a:lnTo>
                  <a:pt x="19955" y="15637"/>
                </a:lnTo>
                <a:lnTo>
                  <a:pt x="19776" y="15545"/>
                </a:lnTo>
                <a:lnTo>
                  <a:pt x="19628" y="15431"/>
                </a:lnTo>
                <a:lnTo>
                  <a:pt x="19507" y="15295"/>
                </a:lnTo>
                <a:lnTo>
                  <a:pt x="19419" y="15146"/>
                </a:lnTo>
                <a:lnTo>
                  <a:pt x="19377" y="14981"/>
                </a:lnTo>
                <a:lnTo>
                  <a:pt x="19373" y="14893"/>
                </a:lnTo>
                <a:lnTo>
                  <a:pt x="19373" y="3374"/>
                </a:lnTo>
                <a:lnTo>
                  <a:pt x="19370" y="3288"/>
                </a:lnTo>
                <a:lnTo>
                  <a:pt x="19350" y="3119"/>
                </a:lnTo>
                <a:lnTo>
                  <a:pt x="19303" y="2954"/>
                </a:lnTo>
                <a:lnTo>
                  <a:pt x="19240" y="2795"/>
                </a:lnTo>
                <a:lnTo>
                  <a:pt x="19152" y="2642"/>
                </a:lnTo>
                <a:lnTo>
                  <a:pt x="19050" y="2502"/>
                </a:lnTo>
                <a:lnTo>
                  <a:pt x="18932" y="2366"/>
                </a:lnTo>
                <a:lnTo>
                  <a:pt x="18795" y="2240"/>
                </a:lnTo>
                <a:lnTo>
                  <a:pt x="18642" y="2126"/>
                </a:lnTo>
                <a:lnTo>
                  <a:pt x="18477" y="2022"/>
                </a:lnTo>
                <a:lnTo>
                  <a:pt x="18301" y="1932"/>
                </a:lnTo>
                <a:lnTo>
                  <a:pt x="18111" y="1853"/>
                </a:lnTo>
                <a:lnTo>
                  <a:pt x="17911" y="1790"/>
                </a:lnTo>
                <a:lnTo>
                  <a:pt x="17702" y="1739"/>
                </a:lnTo>
                <a:lnTo>
                  <a:pt x="17486" y="1705"/>
                </a:lnTo>
                <a:lnTo>
                  <a:pt x="17261" y="1688"/>
                </a:lnTo>
                <a:lnTo>
                  <a:pt x="4339" y="1688"/>
                </a:lnTo>
                <a:lnTo>
                  <a:pt x="4116" y="1705"/>
                </a:lnTo>
                <a:lnTo>
                  <a:pt x="3898" y="1739"/>
                </a:lnTo>
                <a:lnTo>
                  <a:pt x="3687" y="1790"/>
                </a:lnTo>
                <a:lnTo>
                  <a:pt x="3487" y="1853"/>
                </a:lnTo>
                <a:lnTo>
                  <a:pt x="3299" y="1932"/>
                </a:lnTo>
                <a:lnTo>
                  <a:pt x="3123" y="2022"/>
                </a:lnTo>
                <a:lnTo>
                  <a:pt x="2956" y="2126"/>
                </a:lnTo>
                <a:lnTo>
                  <a:pt x="2805" y="2240"/>
                </a:lnTo>
                <a:lnTo>
                  <a:pt x="2668" y="2366"/>
                </a:lnTo>
                <a:lnTo>
                  <a:pt x="2547" y="2502"/>
                </a:lnTo>
                <a:lnTo>
                  <a:pt x="2445" y="2642"/>
                </a:lnTo>
                <a:lnTo>
                  <a:pt x="2362" y="2795"/>
                </a:lnTo>
                <a:lnTo>
                  <a:pt x="2295" y="2954"/>
                </a:lnTo>
                <a:lnTo>
                  <a:pt x="2250" y="3119"/>
                </a:lnTo>
                <a:lnTo>
                  <a:pt x="2227" y="3288"/>
                </a:lnTo>
                <a:lnTo>
                  <a:pt x="2227" y="19084"/>
                </a:lnTo>
                <a:lnTo>
                  <a:pt x="2232" y="19170"/>
                </a:lnTo>
                <a:lnTo>
                  <a:pt x="2269" y="19330"/>
                </a:lnTo>
                <a:lnTo>
                  <a:pt x="2346" y="19476"/>
                </a:lnTo>
                <a:lnTo>
                  <a:pt x="2462" y="19606"/>
                </a:lnTo>
                <a:lnTo>
                  <a:pt x="2531" y="19664"/>
                </a:lnTo>
                <a:lnTo>
                  <a:pt x="2619" y="19722"/>
                </a:lnTo>
                <a:lnTo>
                  <a:pt x="2812" y="19816"/>
                </a:lnTo>
                <a:lnTo>
                  <a:pt x="3030" y="19879"/>
                </a:lnTo>
                <a:lnTo>
                  <a:pt x="3260" y="19912"/>
                </a:lnTo>
                <a:lnTo>
                  <a:pt x="3378" y="19914"/>
                </a:lnTo>
                <a:lnTo>
                  <a:pt x="3489" y="19910"/>
                </a:lnTo>
                <a:lnTo>
                  <a:pt x="3701" y="19879"/>
                </a:lnTo>
                <a:lnTo>
                  <a:pt x="3891" y="19819"/>
                </a:lnTo>
                <a:lnTo>
                  <a:pt x="4062" y="19729"/>
                </a:lnTo>
                <a:lnTo>
                  <a:pt x="4139" y="19675"/>
                </a:lnTo>
                <a:lnTo>
                  <a:pt x="10000" y="15106"/>
                </a:lnTo>
                <a:lnTo>
                  <a:pt x="10083" y="15048"/>
                </a:lnTo>
                <a:lnTo>
                  <a:pt x="10269" y="14953"/>
                </a:lnTo>
                <a:lnTo>
                  <a:pt x="10471" y="14888"/>
                </a:lnTo>
                <a:lnTo>
                  <a:pt x="10689" y="14854"/>
                </a:lnTo>
                <a:lnTo>
                  <a:pt x="10800" y="14852"/>
                </a:lnTo>
                <a:lnTo>
                  <a:pt x="10911" y="14854"/>
                </a:lnTo>
                <a:lnTo>
                  <a:pt x="11129" y="14888"/>
                </a:lnTo>
                <a:lnTo>
                  <a:pt x="11334" y="14953"/>
                </a:lnTo>
                <a:lnTo>
                  <a:pt x="11517" y="15048"/>
                </a:lnTo>
                <a:lnTo>
                  <a:pt x="11598" y="15106"/>
                </a:lnTo>
                <a:lnTo>
                  <a:pt x="17463" y="19675"/>
                </a:lnTo>
                <a:lnTo>
                  <a:pt x="17540" y="19729"/>
                </a:lnTo>
                <a:lnTo>
                  <a:pt x="17709" y="19819"/>
                </a:lnTo>
                <a:lnTo>
                  <a:pt x="17897" y="19879"/>
                </a:lnTo>
                <a:lnTo>
                  <a:pt x="18104" y="19910"/>
                </a:lnTo>
                <a:lnTo>
                  <a:pt x="18217" y="19914"/>
                </a:lnTo>
                <a:lnTo>
                  <a:pt x="18333" y="19912"/>
                </a:lnTo>
                <a:lnTo>
                  <a:pt x="18565" y="19877"/>
                </a:lnTo>
                <a:lnTo>
                  <a:pt x="18781" y="19814"/>
                </a:lnTo>
                <a:lnTo>
                  <a:pt x="18976" y="19717"/>
                </a:lnTo>
                <a:lnTo>
                  <a:pt x="19060" y="19659"/>
                </a:lnTo>
                <a:lnTo>
                  <a:pt x="19136" y="19599"/>
                </a:lnTo>
                <a:lnTo>
                  <a:pt x="19252" y="19467"/>
                </a:lnTo>
                <a:lnTo>
                  <a:pt x="19329" y="19320"/>
                </a:lnTo>
                <a:lnTo>
                  <a:pt x="19370" y="19158"/>
                </a:lnTo>
                <a:lnTo>
                  <a:pt x="19373" y="19070"/>
                </a:lnTo>
                <a:lnTo>
                  <a:pt x="19377" y="18984"/>
                </a:lnTo>
                <a:lnTo>
                  <a:pt x="19419" y="18819"/>
                </a:lnTo>
                <a:lnTo>
                  <a:pt x="19507" y="18667"/>
                </a:lnTo>
                <a:lnTo>
                  <a:pt x="19628" y="18532"/>
                </a:lnTo>
                <a:lnTo>
                  <a:pt x="19776" y="18420"/>
                </a:lnTo>
                <a:lnTo>
                  <a:pt x="19955" y="18328"/>
                </a:lnTo>
                <a:lnTo>
                  <a:pt x="20155" y="18261"/>
                </a:lnTo>
                <a:lnTo>
                  <a:pt x="20373" y="18230"/>
                </a:lnTo>
                <a:lnTo>
                  <a:pt x="20486" y="18226"/>
                </a:lnTo>
                <a:lnTo>
                  <a:pt x="20602" y="18230"/>
                </a:lnTo>
                <a:lnTo>
                  <a:pt x="20820" y="18261"/>
                </a:lnTo>
                <a:lnTo>
                  <a:pt x="21015" y="18328"/>
                </a:lnTo>
                <a:lnTo>
                  <a:pt x="21196" y="18420"/>
                </a:lnTo>
                <a:lnTo>
                  <a:pt x="21347" y="18532"/>
                </a:lnTo>
                <a:lnTo>
                  <a:pt x="21468" y="18667"/>
                </a:lnTo>
                <a:lnTo>
                  <a:pt x="21551" y="18819"/>
                </a:lnTo>
                <a:lnTo>
                  <a:pt x="21595" y="18984"/>
                </a:lnTo>
                <a:lnTo>
                  <a:pt x="21600" y="19070"/>
                </a:lnTo>
                <a:lnTo>
                  <a:pt x="21598" y="19198"/>
                </a:lnTo>
                <a:lnTo>
                  <a:pt x="21565" y="19450"/>
                </a:lnTo>
                <a:lnTo>
                  <a:pt x="21500" y="19694"/>
                </a:lnTo>
                <a:lnTo>
                  <a:pt x="21407" y="19930"/>
                </a:lnTo>
                <a:lnTo>
                  <a:pt x="21284" y="20158"/>
                </a:lnTo>
                <a:lnTo>
                  <a:pt x="21129" y="20373"/>
                </a:lnTo>
                <a:lnTo>
                  <a:pt x="20950" y="20579"/>
                </a:lnTo>
                <a:lnTo>
                  <a:pt x="20739" y="20770"/>
                </a:lnTo>
                <a:lnTo>
                  <a:pt x="20626" y="20860"/>
                </a:lnTo>
                <a:lnTo>
                  <a:pt x="20503" y="20948"/>
                </a:lnTo>
                <a:lnTo>
                  <a:pt x="20240" y="21108"/>
                </a:lnTo>
                <a:lnTo>
                  <a:pt x="19957" y="21247"/>
                </a:lnTo>
                <a:lnTo>
                  <a:pt x="19660" y="21363"/>
                </a:lnTo>
                <a:lnTo>
                  <a:pt x="19350" y="21459"/>
                </a:lnTo>
                <a:lnTo>
                  <a:pt x="19025" y="21530"/>
                </a:lnTo>
                <a:lnTo>
                  <a:pt x="18695" y="21577"/>
                </a:lnTo>
                <a:lnTo>
                  <a:pt x="18359" y="21600"/>
                </a:lnTo>
                <a:lnTo>
                  <a:pt x="18192" y="21600"/>
                </a:lnTo>
                <a:lnTo>
                  <a:pt x="18020" y="21598"/>
                </a:lnTo>
                <a:lnTo>
                  <a:pt x="17693" y="21570"/>
                </a:lnTo>
                <a:lnTo>
                  <a:pt x="17375" y="21523"/>
                </a:lnTo>
                <a:lnTo>
                  <a:pt x="17071" y="21449"/>
                </a:lnTo>
                <a:lnTo>
                  <a:pt x="16779" y="21356"/>
                </a:lnTo>
                <a:lnTo>
                  <a:pt x="16498" y="21236"/>
                </a:lnTo>
                <a:lnTo>
                  <a:pt x="16234" y="21099"/>
                </a:lnTo>
                <a:lnTo>
                  <a:pt x="15983" y="20941"/>
                </a:lnTo>
                <a:lnTo>
                  <a:pt x="15867" y="20849"/>
                </a:lnTo>
                <a:lnTo>
                  <a:pt x="10800" y="16904"/>
                </a:lnTo>
                <a:lnTo>
                  <a:pt x="5735" y="20849"/>
                </a:lnTo>
                <a:lnTo>
                  <a:pt x="5619" y="20937"/>
                </a:lnTo>
                <a:lnTo>
                  <a:pt x="5371" y="21097"/>
                </a:lnTo>
                <a:lnTo>
                  <a:pt x="5107" y="21236"/>
                </a:lnTo>
                <a:lnTo>
                  <a:pt x="4826" y="21352"/>
                </a:lnTo>
                <a:lnTo>
                  <a:pt x="4536" y="21447"/>
                </a:lnTo>
                <a:lnTo>
                  <a:pt x="4230" y="21519"/>
                </a:lnTo>
                <a:lnTo>
                  <a:pt x="3912" y="21570"/>
                </a:lnTo>
                <a:lnTo>
                  <a:pt x="3585" y="21598"/>
                </a:lnTo>
                <a:lnTo>
                  <a:pt x="3417" y="21600"/>
                </a:lnTo>
                <a:lnTo>
                  <a:pt x="3357" y="216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pSp>
        <p:nvGrpSpPr>
          <p:cNvPr id="526" name="Group 12"/>
          <p:cNvGrpSpPr/>
          <p:nvPr/>
        </p:nvGrpSpPr>
        <p:grpSpPr>
          <a:xfrm>
            <a:off x="599825" y="2045575"/>
            <a:ext cx="229345" cy="182439"/>
            <a:chOff x="0" y="0"/>
            <a:chExt cx="229343" cy="182438"/>
          </a:xfrm>
        </p:grpSpPr>
        <p:sp>
          <p:nvSpPr>
            <p:cNvPr id="524" name="Freeform 13"/>
            <p:cNvSpPr/>
            <p:nvPr/>
          </p:nvSpPr>
          <p:spPr>
            <a:xfrm>
              <a:off x="32724" y="36814"/>
              <a:ext cx="163896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2" y="0"/>
                  </a:moveTo>
                  <a:lnTo>
                    <a:pt x="24" y="10004"/>
                  </a:lnTo>
                  <a:lnTo>
                    <a:pt x="24" y="10058"/>
                  </a:lnTo>
                  <a:lnTo>
                    <a:pt x="0" y="10099"/>
                  </a:lnTo>
                  <a:lnTo>
                    <a:pt x="0" y="20238"/>
                  </a:lnTo>
                  <a:lnTo>
                    <a:pt x="24" y="20508"/>
                  </a:lnTo>
                  <a:lnTo>
                    <a:pt x="192" y="20993"/>
                  </a:lnTo>
                  <a:lnTo>
                    <a:pt x="360" y="21196"/>
                  </a:lnTo>
                  <a:lnTo>
                    <a:pt x="539" y="21384"/>
                  </a:lnTo>
                  <a:lnTo>
                    <a:pt x="971" y="21587"/>
                  </a:lnTo>
                  <a:lnTo>
                    <a:pt x="1199" y="21600"/>
                  </a:lnTo>
                  <a:lnTo>
                    <a:pt x="8415" y="21600"/>
                  </a:lnTo>
                  <a:lnTo>
                    <a:pt x="8415" y="13497"/>
                  </a:lnTo>
                  <a:lnTo>
                    <a:pt x="13209" y="13497"/>
                  </a:lnTo>
                  <a:lnTo>
                    <a:pt x="13209" y="21600"/>
                  </a:lnTo>
                  <a:lnTo>
                    <a:pt x="20413" y="21600"/>
                  </a:lnTo>
                  <a:lnTo>
                    <a:pt x="20653" y="21587"/>
                  </a:lnTo>
                  <a:lnTo>
                    <a:pt x="21073" y="21384"/>
                  </a:lnTo>
                  <a:lnTo>
                    <a:pt x="21252" y="21196"/>
                  </a:lnTo>
                  <a:lnTo>
                    <a:pt x="21408" y="20993"/>
                  </a:lnTo>
                  <a:lnTo>
                    <a:pt x="21600" y="20508"/>
                  </a:lnTo>
                  <a:lnTo>
                    <a:pt x="21600" y="10045"/>
                  </a:lnTo>
                  <a:lnTo>
                    <a:pt x="21588" y="10004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525" name="Freeform 14"/>
            <p:cNvSpPr/>
            <p:nvPr/>
          </p:nvSpPr>
          <p:spPr>
            <a:xfrm>
              <a:off x="-1" y="-1"/>
              <a:ext cx="229345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4" y="17887"/>
                  </a:moveTo>
                  <a:lnTo>
                    <a:pt x="18517" y="12693"/>
                  </a:lnTo>
                  <a:lnTo>
                    <a:pt x="18517" y="805"/>
                  </a:lnTo>
                  <a:lnTo>
                    <a:pt x="18457" y="476"/>
                  </a:lnTo>
                  <a:lnTo>
                    <a:pt x="18405" y="329"/>
                  </a:lnTo>
                  <a:lnTo>
                    <a:pt x="18337" y="238"/>
                  </a:lnTo>
                  <a:lnTo>
                    <a:pt x="18183" y="91"/>
                  </a:lnTo>
                  <a:lnTo>
                    <a:pt x="15433" y="91"/>
                  </a:lnTo>
                  <a:lnTo>
                    <a:pt x="15271" y="238"/>
                  </a:lnTo>
                  <a:lnTo>
                    <a:pt x="15211" y="329"/>
                  </a:lnTo>
                  <a:lnTo>
                    <a:pt x="15159" y="476"/>
                  </a:lnTo>
                  <a:lnTo>
                    <a:pt x="15099" y="805"/>
                  </a:lnTo>
                  <a:lnTo>
                    <a:pt x="15091" y="988"/>
                  </a:lnTo>
                  <a:lnTo>
                    <a:pt x="15091" y="6584"/>
                  </a:lnTo>
                  <a:lnTo>
                    <a:pt x="11819" y="750"/>
                  </a:lnTo>
                  <a:lnTo>
                    <a:pt x="11597" y="421"/>
                  </a:lnTo>
                  <a:lnTo>
                    <a:pt x="11091" y="18"/>
                  </a:lnTo>
                  <a:lnTo>
                    <a:pt x="10809" y="0"/>
                  </a:lnTo>
                  <a:lnTo>
                    <a:pt x="10509" y="18"/>
                  </a:lnTo>
                  <a:lnTo>
                    <a:pt x="10003" y="421"/>
                  </a:lnTo>
                  <a:lnTo>
                    <a:pt x="9781" y="750"/>
                  </a:lnTo>
                  <a:lnTo>
                    <a:pt x="146" y="17887"/>
                  </a:lnTo>
                  <a:lnTo>
                    <a:pt x="86" y="18015"/>
                  </a:lnTo>
                  <a:lnTo>
                    <a:pt x="9" y="18308"/>
                  </a:lnTo>
                  <a:lnTo>
                    <a:pt x="0" y="18509"/>
                  </a:lnTo>
                  <a:lnTo>
                    <a:pt x="0" y="18710"/>
                  </a:lnTo>
                  <a:lnTo>
                    <a:pt x="51" y="19021"/>
                  </a:lnTo>
                  <a:lnTo>
                    <a:pt x="103" y="19167"/>
                  </a:lnTo>
                  <a:lnTo>
                    <a:pt x="925" y="21289"/>
                  </a:lnTo>
                  <a:lnTo>
                    <a:pt x="1045" y="21527"/>
                  </a:lnTo>
                  <a:lnTo>
                    <a:pt x="1208" y="21600"/>
                  </a:lnTo>
                  <a:lnTo>
                    <a:pt x="1370" y="21600"/>
                  </a:lnTo>
                  <a:lnTo>
                    <a:pt x="1533" y="21417"/>
                  </a:lnTo>
                  <a:lnTo>
                    <a:pt x="10809" y="4902"/>
                  </a:lnTo>
                  <a:lnTo>
                    <a:pt x="20075" y="21417"/>
                  </a:lnTo>
                  <a:lnTo>
                    <a:pt x="20195" y="21582"/>
                  </a:lnTo>
                  <a:lnTo>
                    <a:pt x="20358" y="21600"/>
                  </a:lnTo>
                  <a:lnTo>
                    <a:pt x="20410" y="21600"/>
                  </a:lnTo>
                  <a:lnTo>
                    <a:pt x="20564" y="21527"/>
                  </a:lnTo>
                  <a:lnTo>
                    <a:pt x="20675" y="21289"/>
                  </a:lnTo>
                  <a:lnTo>
                    <a:pt x="21514" y="19167"/>
                  </a:lnTo>
                  <a:lnTo>
                    <a:pt x="21566" y="19021"/>
                  </a:lnTo>
                  <a:lnTo>
                    <a:pt x="21600" y="18710"/>
                  </a:lnTo>
                  <a:lnTo>
                    <a:pt x="21600" y="18509"/>
                  </a:lnTo>
                  <a:lnTo>
                    <a:pt x="21591" y="18308"/>
                  </a:lnTo>
                  <a:lnTo>
                    <a:pt x="21514" y="18015"/>
                  </a:lnTo>
                  <a:lnTo>
                    <a:pt x="21454" y="1788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527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528" name="자유형 11"/>
          <p:cNvSpPr/>
          <p:nvPr/>
        </p:nvSpPr>
        <p:spPr>
          <a:xfrm>
            <a:off x="629139" y="4004647"/>
            <a:ext cx="170717" cy="14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18058"/>
                </a:moveTo>
                <a:lnTo>
                  <a:pt x="10143" y="19659"/>
                </a:lnTo>
                <a:lnTo>
                  <a:pt x="7724" y="21530"/>
                </a:lnTo>
                <a:lnTo>
                  <a:pt x="7634" y="21574"/>
                </a:lnTo>
                <a:lnTo>
                  <a:pt x="7544" y="21600"/>
                </a:lnTo>
                <a:lnTo>
                  <a:pt x="7454" y="21594"/>
                </a:lnTo>
                <a:lnTo>
                  <a:pt x="7369" y="21555"/>
                </a:lnTo>
                <a:lnTo>
                  <a:pt x="7290" y="21485"/>
                </a:lnTo>
                <a:lnTo>
                  <a:pt x="7228" y="21401"/>
                </a:lnTo>
                <a:lnTo>
                  <a:pt x="7189" y="21305"/>
                </a:lnTo>
                <a:lnTo>
                  <a:pt x="7178" y="21196"/>
                </a:lnTo>
                <a:close/>
                <a:moveTo>
                  <a:pt x="21252" y="0"/>
                </a:moveTo>
                <a:lnTo>
                  <a:pt x="21336" y="13"/>
                </a:lnTo>
                <a:lnTo>
                  <a:pt x="21415" y="45"/>
                </a:lnTo>
                <a:lnTo>
                  <a:pt x="21488" y="103"/>
                </a:lnTo>
                <a:lnTo>
                  <a:pt x="21555" y="199"/>
                </a:lnTo>
                <a:lnTo>
                  <a:pt x="21594" y="314"/>
                </a:lnTo>
                <a:lnTo>
                  <a:pt x="21600" y="424"/>
                </a:lnTo>
                <a:lnTo>
                  <a:pt x="21572" y="545"/>
                </a:lnTo>
                <a:lnTo>
                  <a:pt x="14834" y="19957"/>
                </a:lnTo>
                <a:lnTo>
                  <a:pt x="14772" y="20086"/>
                </a:lnTo>
                <a:lnTo>
                  <a:pt x="14694" y="20195"/>
                </a:lnTo>
                <a:lnTo>
                  <a:pt x="14598" y="20285"/>
                </a:lnTo>
                <a:lnTo>
                  <a:pt x="14480" y="20355"/>
                </a:lnTo>
                <a:lnTo>
                  <a:pt x="14368" y="20394"/>
                </a:lnTo>
                <a:lnTo>
                  <a:pt x="14256" y="20406"/>
                </a:lnTo>
                <a:lnTo>
                  <a:pt x="14116" y="20387"/>
                </a:lnTo>
                <a:lnTo>
                  <a:pt x="13986" y="20329"/>
                </a:lnTo>
                <a:lnTo>
                  <a:pt x="7176" y="16627"/>
                </a:lnTo>
                <a:lnTo>
                  <a:pt x="16754" y="5634"/>
                </a:lnTo>
                <a:lnTo>
                  <a:pt x="5817" y="15895"/>
                </a:lnTo>
                <a:lnTo>
                  <a:pt x="354" y="12924"/>
                </a:lnTo>
                <a:lnTo>
                  <a:pt x="236" y="12834"/>
                </a:lnTo>
                <a:lnTo>
                  <a:pt x="135" y="12725"/>
                </a:lnTo>
                <a:lnTo>
                  <a:pt x="62" y="12597"/>
                </a:lnTo>
                <a:lnTo>
                  <a:pt x="17" y="12449"/>
                </a:lnTo>
                <a:lnTo>
                  <a:pt x="0" y="12289"/>
                </a:lnTo>
                <a:lnTo>
                  <a:pt x="11" y="12135"/>
                </a:lnTo>
                <a:lnTo>
                  <a:pt x="56" y="11981"/>
                </a:lnTo>
                <a:lnTo>
                  <a:pt x="129" y="11846"/>
                </a:lnTo>
                <a:lnTo>
                  <a:pt x="230" y="11737"/>
                </a:lnTo>
                <a:lnTo>
                  <a:pt x="348" y="11653"/>
                </a:lnTo>
                <a:lnTo>
                  <a:pt x="21095" y="32"/>
                </a:lnTo>
                <a:lnTo>
                  <a:pt x="21173" y="6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529" name="Freeform 6"/>
          <p:cNvSpPr/>
          <p:nvPr/>
        </p:nvSpPr>
        <p:spPr>
          <a:xfrm rot="10800000" flipH="1" flipV="1">
            <a:off x="628247" y="3372799"/>
            <a:ext cx="172501" cy="15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07" y="0"/>
                </a:moveTo>
                <a:lnTo>
                  <a:pt x="15753" y="0"/>
                </a:lnTo>
                <a:lnTo>
                  <a:pt x="16198" y="35"/>
                </a:lnTo>
                <a:lnTo>
                  <a:pt x="16638" y="105"/>
                </a:lnTo>
                <a:lnTo>
                  <a:pt x="17065" y="216"/>
                </a:lnTo>
                <a:lnTo>
                  <a:pt x="17498" y="356"/>
                </a:lnTo>
                <a:lnTo>
                  <a:pt x="17919" y="530"/>
                </a:lnTo>
                <a:lnTo>
                  <a:pt x="18333" y="753"/>
                </a:lnTo>
                <a:lnTo>
                  <a:pt x="18723" y="997"/>
                </a:lnTo>
                <a:lnTo>
                  <a:pt x="19107" y="1276"/>
                </a:lnTo>
                <a:lnTo>
                  <a:pt x="19472" y="1604"/>
                </a:lnTo>
                <a:lnTo>
                  <a:pt x="19824" y="1960"/>
                </a:lnTo>
                <a:lnTo>
                  <a:pt x="20146" y="2343"/>
                </a:lnTo>
                <a:lnTo>
                  <a:pt x="20437" y="2748"/>
                </a:lnTo>
                <a:lnTo>
                  <a:pt x="20697" y="3173"/>
                </a:lnTo>
                <a:lnTo>
                  <a:pt x="20926" y="3613"/>
                </a:lnTo>
                <a:lnTo>
                  <a:pt x="21117" y="4059"/>
                </a:lnTo>
                <a:lnTo>
                  <a:pt x="21278" y="4533"/>
                </a:lnTo>
                <a:lnTo>
                  <a:pt x="21408" y="5001"/>
                </a:lnTo>
                <a:lnTo>
                  <a:pt x="21501" y="5482"/>
                </a:lnTo>
                <a:lnTo>
                  <a:pt x="21569" y="5970"/>
                </a:lnTo>
                <a:lnTo>
                  <a:pt x="21600" y="6458"/>
                </a:lnTo>
                <a:lnTo>
                  <a:pt x="21600" y="6947"/>
                </a:lnTo>
                <a:lnTo>
                  <a:pt x="21569" y="7435"/>
                </a:lnTo>
                <a:lnTo>
                  <a:pt x="21501" y="7923"/>
                </a:lnTo>
                <a:lnTo>
                  <a:pt x="21408" y="8404"/>
                </a:lnTo>
                <a:lnTo>
                  <a:pt x="21278" y="8879"/>
                </a:lnTo>
                <a:lnTo>
                  <a:pt x="21117" y="9339"/>
                </a:lnTo>
                <a:lnTo>
                  <a:pt x="20926" y="9792"/>
                </a:lnTo>
                <a:lnTo>
                  <a:pt x="20697" y="10232"/>
                </a:lnTo>
                <a:lnTo>
                  <a:pt x="20437" y="10657"/>
                </a:lnTo>
                <a:lnTo>
                  <a:pt x="20146" y="11062"/>
                </a:lnTo>
                <a:lnTo>
                  <a:pt x="19824" y="11445"/>
                </a:lnTo>
                <a:lnTo>
                  <a:pt x="12418" y="19619"/>
                </a:lnTo>
                <a:lnTo>
                  <a:pt x="12300" y="19724"/>
                </a:lnTo>
                <a:lnTo>
                  <a:pt x="12158" y="19794"/>
                </a:lnTo>
                <a:lnTo>
                  <a:pt x="12016" y="19835"/>
                </a:lnTo>
                <a:lnTo>
                  <a:pt x="11867" y="19835"/>
                </a:lnTo>
                <a:lnTo>
                  <a:pt x="11719" y="19794"/>
                </a:lnTo>
                <a:lnTo>
                  <a:pt x="11589" y="19724"/>
                </a:lnTo>
                <a:lnTo>
                  <a:pt x="11465" y="19619"/>
                </a:lnTo>
                <a:lnTo>
                  <a:pt x="11366" y="19480"/>
                </a:lnTo>
                <a:lnTo>
                  <a:pt x="11304" y="19333"/>
                </a:lnTo>
                <a:lnTo>
                  <a:pt x="11267" y="19173"/>
                </a:lnTo>
                <a:lnTo>
                  <a:pt x="11267" y="19012"/>
                </a:lnTo>
                <a:lnTo>
                  <a:pt x="11304" y="18852"/>
                </a:lnTo>
                <a:lnTo>
                  <a:pt x="11366" y="18699"/>
                </a:lnTo>
                <a:lnTo>
                  <a:pt x="11465" y="18566"/>
                </a:lnTo>
                <a:lnTo>
                  <a:pt x="18779" y="10497"/>
                </a:lnTo>
                <a:lnTo>
                  <a:pt x="19051" y="10169"/>
                </a:lnTo>
                <a:lnTo>
                  <a:pt x="19292" y="9813"/>
                </a:lnTo>
                <a:lnTo>
                  <a:pt x="19509" y="9450"/>
                </a:lnTo>
                <a:lnTo>
                  <a:pt x="19694" y="9067"/>
                </a:lnTo>
                <a:lnTo>
                  <a:pt x="19849" y="8669"/>
                </a:lnTo>
                <a:lnTo>
                  <a:pt x="19973" y="8265"/>
                </a:lnTo>
                <a:lnTo>
                  <a:pt x="20059" y="7853"/>
                </a:lnTo>
                <a:lnTo>
                  <a:pt x="20127" y="7435"/>
                </a:lnTo>
                <a:lnTo>
                  <a:pt x="20152" y="7016"/>
                </a:lnTo>
                <a:lnTo>
                  <a:pt x="20152" y="6598"/>
                </a:lnTo>
                <a:lnTo>
                  <a:pt x="20127" y="6172"/>
                </a:lnTo>
                <a:lnTo>
                  <a:pt x="20059" y="5761"/>
                </a:lnTo>
                <a:lnTo>
                  <a:pt x="19973" y="5342"/>
                </a:lnTo>
                <a:lnTo>
                  <a:pt x="19849" y="4945"/>
                </a:lnTo>
                <a:lnTo>
                  <a:pt x="19694" y="4554"/>
                </a:lnTo>
                <a:lnTo>
                  <a:pt x="19509" y="4171"/>
                </a:lnTo>
                <a:lnTo>
                  <a:pt x="19292" y="3801"/>
                </a:lnTo>
                <a:lnTo>
                  <a:pt x="19051" y="3452"/>
                </a:lnTo>
                <a:lnTo>
                  <a:pt x="18779" y="3125"/>
                </a:lnTo>
                <a:lnTo>
                  <a:pt x="18469" y="2811"/>
                </a:lnTo>
                <a:lnTo>
                  <a:pt x="18160" y="2539"/>
                </a:lnTo>
                <a:lnTo>
                  <a:pt x="17826" y="2309"/>
                </a:lnTo>
                <a:lnTo>
                  <a:pt x="17479" y="2099"/>
                </a:lnTo>
                <a:lnTo>
                  <a:pt x="17120" y="1932"/>
                </a:lnTo>
                <a:lnTo>
                  <a:pt x="16755" y="1799"/>
                </a:lnTo>
                <a:lnTo>
                  <a:pt x="16384" y="1695"/>
                </a:lnTo>
                <a:lnTo>
                  <a:pt x="16000" y="1632"/>
                </a:lnTo>
                <a:lnTo>
                  <a:pt x="15623" y="1597"/>
                </a:lnTo>
                <a:lnTo>
                  <a:pt x="15246" y="1597"/>
                </a:lnTo>
                <a:lnTo>
                  <a:pt x="14862" y="1632"/>
                </a:lnTo>
                <a:lnTo>
                  <a:pt x="14478" y="1695"/>
                </a:lnTo>
                <a:lnTo>
                  <a:pt x="14107" y="1799"/>
                </a:lnTo>
                <a:lnTo>
                  <a:pt x="13742" y="1932"/>
                </a:lnTo>
                <a:lnTo>
                  <a:pt x="13389" y="2099"/>
                </a:lnTo>
                <a:lnTo>
                  <a:pt x="13043" y="2309"/>
                </a:lnTo>
                <a:lnTo>
                  <a:pt x="12715" y="2539"/>
                </a:lnTo>
                <a:lnTo>
                  <a:pt x="12393" y="2811"/>
                </a:lnTo>
                <a:lnTo>
                  <a:pt x="12096" y="3125"/>
                </a:lnTo>
                <a:lnTo>
                  <a:pt x="2339" y="13754"/>
                </a:lnTo>
                <a:lnTo>
                  <a:pt x="2110" y="14040"/>
                </a:lnTo>
                <a:lnTo>
                  <a:pt x="1900" y="14347"/>
                </a:lnTo>
                <a:lnTo>
                  <a:pt x="1732" y="14660"/>
                </a:lnTo>
                <a:lnTo>
                  <a:pt x="1596" y="14988"/>
                </a:lnTo>
                <a:lnTo>
                  <a:pt x="1491" y="15337"/>
                </a:lnTo>
                <a:lnTo>
                  <a:pt x="1411" y="15679"/>
                </a:lnTo>
                <a:lnTo>
                  <a:pt x="1361" y="16034"/>
                </a:lnTo>
                <a:lnTo>
                  <a:pt x="1349" y="16390"/>
                </a:lnTo>
                <a:lnTo>
                  <a:pt x="1361" y="16753"/>
                </a:lnTo>
                <a:lnTo>
                  <a:pt x="1411" y="17101"/>
                </a:lnTo>
                <a:lnTo>
                  <a:pt x="1491" y="17457"/>
                </a:lnTo>
                <a:lnTo>
                  <a:pt x="1596" y="17792"/>
                </a:lnTo>
                <a:lnTo>
                  <a:pt x="1732" y="18127"/>
                </a:lnTo>
                <a:lnTo>
                  <a:pt x="1900" y="18441"/>
                </a:lnTo>
                <a:lnTo>
                  <a:pt x="2110" y="18740"/>
                </a:lnTo>
                <a:lnTo>
                  <a:pt x="2339" y="19026"/>
                </a:lnTo>
                <a:lnTo>
                  <a:pt x="2592" y="19284"/>
                </a:lnTo>
                <a:lnTo>
                  <a:pt x="2865" y="19501"/>
                </a:lnTo>
                <a:lnTo>
                  <a:pt x="3149" y="19696"/>
                </a:lnTo>
                <a:lnTo>
                  <a:pt x="3453" y="19849"/>
                </a:lnTo>
                <a:lnTo>
                  <a:pt x="3762" y="19968"/>
                </a:lnTo>
                <a:lnTo>
                  <a:pt x="4084" y="20045"/>
                </a:lnTo>
                <a:lnTo>
                  <a:pt x="4399" y="20100"/>
                </a:lnTo>
                <a:lnTo>
                  <a:pt x="4721" y="20121"/>
                </a:lnTo>
                <a:lnTo>
                  <a:pt x="5049" y="20100"/>
                </a:lnTo>
                <a:lnTo>
                  <a:pt x="5364" y="20045"/>
                </a:lnTo>
                <a:lnTo>
                  <a:pt x="5686" y="19968"/>
                </a:lnTo>
                <a:lnTo>
                  <a:pt x="5989" y="19849"/>
                </a:lnTo>
                <a:lnTo>
                  <a:pt x="6299" y="19696"/>
                </a:lnTo>
                <a:lnTo>
                  <a:pt x="6583" y="19501"/>
                </a:lnTo>
                <a:lnTo>
                  <a:pt x="6856" y="19284"/>
                </a:lnTo>
                <a:lnTo>
                  <a:pt x="7109" y="19026"/>
                </a:lnTo>
                <a:lnTo>
                  <a:pt x="16959" y="8279"/>
                </a:lnTo>
                <a:lnTo>
                  <a:pt x="17127" y="8076"/>
                </a:lnTo>
                <a:lnTo>
                  <a:pt x="17269" y="7846"/>
                </a:lnTo>
                <a:lnTo>
                  <a:pt x="17380" y="7609"/>
                </a:lnTo>
                <a:lnTo>
                  <a:pt x="17467" y="7358"/>
                </a:lnTo>
                <a:lnTo>
                  <a:pt x="17516" y="7100"/>
                </a:lnTo>
                <a:lnTo>
                  <a:pt x="17553" y="6835"/>
                </a:lnTo>
                <a:lnTo>
                  <a:pt x="17553" y="6570"/>
                </a:lnTo>
                <a:lnTo>
                  <a:pt x="17516" y="6305"/>
                </a:lnTo>
                <a:lnTo>
                  <a:pt x="17467" y="6047"/>
                </a:lnTo>
                <a:lnTo>
                  <a:pt x="17380" y="5803"/>
                </a:lnTo>
                <a:lnTo>
                  <a:pt x="17269" y="5559"/>
                </a:lnTo>
                <a:lnTo>
                  <a:pt x="17127" y="5329"/>
                </a:lnTo>
                <a:lnTo>
                  <a:pt x="16959" y="5119"/>
                </a:lnTo>
                <a:lnTo>
                  <a:pt x="16768" y="4931"/>
                </a:lnTo>
                <a:lnTo>
                  <a:pt x="16564" y="4778"/>
                </a:lnTo>
                <a:lnTo>
                  <a:pt x="16347" y="4659"/>
                </a:lnTo>
                <a:lnTo>
                  <a:pt x="16118" y="4561"/>
                </a:lnTo>
                <a:lnTo>
                  <a:pt x="15883" y="4499"/>
                </a:lnTo>
                <a:lnTo>
                  <a:pt x="15642" y="4471"/>
                </a:lnTo>
                <a:lnTo>
                  <a:pt x="15406" y="4471"/>
                </a:lnTo>
                <a:lnTo>
                  <a:pt x="15171" y="4499"/>
                </a:lnTo>
                <a:lnTo>
                  <a:pt x="14942" y="4561"/>
                </a:lnTo>
                <a:lnTo>
                  <a:pt x="14707" y="4659"/>
                </a:lnTo>
                <a:lnTo>
                  <a:pt x="14497" y="4778"/>
                </a:lnTo>
                <a:lnTo>
                  <a:pt x="14287" y="4931"/>
                </a:lnTo>
                <a:lnTo>
                  <a:pt x="14095" y="5119"/>
                </a:lnTo>
                <a:lnTo>
                  <a:pt x="6695" y="13293"/>
                </a:lnTo>
                <a:lnTo>
                  <a:pt x="6571" y="13405"/>
                </a:lnTo>
                <a:lnTo>
                  <a:pt x="6435" y="13468"/>
                </a:lnTo>
                <a:lnTo>
                  <a:pt x="6293" y="13510"/>
                </a:lnTo>
                <a:lnTo>
                  <a:pt x="6138" y="13510"/>
                </a:lnTo>
                <a:lnTo>
                  <a:pt x="5996" y="13468"/>
                </a:lnTo>
                <a:lnTo>
                  <a:pt x="5859" y="13405"/>
                </a:lnTo>
                <a:lnTo>
                  <a:pt x="5736" y="13293"/>
                </a:lnTo>
                <a:lnTo>
                  <a:pt x="5637" y="13161"/>
                </a:lnTo>
                <a:lnTo>
                  <a:pt x="5569" y="13007"/>
                </a:lnTo>
                <a:lnTo>
                  <a:pt x="5544" y="12847"/>
                </a:lnTo>
                <a:lnTo>
                  <a:pt x="5544" y="12687"/>
                </a:lnTo>
                <a:lnTo>
                  <a:pt x="5569" y="12526"/>
                </a:lnTo>
                <a:lnTo>
                  <a:pt x="5637" y="12380"/>
                </a:lnTo>
                <a:lnTo>
                  <a:pt x="5736" y="12240"/>
                </a:lnTo>
                <a:lnTo>
                  <a:pt x="13136" y="4066"/>
                </a:lnTo>
                <a:lnTo>
                  <a:pt x="13396" y="3808"/>
                </a:lnTo>
                <a:lnTo>
                  <a:pt x="13668" y="3592"/>
                </a:lnTo>
                <a:lnTo>
                  <a:pt x="13952" y="3404"/>
                </a:lnTo>
                <a:lnTo>
                  <a:pt x="14256" y="3243"/>
                </a:lnTo>
                <a:lnTo>
                  <a:pt x="14565" y="3132"/>
                </a:lnTo>
                <a:lnTo>
                  <a:pt x="14881" y="3041"/>
                </a:lnTo>
                <a:lnTo>
                  <a:pt x="15202" y="2992"/>
                </a:lnTo>
                <a:lnTo>
                  <a:pt x="15524" y="2978"/>
                </a:lnTo>
                <a:lnTo>
                  <a:pt x="15852" y="2992"/>
                </a:lnTo>
                <a:lnTo>
                  <a:pt x="16168" y="3041"/>
                </a:lnTo>
                <a:lnTo>
                  <a:pt x="16489" y="3132"/>
                </a:lnTo>
                <a:lnTo>
                  <a:pt x="16792" y="3243"/>
                </a:lnTo>
                <a:lnTo>
                  <a:pt x="17096" y="3404"/>
                </a:lnTo>
                <a:lnTo>
                  <a:pt x="17386" y="3592"/>
                </a:lnTo>
                <a:lnTo>
                  <a:pt x="17659" y="3808"/>
                </a:lnTo>
                <a:lnTo>
                  <a:pt x="17912" y="4066"/>
                </a:lnTo>
                <a:lnTo>
                  <a:pt x="18141" y="4345"/>
                </a:lnTo>
                <a:lnTo>
                  <a:pt x="18345" y="4645"/>
                </a:lnTo>
                <a:lnTo>
                  <a:pt x="18519" y="4973"/>
                </a:lnTo>
                <a:lnTo>
                  <a:pt x="18655" y="5301"/>
                </a:lnTo>
                <a:lnTo>
                  <a:pt x="18760" y="5642"/>
                </a:lnTo>
                <a:lnTo>
                  <a:pt x="18840" y="5991"/>
                </a:lnTo>
                <a:lnTo>
                  <a:pt x="18890" y="6347"/>
                </a:lnTo>
                <a:lnTo>
                  <a:pt x="18902" y="6702"/>
                </a:lnTo>
                <a:lnTo>
                  <a:pt x="18890" y="7058"/>
                </a:lnTo>
                <a:lnTo>
                  <a:pt x="18840" y="7414"/>
                </a:lnTo>
                <a:lnTo>
                  <a:pt x="18760" y="7763"/>
                </a:lnTo>
                <a:lnTo>
                  <a:pt x="18655" y="8104"/>
                </a:lnTo>
                <a:lnTo>
                  <a:pt x="18519" y="8432"/>
                </a:lnTo>
                <a:lnTo>
                  <a:pt x="18345" y="8753"/>
                </a:lnTo>
                <a:lnTo>
                  <a:pt x="18141" y="9053"/>
                </a:lnTo>
                <a:lnTo>
                  <a:pt x="17912" y="9339"/>
                </a:lnTo>
                <a:lnTo>
                  <a:pt x="8062" y="20080"/>
                </a:lnTo>
                <a:lnTo>
                  <a:pt x="7765" y="20386"/>
                </a:lnTo>
                <a:lnTo>
                  <a:pt x="7443" y="20658"/>
                </a:lnTo>
                <a:lnTo>
                  <a:pt x="7115" y="20889"/>
                </a:lnTo>
                <a:lnTo>
                  <a:pt x="6769" y="21098"/>
                </a:lnTo>
                <a:lnTo>
                  <a:pt x="6410" y="21265"/>
                </a:lnTo>
                <a:lnTo>
                  <a:pt x="6045" y="21398"/>
                </a:lnTo>
                <a:lnTo>
                  <a:pt x="5674" y="21502"/>
                </a:lnTo>
                <a:lnTo>
                  <a:pt x="5290" y="21565"/>
                </a:lnTo>
                <a:lnTo>
                  <a:pt x="4913" y="21600"/>
                </a:lnTo>
                <a:lnTo>
                  <a:pt x="4535" y="21600"/>
                </a:lnTo>
                <a:lnTo>
                  <a:pt x="4152" y="21565"/>
                </a:lnTo>
                <a:lnTo>
                  <a:pt x="3768" y="21502"/>
                </a:lnTo>
                <a:lnTo>
                  <a:pt x="3397" y="21398"/>
                </a:lnTo>
                <a:lnTo>
                  <a:pt x="3032" y="21265"/>
                </a:lnTo>
                <a:lnTo>
                  <a:pt x="2679" y="21098"/>
                </a:lnTo>
                <a:lnTo>
                  <a:pt x="2333" y="20889"/>
                </a:lnTo>
                <a:lnTo>
                  <a:pt x="1999" y="20658"/>
                </a:lnTo>
                <a:lnTo>
                  <a:pt x="1683" y="20386"/>
                </a:lnTo>
                <a:lnTo>
                  <a:pt x="1386" y="20080"/>
                </a:lnTo>
                <a:lnTo>
                  <a:pt x="1101" y="19752"/>
                </a:lnTo>
                <a:lnTo>
                  <a:pt x="860" y="19403"/>
                </a:lnTo>
                <a:lnTo>
                  <a:pt x="643" y="19033"/>
                </a:lnTo>
                <a:lnTo>
                  <a:pt x="464" y="18650"/>
                </a:lnTo>
                <a:lnTo>
                  <a:pt x="316" y="18252"/>
                </a:lnTo>
                <a:lnTo>
                  <a:pt x="186" y="17855"/>
                </a:lnTo>
                <a:lnTo>
                  <a:pt x="93" y="17443"/>
                </a:lnTo>
                <a:lnTo>
                  <a:pt x="31" y="17025"/>
                </a:lnTo>
                <a:lnTo>
                  <a:pt x="0" y="16606"/>
                </a:lnTo>
                <a:lnTo>
                  <a:pt x="0" y="16188"/>
                </a:lnTo>
                <a:lnTo>
                  <a:pt x="31" y="15762"/>
                </a:lnTo>
                <a:lnTo>
                  <a:pt x="93" y="15344"/>
                </a:lnTo>
                <a:lnTo>
                  <a:pt x="186" y="14932"/>
                </a:lnTo>
                <a:lnTo>
                  <a:pt x="316" y="14528"/>
                </a:lnTo>
                <a:lnTo>
                  <a:pt x="464" y="14137"/>
                </a:lnTo>
                <a:lnTo>
                  <a:pt x="643" y="13754"/>
                </a:lnTo>
                <a:lnTo>
                  <a:pt x="860" y="13391"/>
                </a:lnTo>
                <a:lnTo>
                  <a:pt x="1101" y="13035"/>
                </a:lnTo>
                <a:lnTo>
                  <a:pt x="1386" y="12708"/>
                </a:lnTo>
                <a:lnTo>
                  <a:pt x="11230" y="1960"/>
                </a:lnTo>
                <a:lnTo>
                  <a:pt x="11583" y="1604"/>
                </a:lnTo>
                <a:lnTo>
                  <a:pt x="11948" y="1276"/>
                </a:lnTo>
                <a:lnTo>
                  <a:pt x="12325" y="997"/>
                </a:lnTo>
                <a:lnTo>
                  <a:pt x="12727" y="753"/>
                </a:lnTo>
                <a:lnTo>
                  <a:pt x="13136" y="530"/>
                </a:lnTo>
                <a:lnTo>
                  <a:pt x="13556" y="356"/>
                </a:lnTo>
                <a:lnTo>
                  <a:pt x="13990" y="216"/>
                </a:lnTo>
                <a:lnTo>
                  <a:pt x="14423" y="105"/>
                </a:lnTo>
                <a:lnTo>
                  <a:pt x="14862" y="35"/>
                </a:lnTo>
                <a:lnTo>
                  <a:pt x="15307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aphicFrame>
        <p:nvGraphicFramePr>
          <p:cNvPr id="530" name="표 20"/>
          <p:cNvGraphicFramePr/>
          <p:nvPr/>
        </p:nvGraphicFramePr>
        <p:xfrm>
          <a:off x="977899" y="1840440"/>
          <a:ext cx="854253" cy="32046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chemeClr val="accent3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Feedback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세분화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일정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역할 분담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 b="1"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Q&amp;N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33" name="그룹 21"/>
          <p:cNvGrpSpPr/>
          <p:nvPr/>
        </p:nvGrpSpPr>
        <p:grpSpPr>
          <a:xfrm>
            <a:off x="613267" y="892514"/>
            <a:ext cx="323772" cy="323771"/>
            <a:chOff x="0" y="0"/>
            <a:chExt cx="323770" cy="323770"/>
          </a:xfrm>
        </p:grpSpPr>
        <p:sp>
          <p:nvSpPr>
            <p:cNvPr id="531" name="타원 22"/>
            <p:cNvSpPr/>
            <p:nvPr/>
          </p:nvSpPr>
          <p:spPr>
            <a:xfrm>
              <a:off x="-1" y="-1"/>
              <a:ext cx="323772" cy="323772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pic>
          <p:nvPicPr>
            <p:cNvPr id="532" name="그림 23" descr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5" y="44335"/>
              <a:ext cx="235099" cy="235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4" name="직선 연결선 27"/>
          <p:cNvSpPr/>
          <p:nvPr/>
        </p:nvSpPr>
        <p:spPr>
          <a:xfrm>
            <a:off x="657602" y="1400175"/>
            <a:ext cx="1094998" cy="0"/>
          </a:xfrm>
          <a:prstGeom prst="line">
            <a:avLst/>
          </a:prstGeom>
          <a:ln w="31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5" name="TextBox 1"/>
          <p:cNvSpPr txBox="1"/>
          <p:nvPr/>
        </p:nvSpPr>
        <p:spPr>
          <a:xfrm>
            <a:off x="1121483" y="933015"/>
            <a:ext cx="549537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8조</a:t>
            </a:r>
          </a:p>
        </p:txBody>
      </p:sp>
      <p:sp>
        <p:nvSpPr>
          <p:cNvPr id="53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37" name="슬라이드 번호 개체 틀 3"/>
          <p:cNvSpPr txBox="1"/>
          <p:nvPr/>
        </p:nvSpPr>
        <p:spPr>
          <a:xfrm>
            <a:off x="9177179" y="6323269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10</a:t>
            </a:r>
          </a:p>
        </p:txBody>
      </p:sp>
      <p:pic>
        <p:nvPicPr>
          <p:cNvPr id="538" name="Google Shape;505;p22" descr="Google Shape;505;p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917" y="1974550"/>
            <a:ext cx="2908917" cy="290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그룹 25"/>
          <p:cNvGrpSpPr/>
          <p:nvPr/>
        </p:nvGrpSpPr>
        <p:grpSpPr>
          <a:xfrm>
            <a:off x="388882" y="331251"/>
            <a:ext cx="11414236" cy="5939662"/>
            <a:chOff x="0" y="0"/>
            <a:chExt cx="11414234" cy="5939660"/>
          </a:xfrm>
        </p:grpSpPr>
        <p:sp>
          <p:nvSpPr>
            <p:cNvPr id="143" name="모서리가 둥근 직사각형 4"/>
            <p:cNvSpPr/>
            <p:nvPr/>
          </p:nvSpPr>
          <p:spPr>
            <a:xfrm>
              <a:off x="0" y="0"/>
              <a:ext cx="11414235" cy="5939661"/>
            </a:xfrm>
            <a:prstGeom prst="roundRect">
              <a:avLst>
                <a:gd name="adj" fmla="val 42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146" name="모서리가 둥근 직사각형 5"/>
            <p:cNvGrpSpPr/>
            <p:nvPr/>
          </p:nvGrpSpPr>
          <p:grpSpPr>
            <a:xfrm>
              <a:off x="1588130" y="-1"/>
              <a:ext cx="9826105" cy="5939661"/>
              <a:chOff x="0" y="0"/>
              <a:chExt cx="9826104" cy="5939659"/>
            </a:xfrm>
          </p:grpSpPr>
          <p:sp>
            <p:nvSpPr>
              <p:cNvPr id="144" name="모서리가 둥근 직사각형"/>
              <p:cNvSpPr/>
              <p:nvPr/>
            </p:nvSpPr>
            <p:spPr>
              <a:xfrm>
                <a:off x="0" y="0"/>
                <a:ext cx="9826105" cy="5939660"/>
              </a:xfrm>
              <a:prstGeom prst="roundRect">
                <a:avLst>
                  <a:gd name="adj" fmla="val 4007"/>
                </a:avLst>
              </a:prstGeom>
              <a:gradFill flip="none"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2800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45" name="Index"/>
              <p:cNvSpPr txBox="1"/>
              <p:nvPr/>
            </p:nvSpPr>
            <p:spPr>
              <a:xfrm>
                <a:off x="311988" y="275987"/>
                <a:ext cx="9398688" cy="1170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800" b="1" i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8" name="Freeform 9"/>
          <p:cNvSpPr/>
          <p:nvPr/>
        </p:nvSpPr>
        <p:spPr>
          <a:xfrm>
            <a:off x="643659" y="2706922"/>
            <a:ext cx="141677" cy="18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7" y="21600"/>
                </a:moveTo>
                <a:lnTo>
                  <a:pt x="3190" y="21600"/>
                </a:lnTo>
                <a:lnTo>
                  <a:pt x="2858" y="21575"/>
                </a:lnTo>
                <a:lnTo>
                  <a:pt x="2536" y="21528"/>
                </a:lnTo>
                <a:lnTo>
                  <a:pt x="2220" y="21454"/>
                </a:lnTo>
                <a:lnTo>
                  <a:pt x="1916" y="21361"/>
                </a:lnTo>
                <a:lnTo>
                  <a:pt x="1624" y="21247"/>
                </a:lnTo>
                <a:lnTo>
                  <a:pt x="1350" y="21109"/>
                </a:lnTo>
                <a:lnTo>
                  <a:pt x="1093" y="20953"/>
                </a:lnTo>
                <a:lnTo>
                  <a:pt x="972" y="20867"/>
                </a:lnTo>
                <a:lnTo>
                  <a:pt x="858" y="20777"/>
                </a:lnTo>
                <a:lnTo>
                  <a:pt x="647" y="20587"/>
                </a:lnTo>
                <a:lnTo>
                  <a:pt x="469" y="20385"/>
                </a:lnTo>
                <a:lnTo>
                  <a:pt x="313" y="20167"/>
                </a:lnTo>
                <a:lnTo>
                  <a:pt x="190" y="19942"/>
                </a:lnTo>
                <a:lnTo>
                  <a:pt x="97" y="19707"/>
                </a:lnTo>
                <a:lnTo>
                  <a:pt x="32" y="19462"/>
                </a:lnTo>
                <a:lnTo>
                  <a:pt x="2" y="19211"/>
                </a:lnTo>
                <a:lnTo>
                  <a:pt x="0" y="19084"/>
                </a:lnTo>
                <a:lnTo>
                  <a:pt x="0" y="3374"/>
                </a:lnTo>
                <a:lnTo>
                  <a:pt x="2" y="3201"/>
                </a:lnTo>
                <a:lnTo>
                  <a:pt x="51" y="2860"/>
                </a:lnTo>
                <a:lnTo>
                  <a:pt x="139" y="2532"/>
                </a:lnTo>
                <a:lnTo>
                  <a:pt x="271" y="2215"/>
                </a:lnTo>
                <a:lnTo>
                  <a:pt x="438" y="1915"/>
                </a:lnTo>
                <a:lnTo>
                  <a:pt x="645" y="1624"/>
                </a:lnTo>
                <a:lnTo>
                  <a:pt x="886" y="1357"/>
                </a:lnTo>
                <a:lnTo>
                  <a:pt x="1155" y="1106"/>
                </a:lnTo>
                <a:lnTo>
                  <a:pt x="1459" y="876"/>
                </a:lnTo>
                <a:lnTo>
                  <a:pt x="1791" y="672"/>
                </a:lnTo>
                <a:lnTo>
                  <a:pt x="2144" y="489"/>
                </a:lnTo>
                <a:lnTo>
                  <a:pt x="2524" y="332"/>
                </a:lnTo>
                <a:lnTo>
                  <a:pt x="2923" y="206"/>
                </a:lnTo>
                <a:lnTo>
                  <a:pt x="3341" y="105"/>
                </a:lnTo>
                <a:lnTo>
                  <a:pt x="3775" y="39"/>
                </a:lnTo>
                <a:lnTo>
                  <a:pt x="4225" y="2"/>
                </a:lnTo>
                <a:lnTo>
                  <a:pt x="4452" y="0"/>
                </a:lnTo>
                <a:lnTo>
                  <a:pt x="17145" y="0"/>
                </a:lnTo>
                <a:lnTo>
                  <a:pt x="17375" y="2"/>
                </a:lnTo>
                <a:lnTo>
                  <a:pt x="17823" y="39"/>
                </a:lnTo>
                <a:lnTo>
                  <a:pt x="18257" y="105"/>
                </a:lnTo>
                <a:lnTo>
                  <a:pt x="18674" y="206"/>
                </a:lnTo>
                <a:lnTo>
                  <a:pt x="19076" y="332"/>
                </a:lnTo>
                <a:lnTo>
                  <a:pt x="19454" y="489"/>
                </a:lnTo>
                <a:lnTo>
                  <a:pt x="19811" y="672"/>
                </a:lnTo>
                <a:lnTo>
                  <a:pt x="20141" y="876"/>
                </a:lnTo>
                <a:lnTo>
                  <a:pt x="20442" y="1106"/>
                </a:lnTo>
                <a:lnTo>
                  <a:pt x="20716" y="1357"/>
                </a:lnTo>
                <a:lnTo>
                  <a:pt x="20957" y="1624"/>
                </a:lnTo>
                <a:lnTo>
                  <a:pt x="21159" y="1915"/>
                </a:lnTo>
                <a:lnTo>
                  <a:pt x="21331" y="2215"/>
                </a:lnTo>
                <a:lnTo>
                  <a:pt x="21461" y="2532"/>
                </a:lnTo>
                <a:lnTo>
                  <a:pt x="21551" y="2860"/>
                </a:lnTo>
                <a:lnTo>
                  <a:pt x="21595" y="3201"/>
                </a:lnTo>
                <a:lnTo>
                  <a:pt x="21600" y="3374"/>
                </a:lnTo>
                <a:lnTo>
                  <a:pt x="21600" y="14893"/>
                </a:lnTo>
                <a:lnTo>
                  <a:pt x="21595" y="14981"/>
                </a:lnTo>
                <a:lnTo>
                  <a:pt x="21551" y="15146"/>
                </a:lnTo>
                <a:lnTo>
                  <a:pt x="21468" y="15295"/>
                </a:lnTo>
                <a:lnTo>
                  <a:pt x="21347" y="15431"/>
                </a:lnTo>
                <a:lnTo>
                  <a:pt x="21196" y="15545"/>
                </a:lnTo>
                <a:lnTo>
                  <a:pt x="21015" y="15637"/>
                </a:lnTo>
                <a:lnTo>
                  <a:pt x="20820" y="15700"/>
                </a:lnTo>
                <a:lnTo>
                  <a:pt x="20602" y="15733"/>
                </a:lnTo>
                <a:lnTo>
                  <a:pt x="20486" y="15738"/>
                </a:lnTo>
                <a:lnTo>
                  <a:pt x="20373" y="15733"/>
                </a:lnTo>
                <a:lnTo>
                  <a:pt x="20155" y="15700"/>
                </a:lnTo>
                <a:lnTo>
                  <a:pt x="19955" y="15637"/>
                </a:lnTo>
                <a:lnTo>
                  <a:pt x="19776" y="15545"/>
                </a:lnTo>
                <a:lnTo>
                  <a:pt x="19628" y="15431"/>
                </a:lnTo>
                <a:lnTo>
                  <a:pt x="19507" y="15295"/>
                </a:lnTo>
                <a:lnTo>
                  <a:pt x="19419" y="15146"/>
                </a:lnTo>
                <a:lnTo>
                  <a:pt x="19377" y="14981"/>
                </a:lnTo>
                <a:lnTo>
                  <a:pt x="19373" y="14893"/>
                </a:lnTo>
                <a:lnTo>
                  <a:pt x="19373" y="3374"/>
                </a:lnTo>
                <a:lnTo>
                  <a:pt x="19370" y="3288"/>
                </a:lnTo>
                <a:lnTo>
                  <a:pt x="19350" y="3119"/>
                </a:lnTo>
                <a:lnTo>
                  <a:pt x="19303" y="2954"/>
                </a:lnTo>
                <a:lnTo>
                  <a:pt x="19240" y="2795"/>
                </a:lnTo>
                <a:lnTo>
                  <a:pt x="19152" y="2642"/>
                </a:lnTo>
                <a:lnTo>
                  <a:pt x="19050" y="2502"/>
                </a:lnTo>
                <a:lnTo>
                  <a:pt x="18932" y="2366"/>
                </a:lnTo>
                <a:lnTo>
                  <a:pt x="18795" y="2240"/>
                </a:lnTo>
                <a:lnTo>
                  <a:pt x="18642" y="2126"/>
                </a:lnTo>
                <a:lnTo>
                  <a:pt x="18477" y="2022"/>
                </a:lnTo>
                <a:lnTo>
                  <a:pt x="18301" y="1932"/>
                </a:lnTo>
                <a:lnTo>
                  <a:pt x="18111" y="1853"/>
                </a:lnTo>
                <a:lnTo>
                  <a:pt x="17911" y="1790"/>
                </a:lnTo>
                <a:lnTo>
                  <a:pt x="17702" y="1739"/>
                </a:lnTo>
                <a:lnTo>
                  <a:pt x="17486" y="1705"/>
                </a:lnTo>
                <a:lnTo>
                  <a:pt x="17261" y="1688"/>
                </a:lnTo>
                <a:lnTo>
                  <a:pt x="4339" y="1688"/>
                </a:lnTo>
                <a:lnTo>
                  <a:pt x="4116" y="1705"/>
                </a:lnTo>
                <a:lnTo>
                  <a:pt x="3898" y="1739"/>
                </a:lnTo>
                <a:lnTo>
                  <a:pt x="3687" y="1790"/>
                </a:lnTo>
                <a:lnTo>
                  <a:pt x="3487" y="1853"/>
                </a:lnTo>
                <a:lnTo>
                  <a:pt x="3299" y="1932"/>
                </a:lnTo>
                <a:lnTo>
                  <a:pt x="3123" y="2022"/>
                </a:lnTo>
                <a:lnTo>
                  <a:pt x="2956" y="2126"/>
                </a:lnTo>
                <a:lnTo>
                  <a:pt x="2805" y="2240"/>
                </a:lnTo>
                <a:lnTo>
                  <a:pt x="2668" y="2366"/>
                </a:lnTo>
                <a:lnTo>
                  <a:pt x="2547" y="2502"/>
                </a:lnTo>
                <a:lnTo>
                  <a:pt x="2445" y="2642"/>
                </a:lnTo>
                <a:lnTo>
                  <a:pt x="2362" y="2795"/>
                </a:lnTo>
                <a:lnTo>
                  <a:pt x="2295" y="2954"/>
                </a:lnTo>
                <a:lnTo>
                  <a:pt x="2250" y="3119"/>
                </a:lnTo>
                <a:lnTo>
                  <a:pt x="2227" y="3288"/>
                </a:lnTo>
                <a:lnTo>
                  <a:pt x="2227" y="19084"/>
                </a:lnTo>
                <a:lnTo>
                  <a:pt x="2232" y="19170"/>
                </a:lnTo>
                <a:lnTo>
                  <a:pt x="2269" y="19330"/>
                </a:lnTo>
                <a:lnTo>
                  <a:pt x="2346" y="19476"/>
                </a:lnTo>
                <a:lnTo>
                  <a:pt x="2462" y="19606"/>
                </a:lnTo>
                <a:lnTo>
                  <a:pt x="2531" y="19664"/>
                </a:lnTo>
                <a:lnTo>
                  <a:pt x="2619" y="19722"/>
                </a:lnTo>
                <a:lnTo>
                  <a:pt x="2812" y="19816"/>
                </a:lnTo>
                <a:lnTo>
                  <a:pt x="3030" y="19879"/>
                </a:lnTo>
                <a:lnTo>
                  <a:pt x="3260" y="19912"/>
                </a:lnTo>
                <a:lnTo>
                  <a:pt x="3378" y="19914"/>
                </a:lnTo>
                <a:lnTo>
                  <a:pt x="3489" y="19910"/>
                </a:lnTo>
                <a:lnTo>
                  <a:pt x="3701" y="19879"/>
                </a:lnTo>
                <a:lnTo>
                  <a:pt x="3891" y="19819"/>
                </a:lnTo>
                <a:lnTo>
                  <a:pt x="4062" y="19729"/>
                </a:lnTo>
                <a:lnTo>
                  <a:pt x="4139" y="19675"/>
                </a:lnTo>
                <a:lnTo>
                  <a:pt x="10000" y="15106"/>
                </a:lnTo>
                <a:lnTo>
                  <a:pt x="10083" y="15048"/>
                </a:lnTo>
                <a:lnTo>
                  <a:pt x="10269" y="14953"/>
                </a:lnTo>
                <a:lnTo>
                  <a:pt x="10471" y="14888"/>
                </a:lnTo>
                <a:lnTo>
                  <a:pt x="10689" y="14854"/>
                </a:lnTo>
                <a:lnTo>
                  <a:pt x="10800" y="14852"/>
                </a:lnTo>
                <a:lnTo>
                  <a:pt x="10911" y="14854"/>
                </a:lnTo>
                <a:lnTo>
                  <a:pt x="11129" y="14888"/>
                </a:lnTo>
                <a:lnTo>
                  <a:pt x="11334" y="14953"/>
                </a:lnTo>
                <a:lnTo>
                  <a:pt x="11517" y="15048"/>
                </a:lnTo>
                <a:lnTo>
                  <a:pt x="11598" y="15106"/>
                </a:lnTo>
                <a:lnTo>
                  <a:pt x="17463" y="19675"/>
                </a:lnTo>
                <a:lnTo>
                  <a:pt x="17540" y="19729"/>
                </a:lnTo>
                <a:lnTo>
                  <a:pt x="17709" y="19819"/>
                </a:lnTo>
                <a:lnTo>
                  <a:pt x="17897" y="19879"/>
                </a:lnTo>
                <a:lnTo>
                  <a:pt x="18104" y="19910"/>
                </a:lnTo>
                <a:lnTo>
                  <a:pt x="18217" y="19914"/>
                </a:lnTo>
                <a:lnTo>
                  <a:pt x="18333" y="19912"/>
                </a:lnTo>
                <a:lnTo>
                  <a:pt x="18565" y="19877"/>
                </a:lnTo>
                <a:lnTo>
                  <a:pt x="18781" y="19814"/>
                </a:lnTo>
                <a:lnTo>
                  <a:pt x="18976" y="19717"/>
                </a:lnTo>
                <a:lnTo>
                  <a:pt x="19060" y="19659"/>
                </a:lnTo>
                <a:lnTo>
                  <a:pt x="19136" y="19599"/>
                </a:lnTo>
                <a:lnTo>
                  <a:pt x="19252" y="19467"/>
                </a:lnTo>
                <a:lnTo>
                  <a:pt x="19329" y="19320"/>
                </a:lnTo>
                <a:lnTo>
                  <a:pt x="19370" y="19158"/>
                </a:lnTo>
                <a:lnTo>
                  <a:pt x="19373" y="19070"/>
                </a:lnTo>
                <a:lnTo>
                  <a:pt x="19377" y="18984"/>
                </a:lnTo>
                <a:lnTo>
                  <a:pt x="19419" y="18819"/>
                </a:lnTo>
                <a:lnTo>
                  <a:pt x="19507" y="18667"/>
                </a:lnTo>
                <a:lnTo>
                  <a:pt x="19628" y="18532"/>
                </a:lnTo>
                <a:lnTo>
                  <a:pt x="19776" y="18420"/>
                </a:lnTo>
                <a:lnTo>
                  <a:pt x="19955" y="18328"/>
                </a:lnTo>
                <a:lnTo>
                  <a:pt x="20155" y="18261"/>
                </a:lnTo>
                <a:lnTo>
                  <a:pt x="20373" y="18230"/>
                </a:lnTo>
                <a:lnTo>
                  <a:pt x="20486" y="18226"/>
                </a:lnTo>
                <a:lnTo>
                  <a:pt x="20602" y="18230"/>
                </a:lnTo>
                <a:lnTo>
                  <a:pt x="20820" y="18261"/>
                </a:lnTo>
                <a:lnTo>
                  <a:pt x="21015" y="18328"/>
                </a:lnTo>
                <a:lnTo>
                  <a:pt x="21196" y="18420"/>
                </a:lnTo>
                <a:lnTo>
                  <a:pt x="21347" y="18532"/>
                </a:lnTo>
                <a:lnTo>
                  <a:pt x="21468" y="18667"/>
                </a:lnTo>
                <a:lnTo>
                  <a:pt x="21551" y="18819"/>
                </a:lnTo>
                <a:lnTo>
                  <a:pt x="21595" y="18984"/>
                </a:lnTo>
                <a:lnTo>
                  <a:pt x="21600" y="19070"/>
                </a:lnTo>
                <a:lnTo>
                  <a:pt x="21598" y="19198"/>
                </a:lnTo>
                <a:lnTo>
                  <a:pt x="21565" y="19450"/>
                </a:lnTo>
                <a:lnTo>
                  <a:pt x="21500" y="19694"/>
                </a:lnTo>
                <a:lnTo>
                  <a:pt x="21407" y="19930"/>
                </a:lnTo>
                <a:lnTo>
                  <a:pt x="21284" y="20158"/>
                </a:lnTo>
                <a:lnTo>
                  <a:pt x="21129" y="20373"/>
                </a:lnTo>
                <a:lnTo>
                  <a:pt x="20950" y="20579"/>
                </a:lnTo>
                <a:lnTo>
                  <a:pt x="20739" y="20770"/>
                </a:lnTo>
                <a:lnTo>
                  <a:pt x="20626" y="20860"/>
                </a:lnTo>
                <a:lnTo>
                  <a:pt x="20503" y="20948"/>
                </a:lnTo>
                <a:lnTo>
                  <a:pt x="20240" y="21108"/>
                </a:lnTo>
                <a:lnTo>
                  <a:pt x="19957" y="21247"/>
                </a:lnTo>
                <a:lnTo>
                  <a:pt x="19660" y="21363"/>
                </a:lnTo>
                <a:lnTo>
                  <a:pt x="19350" y="21459"/>
                </a:lnTo>
                <a:lnTo>
                  <a:pt x="19025" y="21530"/>
                </a:lnTo>
                <a:lnTo>
                  <a:pt x="18695" y="21577"/>
                </a:lnTo>
                <a:lnTo>
                  <a:pt x="18359" y="21600"/>
                </a:lnTo>
                <a:lnTo>
                  <a:pt x="18192" y="21600"/>
                </a:lnTo>
                <a:lnTo>
                  <a:pt x="18020" y="21598"/>
                </a:lnTo>
                <a:lnTo>
                  <a:pt x="17693" y="21570"/>
                </a:lnTo>
                <a:lnTo>
                  <a:pt x="17375" y="21523"/>
                </a:lnTo>
                <a:lnTo>
                  <a:pt x="17071" y="21449"/>
                </a:lnTo>
                <a:lnTo>
                  <a:pt x="16779" y="21356"/>
                </a:lnTo>
                <a:lnTo>
                  <a:pt x="16498" y="21236"/>
                </a:lnTo>
                <a:lnTo>
                  <a:pt x="16234" y="21099"/>
                </a:lnTo>
                <a:lnTo>
                  <a:pt x="15983" y="20941"/>
                </a:lnTo>
                <a:lnTo>
                  <a:pt x="15867" y="20849"/>
                </a:lnTo>
                <a:lnTo>
                  <a:pt x="10800" y="16904"/>
                </a:lnTo>
                <a:lnTo>
                  <a:pt x="5735" y="20849"/>
                </a:lnTo>
                <a:lnTo>
                  <a:pt x="5619" y="20937"/>
                </a:lnTo>
                <a:lnTo>
                  <a:pt x="5371" y="21097"/>
                </a:lnTo>
                <a:lnTo>
                  <a:pt x="5107" y="21236"/>
                </a:lnTo>
                <a:lnTo>
                  <a:pt x="4826" y="21352"/>
                </a:lnTo>
                <a:lnTo>
                  <a:pt x="4536" y="21447"/>
                </a:lnTo>
                <a:lnTo>
                  <a:pt x="4230" y="21519"/>
                </a:lnTo>
                <a:lnTo>
                  <a:pt x="3912" y="21570"/>
                </a:lnTo>
                <a:lnTo>
                  <a:pt x="3585" y="21598"/>
                </a:lnTo>
                <a:lnTo>
                  <a:pt x="3417" y="21600"/>
                </a:lnTo>
                <a:lnTo>
                  <a:pt x="3357" y="216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pSp>
        <p:nvGrpSpPr>
          <p:cNvPr id="151" name="Group 12"/>
          <p:cNvGrpSpPr/>
          <p:nvPr/>
        </p:nvGrpSpPr>
        <p:grpSpPr>
          <a:xfrm>
            <a:off x="599825" y="2045575"/>
            <a:ext cx="229345" cy="182439"/>
            <a:chOff x="0" y="0"/>
            <a:chExt cx="229343" cy="182438"/>
          </a:xfrm>
        </p:grpSpPr>
        <p:sp>
          <p:nvSpPr>
            <p:cNvPr id="149" name="Freeform 13"/>
            <p:cNvSpPr/>
            <p:nvPr/>
          </p:nvSpPr>
          <p:spPr>
            <a:xfrm>
              <a:off x="32724" y="36814"/>
              <a:ext cx="163896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2" y="0"/>
                  </a:moveTo>
                  <a:lnTo>
                    <a:pt x="24" y="10004"/>
                  </a:lnTo>
                  <a:lnTo>
                    <a:pt x="24" y="10058"/>
                  </a:lnTo>
                  <a:lnTo>
                    <a:pt x="0" y="10099"/>
                  </a:lnTo>
                  <a:lnTo>
                    <a:pt x="0" y="20238"/>
                  </a:lnTo>
                  <a:lnTo>
                    <a:pt x="24" y="20508"/>
                  </a:lnTo>
                  <a:lnTo>
                    <a:pt x="192" y="20993"/>
                  </a:lnTo>
                  <a:lnTo>
                    <a:pt x="360" y="21196"/>
                  </a:lnTo>
                  <a:lnTo>
                    <a:pt x="539" y="21384"/>
                  </a:lnTo>
                  <a:lnTo>
                    <a:pt x="971" y="21587"/>
                  </a:lnTo>
                  <a:lnTo>
                    <a:pt x="1199" y="21600"/>
                  </a:lnTo>
                  <a:lnTo>
                    <a:pt x="8415" y="21600"/>
                  </a:lnTo>
                  <a:lnTo>
                    <a:pt x="8415" y="13497"/>
                  </a:lnTo>
                  <a:lnTo>
                    <a:pt x="13209" y="13497"/>
                  </a:lnTo>
                  <a:lnTo>
                    <a:pt x="13209" y="21600"/>
                  </a:lnTo>
                  <a:lnTo>
                    <a:pt x="20413" y="21600"/>
                  </a:lnTo>
                  <a:lnTo>
                    <a:pt x="20653" y="21587"/>
                  </a:lnTo>
                  <a:lnTo>
                    <a:pt x="21073" y="21384"/>
                  </a:lnTo>
                  <a:lnTo>
                    <a:pt x="21252" y="21196"/>
                  </a:lnTo>
                  <a:lnTo>
                    <a:pt x="21408" y="20993"/>
                  </a:lnTo>
                  <a:lnTo>
                    <a:pt x="21600" y="20508"/>
                  </a:lnTo>
                  <a:lnTo>
                    <a:pt x="21600" y="10045"/>
                  </a:lnTo>
                  <a:lnTo>
                    <a:pt x="21588" y="10004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150" name="Freeform 14"/>
            <p:cNvSpPr/>
            <p:nvPr/>
          </p:nvSpPr>
          <p:spPr>
            <a:xfrm>
              <a:off x="-1" y="-1"/>
              <a:ext cx="229345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4" y="17887"/>
                  </a:moveTo>
                  <a:lnTo>
                    <a:pt x="18517" y="12693"/>
                  </a:lnTo>
                  <a:lnTo>
                    <a:pt x="18517" y="805"/>
                  </a:lnTo>
                  <a:lnTo>
                    <a:pt x="18457" y="476"/>
                  </a:lnTo>
                  <a:lnTo>
                    <a:pt x="18405" y="329"/>
                  </a:lnTo>
                  <a:lnTo>
                    <a:pt x="18337" y="238"/>
                  </a:lnTo>
                  <a:lnTo>
                    <a:pt x="18183" y="91"/>
                  </a:lnTo>
                  <a:lnTo>
                    <a:pt x="15433" y="91"/>
                  </a:lnTo>
                  <a:lnTo>
                    <a:pt x="15271" y="238"/>
                  </a:lnTo>
                  <a:lnTo>
                    <a:pt x="15211" y="329"/>
                  </a:lnTo>
                  <a:lnTo>
                    <a:pt x="15159" y="476"/>
                  </a:lnTo>
                  <a:lnTo>
                    <a:pt x="15099" y="805"/>
                  </a:lnTo>
                  <a:lnTo>
                    <a:pt x="15091" y="988"/>
                  </a:lnTo>
                  <a:lnTo>
                    <a:pt x="15091" y="6584"/>
                  </a:lnTo>
                  <a:lnTo>
                    <a:pt x="11819" y="750"/>
                  </a:lnTo>
                  <a:lnTo>
                    <a:pt x="11597" y="421"/>
                  </a:lnTo>
                  <a:lnTo>
                    <a:pt x="11091" y="18"/>
                  </a:lnTo>
                  <a:lnTo>
                    <a:pt x="10809" y="0"/>
                  </a:lnTo>
                  <a:lnTo>
                    <a:pt x="10509" y="18"/>
                  </a:lnTo>
                  <a:lnTo>
                    <a:pt x="10003" y="421"/>
                  </a:lnTo>
                  <a:lnTo>
                    <a:pt x="9781" y="750"/>
                  </a:lnTo>
                  <a:lnTo>
                    <a:pt x="146" y="17887"/>
                  </a:lnTo>
                  <a:lnTo>
                    <a:pt x="86" y="18015"/>
                  </a:lnTo>
                  <a:lnTo>
                    <a:pt x="9" y="18308"/>
                  </a:lnTo>
                  <a:lnTo>
                    <a:pt x="0" y="18509"/>
                  </a:lnTo>
                  <a:lnTo>
                    <a:pt x="0" y="18710"/>
                  </a:lnTo>
                  <a:lnTo>
                    <a:pt x="51" y="19021"/>
                  </a:lnTo>
                  <a:lnTo>
                    <a:pt x="103" y="19167"/>
                  </a:lnTo>
                  <a:lnTo>
                    <a:pt x="925" y="21289"/>
                  </a:lnTo>
                  <a:lnTo>
                    <a:pt x="1045" y="21527"/>
                  </a:lnTo>
                  <a:lnTo>
                    <a:pt x="1208" y="21600"/>
                  </a:lnTo>
                  <a:lnTo>
                    <a:pt x="1370" y="21600"/>
                  </a:lnTo>
                  <a:lnTo>
                    <a:pt x="1533" y="21417"/>
                  </a:lnTo>
                  <a:lnTo>
                    <a:pt x="10809" y="4902"/>
                  </a:lnTo>
                  <a:lnTo>
                    <a:pt x="20075" y="21417"/>
                  </a:lnTo>
                  <a:lnTo>
                    <a:pt x="20195" y="21582"/>
                  </a:lnTo>
                  <a:lnTo>
                    <a:pt x="20358" y="21600"/>
                  </a:lnTo>
                  <a:lnTo>
                    <a:pt x="20410" y="21600"/>
                  </a:lnTo>
                  <a:lnTo>
                    <a:pt x="20564" y="21527"/>
                  </a:lnTo>
                  <a:lnTo>
                    <a:pt x="20675" y="21289"/>
                  </a:lnTo>
                  <a:lnTo>
                    <a:pt x="21514" y="19167"/>
                  </a:lnTo>
                  <a:lnTo>
                    <a:pt x="21566" y="19021"/>
                  </a:lnTo>
                  <a:lnTo>
                    <a:pt x="21600" y="18710"/>
                  </a:lnTo>
                  <a:lnTo>
                    <a:pt x="21600" y="18509"/>
                  </a:lnTo>
                  <a:lnTo>
                    <a:pt x="21591" y="18308"/>
                  </a:lnTo>
                  <a:lnTo>
                    <a:pt x="21514" y="18015"/>
                  </a:lnTo>
                  <a:lnTo>
                    <a:pt x="21454" y="1788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152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153" name="자유형 11"/>
          <p:cNvSpPr/>
          <p:nvPr/>
        </p:nvSpPr>
        <p:spPr>
          <a:xfrm>
            <a:off x="629139" y="4004647"/>
            <a:ext cx="170717" cy="14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18058"/>
                </a:moveTo>
                <a:lnTo>
                  <a:pt x="10143" y="19659"/>
                </a:lnTo>
                <a:lnTo>
                  <a:pt x="7724" y="21530"/>
                </a:lnTo>
                <a:lnTo>
                  <a:pt x="7634" y="21574"/>
                </a:lnTo>
                <a:lnTo>
                  <a:pt x="7544" y="21600"/>
                </a:lnTo>
                <a:lnTo>
                  <a:pt x="7454" y="21594"/>
                </a:lnTo>
                <a:lnTo>
                  <a:pt x="7369" y="21555"/>
                </a:lnTo>
                <a:lnTo>
                  <a:pt x="7290" y="21485"/>
                </a:lnTo>
                <a:lnTo>
                  <a:pt x="7228" y="21401"/>
                </a:lnTo>
                <a:lnTo>
                  <a:pt x="7189" y="21305"/>
                </a:lnTo>
                <a:lnTo>
                  <a:pt x="7178" y="21196"/>
                </a:lnTo>
                <a:close/>
                <a:moveTo>
                  <a:pt x="21252" y="0"/>
                </a:moveTo>
                <a:lnTo>
                  <a:pt x="21336" y="13"/>
                </a:lnTo>
                <a:lnTo>
                  <a:pt x="21415" y="45"/>
                </a:lnTo>
                <a:lnTo>
                  <a:pt x="21488" y="103"/>
                </a:lnTo>
                <a:lnTo>
                  <a:pt x="21555" y="199"/>
                </a:lnTo>
                <a:lnTo>
                  <a:pt x="21594" y="314"/>
                </a:lnTo>
                <a:lnTo>
                  <a:pt x="21600" y="424"/>
                </a:lnTo>
                <a:lnTo>
                  <a:pt x="21572" y="545"/>
                </a:lnTo>
                <a:lnTo>
                  <a:pt x="14834" y="19957"/>
                </a:lnTo>
                <a:lnTo>
                  <a:pt x="14772" y="20086"/>
                </a:lnTo>
                <a:lnTo>
                  <a:pt x="14694" y="20195"/>
                </a:lnTo>
                <a:lnTo>
                  <a:pt x="14598" y="20285"/>
                </a:lnTo>
                <a:lnTo>
                  <a:pt x="14480" y="20355"/>
                </a:lnTo>
                <a:lnTo>
                  <a:pt x="14368" y="20394"/>
                </a:lnTo>
                <a:lnTo>
                  <a:pt x="14256" y="20406"/>
                </a:lnTo>
                <a:lnTo>
                  <a:pt x="14116" y="20387"/>
                </a:lnTo>
                <a:lnTo>
                  <a:pt x="13986" y="20329"/>
                </a:lnTo>
                <a:lnTo>
                  <a:pt x="7176" y="16627"/>
                </a:lnTo>
                <a:lnTo>
                  <a:pt x="16754" y="5634"/>
                </a:lnTo>
                <a:lnTo>
                  <a:pt x="5817" y="15895"/>
                </a:lnTo>
                <a:lnTo>
                  <a:pt x="354" y="12924"/>
                </a:lnTo>
                <a:lnTo>
                  <a:pt x="236" y="12834"/>
                </a:lnTo>
                <a:lnTo>
                  <a:pt x="135" y="12725"/>
                </a:lnTo>
                <a:lnTo>
                  <a:pt x="62" y="12597"/>
                </a:lnTo>
                <a:lnTo>
                  <a:pt x="17" y="12449"/>
                </a:lnTo>
                <a:lnTo>
                  <a:pt x="0" y="12289"/>
                </a:lnTo>
                <a:lnTo>
                  <a:pt x="11" y="12135"/>
                </a:lnTo>
                <a:lnTo>
                  <a:pt x="56" y="11981"/>
                </a:lnTo>
                <a:lnTo>
                  <a:pt x="129" y="11846"/>
                </a:lnTo>
                <a:lnTo>
                  <a:pt x="230" y="11737"/>
                </a:lnTo>
                <a:lnTo>
                  <a:pt x="348" y="11653"/>
                </a:lnTo>
                <a:lnTo>
                  <a:pt x="21095" y="32"/>
                </a:lnTo>
                <a:lnTo>
                  <a:pt x="21173" y="6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154" name="Freeform 6"/>
          <p:cNvSpPr/>
          <p:nvPr/>
        </p:nvSpPr>
        <p:spPr>
          <a:xfrm rot="10800000" flipH="1" flipV="1">
            <a:off x="628247" y="3372799"/>
            <a:ext cx="172501" cy="15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07" y="0"/>
                </a:moveTo>
                <a:lnTo>
                  <a:pt x="15753" y="0"/>
                </a:lnTo>
                <a:lnTo>
                  <a:pt x="16198" y="35"/>
                </a:lnTo>
                <a:lnTo>
                  <a:pt x="16638" y="105"/>
                </a:lnTo>
                <a:lnTo>
                  <a:pt x="17065" y="216"/>
                </a:lnTo>
                <a:lnTo>
                  <a:pt x="17498" y="356"/>
                </a:lnTo>
                <a:lnTo>
                  <a:pt x="17919" y="530"/>
                </a:lnTo>
                <a:lnTo>
                  <a:pt x="18333" y="753"/>
                </a:lnTo>
                <a:lnTo>
                  <a:pt x="18723" y="997"/>
                </a:lnTo>
                <a:lnTo>
                  <a:pt x="19107" y="1276"/>
                </a:lnTo>
                <a:lnTo>
                  <a:pt x="19472" y="1604"/>
                </a:lnTo>
                <a:lnTo>
                  <a:pt x="19824" y="1960"/>
                </a:lnTo>
                <a:lnTo>
                  <a:pt x="20146" y="2343"/>
                </a:lnTo>
                <a:lnTo>
                  <a:pt x="20437" y="2748"/>
                </a:lnTo>
                <a:lnTo>
                  <a:pt x="20697" y="3173"/>
                </a:lnTo>
                <a:lnTo>
                  <a:pt x="20926" y="3613"/>
                </a:lnTo>
                <a:lnTo>
                  <a:pt x="21117" y="4059"/>
                </a:lnTo>
                <a:lnTo>
                  <a:pt x="21278" y="4533"/>
                </a:lnTo>
                <a:lnTo>
                  <a:pt x="21408" y="5001"/>
                </a:lnTo>
                <a:lnTo>
                  <a:pt x="21501" y="5482"/>
                </a:lnTo>
                <a:lnTo>
                  <a:pt x="21569" y="5970"/>
                </a:lnTo>
                <a:lnTo>
                  <a:pt x="21600" y="6458"/>
                </a:lnTo>
                <a:lnTo>
                  <a:pt x="21600" y="6947"/>
                </a:lnTo>
                <a:lnTo>
                  <a:pt x="21569" y="7435"/>
                </a:lnTo>
                <a:lnTo>
                  <a:pt x="21501" y="7923"/>
                </a:lnTo>
                <a:lnTo>
                  <a:pt x="21408" y="8404"/>
                </a:lnTo>
                <a:lnTo>
                  <a:pt x="21278" y="8879"/>
                </a:lnTo>
                <a:lnTo>
                  <a:pt x="21117" y="9339"/>
                </a:lnTo>
                <a:lnTo>
                  <a:pt x="20926" y="9792"/>
                </a:lnTo>
                <a:lnTo>
                  <a:pt x="20697" y="10232"/>
                </a:lnTo>
                <a:lnTo>
                  <a:pt x="20437" y="10657"/>
                </a:lnTo>
                <a:lnTo>
                  <a:pt x="20146" y="11062"/>
                </a:lnTo>
                <a:lnTo>
                  <a:pt x="19824" y="11445"/>
                </a:lnTo>
                <a:lnTo>
                  <a:pt x="12418" y="19619"/>
                </a:lnTo>
                <a:lnTo>
                  <a:pt x="12300" y="19724"/>
                </a:lnTo>
                <a:lnTo>
                  <a:pt x="12158" y="19794"/>
                </a:lnTo>
                <a:lnTo>
                  <a:pt x="12016" y="19835"/>
                </a:lnTo>
                <a:lnTo>
                  <a:pt x="11867" y="19835"/>
                </a:lnTo>
                <a:lnTo>
                  <a:pt x="11719" y="19794"/>
                </a:lnTo>
                <a:lnTo>
                  <a:pt x="11589" y="19724"/>
                </a:lnTo>
                <a:lnTo>
                  <a:pt x="11465" y="19619"/>
                </a:lnTo>
                <a:lnTo>
                  <a:pt x="11366" y="19480"/>
                </a:lnTo>
                <a:lnTo>
                  <a:pt x="11304" y="19333"/>
                </a:lnTo>
                <a:lnTo>
                  <a:pt x="11267" y="19173"/>
                </a:lnTo>
                <a:lnTo>
                  <a:pt x="11267" y="19012"/>
                </a:lnTo>
                <a:lnTo>
                  <a:pt x="11304" y="18852"/>
                </a:lnTo>
                <a:lnTo>
                  <a:pt x="11366" y="18699"/>
                </a:lnTo>
                <a:lnTo>
                  <a:pt x="11465" y="18566"/>
                </a:lnTo>
                <a:lnTo>
                  <a:pt x="18779" y="10497"/>
                </a:lnTo>
                <a:lnTo>
                  <a:pt x="19051" y="10169"/>
                </a:lnTo>
                <a:lnTo>
                  <a:pt x="19292" y="9813"/>
                </a:lnTo>
                <a:lnTo>
                  <a:pt x="19509" y="9450"/>
                </a:lnTo>
                <a:lnTo>
                  <a:pt x="19694" y="9067"/>
                </a:lnTo>
                <a:lnTo>
                  <a:pt x="19849" y="8669"/>
                </a:lnTo>
                <a:lnTo>
                  <a:pt x="19973" y="8265"/>
                </a:lnTo>
                <a:lnTo>
                  <a:pt x="20059" y="7853"/>
                </a:lnTo>
                <a:lnTo>
                  <a:pt x="20127" y="7435"/>
                </a:lnTo>
                <a:lnTo>
                  <a:pt x="20152" y="7016"/>
                </a:lnTo>
                <a:lnTo>
                  <a:pt x="20152" y="6598"/>
                </a:lnTo>
                <a:lnTo>
                  <a:pt x="20127" y="6172"/>
                </a:lnTo>
                <a:lnTo>
                  <a:pt x="20059" y="5761"/>
                </a:lnTo>
                <a:lnTo>
                  <a:pt x="19973" y="5342"/>
                </a:lnTo>
                <a:lnTo>
                  <a:pt x="19849" y="4945"/>
                </a:lnTo>
                <a:lnTo>
                  <a:pt x="19694" y="4554"/>
                </a:lnTo>
                <a:lnTo>
                  <a:pt x="19509" y="4171"/>
                </a:lnTo>
                <a:lnTo>
                  <a:pt x="19292" y="3801"/>
                </a:lnTo>
                <a:lnTo>
                  <a:pt x="19051" y="3452"/>
                </a:lnTo>
                <a:lnTo>
                  <a:pt x="18779" y="3125"/>
                </a:lnTo>
                <a:lnTo>
                  <a:pt x="18469" y="2811"/>
                </a:lnTo>
                <a:lnTo>
                  <a:pt x="18160" y="2539"/>
                </a:lnTo>
                <a:lnTo>
                  <a:pt x="17826" y="2309"/>
                </a:lnTo>
                <a:lnTo>
                  <a:pt x="17479" y="2099"/>
                </a:lnTo>
                <a:lnTo>
                  <a:pt x="17120" y="1932"/>
                </a:lnTo>
                <a:lnTo>
                  <a:pt x="16755" y="1799"/>
                </a:lnTo>
                <a:lnTo>
                  <a:pt x="16384" y="1695"/>
                </a:lnTo>
                <a:lnTo>
                  <a:pt x="16000" y="1632"/>
                </a:lnTo>
                <a:lnTo>
                  <a:pt x="15623" y="1597"/>
                </a:lnTo>
                <a:lnTo>
                  <a:pt x="15246" y="1597"/>
                </a:lnTo>
                <a:lnTo>
                  <a:pt x="14862" y="1632"/>
                </a:lnTo>
                <a:lnTo>
                  <a:pt x="14478" y="1695"/>
                </a:lnTo>
                <a:lnTo>
                  <a:pt x="14107" y="1799"/>
                </a:lnTo>
                <a:lnTo>
                  <a:pt x="13742" y="1932"/>
                </a:lnTo>
                <a:lnTo>
                  <a:pt x="13389" y="2099"/>
                </a:lnTo>
                <a:lnTo>
                  <a:pt x="13043" y="2309"/>
                </a:lnTo>
                <a:lnTo>
                  <a:pt x="12715" y="2539"/>
                </a:lnTo>
                <a:lnTo>
                  <a:pt x="12393" y="2811"/>
                </a:lnTo>
                <a:lnTo>
                  <a:pt x="12096" y="3125"/>
                </a:lnTo>
                <a:lnTo>
                  <a:pt x="2339" y="13754"/>
                </a:lnTo>
                <a:lnTo>
                  <a:pt x="2110" y="14040"/>
                </a:lnTo>
                <a:lnTo>
                  <a:pt x="1900" y="14347"/>
                </a:lnTo>
                <a:lnTo>
                  <a:pt x="1732" y="14660"/>
                </a:lnTo>
                <a:lnTo>
                  <a:pt x="1596" y="14988"/>
                </a:lnTo>
                <a:lnTo>
                  <a:pt x="1491" y="15337"/>
                </a:lnTo>
                <a:lnTo>
                  <a:pt x="1411" y="15679"/>
                </a:lnTo>
                <a:lnTo>
                  <a:pt x="1361" y="16034"/>
                </a:lnTo>
                <a:lnTo>
                  <a:pt x="1349" y="16390"/>
                </a:lnTo>
                <a:lnTo>
                  <a:pt x="1361" y="16753"/>
                </a:lnTo>
                <a:lnTo>
                  <a:pt x="1411" y="17101"/>
                </a:lnTo>
                <a:lnTo>
                  <a:pt x="1491" y="17457"/>
                </a:lnTo>
                <a:lnTo>
                  <a:pt x="1596" y="17792"/>
                </a:lnTo>
                <a:lnTo>
                  <a:pt x="1732" y="18127"/>
                </a:lnTo>
                <a:lnTo>
                  <a:pt x="1900" y="18441"/>
                </a:lnTo>
                <a:lnTo>
                  <a:pt x="2110" y="18740"/>
                </a:lnTo>
                <a:lnTo>
                  <a:pt x="2339" y="19026"/>
                </a:lnTo>
                <a:lnTo>
                  <a:pt x="2592" y="19284"/>
                </a:lnTo>
                <a:lnTo>
                  <a:pt x="2865" y="19501"/>
                </a:lnTo>
                <a:lnTo>
                  <a:pt x="3149" y="19696"/>
                </a:lnTo>
                <a:lnTo>
                  <a:pt x="3453" y="19849"/>
                </a:lnTo>
                <a:lnTo>
                  <a:pt x="3762" y="19968"/>
                </a:lnTo>
                <a:lnTo>
                  <a:pt x="4084" y="20045"/>
                </a:lnTo>
                <a:lnTo>
                  <a:pt x="4399" y="20100"/>
                </a:lnTo>
                <a:lnTo>
                  <a:pt x="4721" y="20121"/>
                </a:lnTo>
                <a:lnTo>
                  <a:pt x="5049" y="20100"/>
                </a:lnTo>
                <a:lnTo>
                  <a:pt x="5364" y="20045"/>
                </a:lnTo>
                <a:lnTo>
                  <a:pt x="5686" y="19968"/>
                </a:lnTo>
                <a:lnTo>
                  <a:pt x="5989" y="19849"/>
                </a:lnTo>
                <a:lnTo>
                  <a:pt x="6299" y="19696"/>
                </a:lnTo>
                <a:lnTo>
                  <a:pt x="6583" y="19501"/>
                </a:lnTo>
                <a:lnTo>
                  <a:pt x="6856" y="19284"/>
                </a:lnTo>
                <a:lnTo>
                  <a:pt x="7109" y="19026"/>
                </a:lnTo>
                <a:lnTo>
                  <a:pt x="16959" y="8279"/>
                </a:lnTo>
                <a:lnTo>
                  <a:pt x="17127" y="8076"/>
                </a:lnTo>
                <a:lnTo>
                  <a:pt x="17269" y="7846"/>
                </a:lnTo>
                <a:lnTo>
                  <a:pt x="17380" y="7609"/>
                </a:lnTo>
                <a:lnTo>
                  <a:pt x="17467" y="7358"/>
                </a:lnTo>
                <a:lnTo>
                  <a:pt x="17516" y="7100"/>
                </a:lnTo>
                <a:lnTo>
                  <a:pt x="17553" y="6835"/>
                </a:lnTo>
                <a:lnTo>
                  <a:pt x="17553" y="6570"/>
                </a:lnTo>
                <a:lnTo>
                  <a:pt x="17516" y="6305"/>
                </a:lnTo>
                <a:lnTo>
                  <a:pt x="17467" y="6047"/>
                </a:lnTo>
                <a:lnTo>
                  <a:pt x="17380" y="5803"/>
                </a:lnTo>
                <a:lnTo>
                  <a:pt x="17269" y="5559"/>
                </a:lnTo>
                <a:lnTo>
                  <a:pt x="17127" y="5329"/>
                </a:lnTo>
                <a:lnTo>
                  <a:pt x="16959" y="5119"/>
                </a:lnTo>
                <a:lnTo>
                  <a:pt x="16768" y="4931"/>
                </a:lnTo>
                <a:lnTo>
                  <a:pt x="16564" y="4778"/>
                </a:lnTo>
                <a:lnTo>
                  <a:pt x="16347" y="4659"/>
                </a:lnTo>
                <a:lnTo>
                  <a:pt x="16118" y="4561"/>
                </a:lnTo>
                <a:lnTo>
                  <a:pt x="15883" y="4499"/>
                </a:lnTo>
                <a:lnTo>
                  <a:pt x="15642" y="4471"/>
                </a:lnTo>
                <a:lnTo>
                  <a:pt x="15406" y="4471"/>
                </a:lnTo>
                <a:lnTo>
                  <a:pt x="15171" y="4499"/>
                </a:lnTo>
                <a:lnTo>
                  <a:pt x="14942" y="4561"/>
                </a:lnTo>
                <a:lnTo>
                  <a:pt x="14707" y="4659"/>
                </a:lnTo>
                <a:lnTo>
                  <a:pt x="14497" y="4778"/>
                </a:lnTo>
                <a:lnTo>
                  <a:pt x="14287" y="4931"/>
                </a:lnTo>
                <a:lnTo>
                  <a:pt x="14095" y="5119"/>
                </a:lnTo>
                <a:lnTo>
                  <a:pt x="6695" y="13293"/>
                </a:lnTo>
                <a:lnTo>
                  <a:pt x="6571" y="13405"/>
                </a:lnTo>
                <a:lnTo>
                  <a:pt x="6435" y="13468"/>
                </a:lnTo>
                <a:lnTo>
                  <a:pt x="6293" y="13510"/>
                </a:lnTo>
                <a:lnTo>
                  <a:pt x="6138" y="13510"/>
                </a:lnTo>
                <a:lnTo>
                  <a:pt x="5996" y="13468"/>
                </a:lnTo>
                <a:lnTo>
                  <a:pt x="5859" y="13405"/>
                </a:lnTo>
                <a:lnTo>
                  <a:pt x="5736" y="13293"/>
                </a:lnTo>
                <a:lnTo>
                  <a:pt x="5637" y="13161"/>
                </a:lnTo>
                <a:lnTo>
                  <a:pt x="5569" y="13007"/>
                </a:lnTo>
                <a:lnTo>
                  <a:pt x="5544" y="12847"/>
                </a:lnTo>
                <a:lnTo>
                  <a:pt x="5544" y="12687"/>
                </a:lnTo>
                <a:lnTo>
                  <a:pt x="5569" y="12526"/>
                </a:lnTo>
                <a:lnTo>
                  <a:pt x="5637" y="12380"/>
                </a:lnTo>
                <a:lnTo>
                  <a:pt x="5736" y="12240"/>
                </a:lnTo>
                <a:lnTo>
                  <a:pt x="13136" y="4066"/>
                </a:lnTo>
                <a:lnTo>
                  <a:pt x="13396" y="3808"/>
                </a:lnTo>
                <a:lnTo>
                  <a:pt x="13668" y="3592"/>
                </a:lnTo>
                <a:lnTo>
                  <a:pt x="13952" y="3404"/>
                </a:lnTo>
                <a:lnTo>
                  <a:pt x="14256" y="3243"/>
                </a:lnTo>
                <a:lnTo>
                  <a:pt x="14565" y="3132"/>
                </a:lnTo>
                <a:lnTo>
                  <a:pt x="14881" y="3041"/>
                </a:lnTo>
                <a:lnTo>
                  <a:pt x="15202" y="2992"/>
                </a:lnTo>
                <a:lnTo>
                  <a:pt x="15524" y="2978"/>
                </a:lnTo>
                <a:lnTo>
                  <a:pt x="15852" y="2992"/>
                </a:lnTo>
                <a:lnTo>
                  <a:pt x="16168" y="3041"/>
                </a:lnTo>
                <a:lnTo>
                  <a:pt x="16489" y="3132"/>
                </a:lnTo>
                <a:lnTo>
                  <a:pt x="16792" y="3243"/>
                </a:lnTo>
                <a:lnTo>
                  <a:pt x="17096" y="3404"/>
                </a:lnTo>
                <a:lnTo>
                  <a:pt x="17386" y="3592"/>
                </a:lnTo>
                <a:lnTo>
                  <a:pt x="17659" y="3808"/>
                </a:lnTo>
                <a:lnTo>
                  <a:pt x="17912" y="4066"/>
                </a:lnTo>
                <a:lnTo>
                  <a:pt x="18141" y="4345"/>
                </a:lnTo>
                <a:lnTo>
                  <a:pt x="18345" y="4645"/>
                </a:lnTo>
                <a:lnTo>
                  <a:pt x="18519" y="4973"/>
                </a:lnTo>
                <a:lnTo>
                  <a:pt x="18655" y="5301"/>
                </a:lnTo>
                <a:lnTo>
                  <a:pt x="18760" y="5642"/>
                </a:lnTo>
                <a:lnTo>
                  <a:pt x="18840" y="5991"/>
                </a:lnTo>
                <a:lnTo>
                  <a:pt x="18890" y="6347"/>
                </a:lnTo>
                <a:lnTo>
                  <a:pt x="18902" y="6702"/>
                </a:lnTo>
                <a:lnTo>
                  <a:pt x="18890" y="7058"/>
                </a:lnTo>
                <a:lnTo>
                  <a:pt x="18840" y="7414"/>
                </a:lnTo>
                <a:lnTo>
                  <a:pt x="18760" y="7763"/>
                </a:lnTo>
                <a:lnTo>
                  <a:pt x="18655" y="8104"/>
                </a:lnTo>
                <a:lnTo>
                  <a:pt x="18519" y="8432"/>
                </a:lnTo>
                <a:lnTo>
                  <a:pt x="18345" y="8753"/>
                </a:lnTo>
                <a:lnTo>
                  <a:pt x="18141" y="9053"/>
                </a:lnTo>
                <a:lnTo>
                  <a:pt x="17912" y="9339"/>
                </a:lnTo>
                <a:lnTo>
                  <a:pt x="8062" y="20080"/>
                </a:lnTo>
                <a:lnTo>
                  <a:pt x="7765" y="20386"/>
                </a:lnTo>
                <a:lnTo>
                  <a:pt x="7443" y="20658"/>
                </a:lnTo>
                <a:lnTo>
                  <a:pt x="7115" y="20889"/>
                </a:lnTo>
                <a:lnTo>
                  <a:pt x="6769" y="21098"/>
                </a:lnTo>
                <a:lnTo>
                  <a:pt x="6410" y="21265"/>
                </a:lnTo>
                <a:lnTo>
                  <a:pt x="6045" y="21398"/>
                </a:lnTo>
                <a:lnTo>
                  <a:pt x="5674" y="21502"/>
                </a:lnTo>
                <a:lnTo>
                  <a:pt x="5290" y="21565"/>
                </a:lnTo>
                <a:lnTo>
                  <a:pt x="4913" y="21600"/>
                </a:lnTo>
                <a:lnTo>
                  <a:pt x="4535" y="21600"/>
                </a:lnTo>
                <a:lnTo>
                  <a:pt x="4152" y="21565"/>
                </a:lnTo>
                <a:lnTo>
                  <a:pt x="3768" y="21502"/>
                </a:lnTo>
                <a:lnTo>
                  <a:pt x="3397" y="21398"/>
                </a:lnTo>
                <a:lnTo>
                  <a:pt x="3032" y="21265"/>
                </a:lnTo>
                <a:lnTo>
                  <a:pt x="2679" y="21098"/>
                </a:lnTo>
                <a:lnTo>
                  <a:pt x="2333" y="20889"/>
                </a:lnTo>
                <a:lnTo>
                  <a:pt x="1999" y="20658"/>
                </a:lnTo>
                <a:lnTo>
                  <a:pt x="1683" y="20386"/>
                </a:lnTo>
                <a:lnTo>
                  <a:pt x="1386" y="20080"/>
                </a:lnTo>
                <a:lnTo>
                  <a:pt x="1101" y="19752"/>
                </a:lnTo>
                <a:lnTo>
                  <a:pt x="860" y="19403"/>
                </a:lnTo>
                <a:lnTo>
                  <a:pt x="643" y="19033"/>
                </a:lnTo>
                <a:lnTo>
                  <a:pt x="464" y="18650"/>
                </a:lnTo>
                <a:lnTo>
                  <a:pt x="316" y="18252"/>
                </a:lnTo>
                <a:lnTo>
                  <a:pt x="186" y="17855"/>
                </a:lnTo>
                <a:lnTo>
                  <a:pt x="93" y="17443"/>
                </a:lnTo>
                <a:lnTo>
                  <a:pt x="31" y="17025"/>
                </a:lnTo>
                <a:lnTo>
                  <a:pt x="0" y="16606"/>
                </a:lnTo>
                <a:lnTo>
                  <a:pt x="0" y="16188"/>
                </a:lnTo>
                <a:lnTo>
                  <a:pt x="31" y="15762"/>
                </a:lnTo>
                <a:lnTo>
                  <a:pt x="93" y="15344"/>
                </a:lnTo>
                <a:lnTo>
                  <a:pt x="186" y="14932"/>
                </a:lnTo>
                <a:lnTo>
                  <a:pt x="316" y="14528"/>
                </a:lnTo>
                <a:lnTo>
                  <a:pt x="464" y="14137"/>
                </a:lnTo>
                <a:lnTo>
                  <a:pt x="643" y="13754"/>
                </a:lnTo>
                <a:lnTo>
                  <a:pt x="860" y="13391"/>
                </a:lnTo>
                <a:lnTo>
                  <a:pt x="1101" y="13035"/>
                </a:lnTo>
                <a:lnTo>
                  <a:pt x="1386" y="12708"/>
                </a:lnTo>
                <a:lnTo>
                  <a:pt x="11230" y="1960"/>
                </a:lnTo>
                <a:lnTo>
                  <a:pt x="11583" y="1604"/>
                </a:lnTo>
                <a:lnTo>
                  <a:pt x="11948" y="1276"/>
                </a:lnTo>
                <a:lnTo>
                  <a:pt x="12325" y="997"/>
                </a:lnTo>
                <a:lnTo>
                  <a:pt x="12727" y="753"/>
                </a:lnTo>
                <a:lnTo>
                  <a:pt x="13136" y="530"/>
                </a:lnTo>
                <a:lnTo>
                  <a:pt x="13556" y="356"/>
                </a:lnTo>
                <a:lnTo>
                  <a:pt x="13990" y="216"/>
                </a:lnTo>
                <a:lnTo>
                  <a:pt x="14423" y="105"/>
                </a:lnTo>
                <a:lnTo>
                  <a:pt x="14862" y="35"/>
                </a:lnTo>
                <a:lnTo>
                  <a:pt x="15307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aphicFrame>
        <p:nvGraphicFramePr>
          <p:cNvPr id="155" name="표 20"/>
          <p:cNvGraphicFramePr/>
          <p:nvPr/>
        </p:nvGraphicFramePr>
        <p:xfrm>
          <a:off x="977899" y="1840440"/>
          <a:ext cx="854253" cy="32046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chemeClr val="accent3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Feedback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세분화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일정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역할 분담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Q&amp;N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8" name="그룹 21"/>
          <p:cNvGrpSpPr/>
          <p:nvPr/>
        </p:nvGrpSpPr>
        <p:grpSpPr>
          <a:xfrm>
            <a:off x="613267" y="892514"/>
            <a:ext cx="323772" cy="323771"/>
            <a:chOff x="0" y="0"/>
            <a:chExt cx="323770" cy="323770"/>
          </a:xfrm>
        </p:grpSpPr>
        <p:sp>
          <p:nvSpPr>
            <p:cNvPr id="156" name="타원 22"/>
            <p:cNvSpPr/>
            <p:nvPr/>
          </p:nvSpPr>
          <p:spPr>
            <a:xfrm>
              <a:off x="-1" y="-1"/>
              <a:ext cx="323772" cy="323772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pic>
          <p:nvPicPr>
            <p:cNvPr id="157" name="그림 23" descr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5" y="44335"/>
              <a:ext cx="235099" cy="235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직선 연결선 27"/>
          <p:cNvSpPr/>
          <p:nvPr/>
        </p:nvSpPr>
        <p:spPr>
          <a:xfrm>
            <a:off x="657602" y="1400175"/>
            <a:ext cx="1094998" cy="0"/>
          </a:xfrm>
          <a:prstGeom prst="line">
            <a:avLst/>
          </a:prstGeom>
          <a:ln w="31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TextBox 1"/>
          <p:cNvSpPr txBox="1"/>
          <p:nvPr/>
        </p:nvSpPr>
        <p:spPr>
          <a:xfrm>
            <a:off x="1121483" y="933015"/>
            <a:ext cx="549537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8조</a:t>
            </a:r>
          </a:p>
        </p:txBody>
      </p:sp>
      <p:sp>
        <p:nvSpPr>
          <p:cNvPr id="16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2" name="슬라이드 번호 개체 틀 3"/>
          <p:cNvSpPr txBox="1"/>
          <p:nvPr/>
        </p:nvSpPr>
        <p:spPr>
          <a:xfrm>
            <a:off x="9177179" y="6323269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2</a:t>
            </a:r>
          </a:p>
        </p:txBody>
      </p:sp>
      <p:grpSp>
        <p:nvGrpSpPr>
          <p:cNvPr id="167" name="Google Shape;192;p24"/>
          <p:cNvGrpSpPr/>
          <p:nvPr/>
        </p:nvGrpSpPr>
        <p:grpSpPr>
          <a:xfrm>
            <a:off x="2387816" y="4018214"/>
            <a:ext cx="1505478" cy="456836"/>
            <a:chOff x="0" y="0"/>
            <a:chExt cx="1505477" cy="456835"/>
          </a:xfrm>
        </p:grpSpPr>
        <p:sp>
          <p:nvSpPr>
            <p:cNvPr id="163" name="Google Shape;193;p24"/>
            <p:cNvSpPr/>
            <p:nvPr/>
          </p:nvSpPr>
          <p:spPr>
            <a:xfrm>
              <a:off x="644613" y="0"/>
              <a:ext cx="216233" cy="219900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166" name="Google Shape;194;p24"/>
            <p:cNvGrpSpPr/>
            <p:nvPr/>
          </p:nvGrpSpPr>
          <p:grpSpPr>
            <a:xfrm>
              <a:off x="0" y="84535"/>
              <a:ext cx="1505478" cy="372301"/>
              <a:chOff x="0" y="0"/>
              <a:chExt cx="1505477" cy="372299"/>
            </a:xfrm>
          </p:grpSpPr>
          <p:sp>
            <p:nvSpPr>
              <p:cNvPr id="164" name="Google Shape;195;p24"/>
              <p:cNvSpPr/>
              <p:nvPr/>
            </p:nvSpPr>
            <p:spPr>
              <a:xfrm>
                <a:off x="0" y="0"/>
                <a:ext cx="1505478" cy="372300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65" name="Google Shape;196;p24"/>
              <p:cNvSpPr txBox="1"/>
              <p:nvPr/>
            </p:nvSpPr>
            <p:spPr>
              <a:xfrm>
                <a:off x="82474" y="32415"/>
                <a:ext cx="1340589" cy="307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Feedback</a:t>
                </a:r>
              </a:p>
            </p:txBody>
          </p:sp>
        </p:grpSp>
      </p:grpSp>
      <p:grpSp>
        <p:nvGrpSpPr>
          <p:cNvPr id="172" name="Google Shape;197;p24"/>
          <p:cNvGrpSpPr/>
          <p:nvPr/>
        </p:nvGrpSpPr>
        <p:grpSpPr>
          <a:xfrm>
            <a:off x="4340288" y="4022035"/>
            <a:ext cx="1505478" cy="456836"/>
            <a:chOff x="0" y="0"/>
            <a:chExt cx="1505477" cy="456835"/>
          </a:xfrm>
        </p:grpSpPr>
        <p:sp>
          <p:nvSpPr>
            <p:cNvPr id="168" name="Google Shape;198;p24"/>
            <p:cNvSpPr/>
            <p:nvPr/>
          </p:nvSpPr>
          <p:spPr>
            <a:xfrm>
              <a:off x="644613" y="0"/>
              <a:ext cx="216233" cy="219900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171" name="Google Shape;199;p24"/>
            <p:cNvGrpSpPr/>
            <p:nvPr/>
          </p:nvGrpSpPr>
          <p:grpSpPr>
            <a:xfrm>
              <a:off x="0" y="84535"/>
              <a:ext cx="1505478" cy="372301"/>
              <a:chOff x="0" y="0"/>
              <a:chExt cx="1505477" cy="372299"/>
            </a:xfrm>
          </p:grpSpPr>
          <p:sp>
            <p:nvSpPr>
              <p:cNvPr id="169" name="Google Shape;200;p24"/>
              <p:cNvSpPr/>
              <p:nvPr/>
            </p:nvSpPr>
            <p:spPr>
              <a:xfrm>
                <a:off x="0" y="0"/>
                <a:ext cx="1505478" cy="372300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70" name="Google Shape;201;p24"/>
              <p:cNvSpPr txBox="1"/>
              <p:nvPr/>
            </p:nvSpPr>
            <p:spPr>
              <a:xfrm>
                <a:off x="82474" y="32415"/>
                <a:ext cx="1340589" cy="307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세분화</a:t>
                </a:r>
              </a:p>
            </p:txBody>
          </p:sp>
        </p:grpSp>
      </p:grpSp>
      <p:grpSp>
        <p:nvGrpSpPr>
          <p:cNvPr id="177" name="Google Shape;202;p24"/>
          <p:cNvGrpSpPr/>
          <p:nvPr/>
        </p:nvGrpSpPr>
        <p:grpSpPr>
          <a:xfrm>
            <a:off x="8061053" y="4035430"/>
            <a:ext cx="1752671" cy="456836"/>
            <a:chOff x="0" y="0"/>
            <a:chExt cx="1752669" cy="456835"/>
          </a:xfrm>
        </p:grpSpPr>
        <p:sp>
          <p:nvSpPr>
            <p:cNvPr id="173" name="Google Shape;203;p24"/>
            <p:cNvSpPr/>
            <p:nvPr/>
          </p:nvSpPr>
          <p:spPr>
            <a:xfrm>
              <a:off x="750456" y="0"/>
              <a:ext cx="251737" cy="219900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176" name="Google Shape;204;p24"/>
            <p:cNvGrpSpPr/>
            <p:nvPr/>
          </p:nvGrpSpPr>
          <p:grpSpPr>
            <a:xfrm>
              <a:off x="0" y="84535"/>
              <a:ext cx="1752670" cy="372301"/>
              <a:chOff x="0" y="0"/>
              <a:chExt cx="1752669" cy="372299"/>
            </a:xfrm>
          </p:grpSpPr>
          <p:sp>
            <p:nvSpPr>
              <p:cNvPr id="174" name="Google Shape;205;p24"/>
              <p:cNvSpPr/>
              <p:nvPr/>
            </p:nvSpPr>
            <p:spPr>
              <a:xfrm>
                <a:off x="0" y="0"/>
                <a:ext cx="1752670" cy="372300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75" name="Google Shape;206;p24"/>
              <p:cNvSpPr txBox="1"/>
              <p:nvPr/>
            </p:nvSpPr>
            <p:spPr>
              <a:xfrm>
                <a:off x="96016" y="26190"/>
                <a:ext cx="1560707" cy="3197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역할 분담</a:t>
                </a:r>
              </a:p>
            </p:txBody>
          </p:sp>
        </p:grpSp>
      </p:grpSp>
      <p:grpSp>
        <p:nvGrpSpPr>
          <p:cNvPr id="182" name="Google Shape;207;p24"/>
          <p:cNvGrpSpPr/>
          <p:nvPr/>
        </p:nvGrpSpPr>
        <p:grpSpPr>
          <a:xfrm>
            <a:off x="6261179" y="4030583"/>
            <a:ext cx="1373923" cy="456836"/>
            <a:chOff x="0" y="0"/>
            <a:chExt cx="1373922" cy="456835"/>
          </a:xfrm>
        </p:grpSpPr>
        <p:sp>
          <p:nvSpPr>
            <p:cNvPr id="178" name="Google Shape;208;p24"/>
            <p:cNvSpPr/>
            <p:nvPr/>
          </p:nvSpPr>
          <p:spPr>
            <a:xfrm>
              <a:off x="588284" y="0"/>
              <a:ext cx="197338" cy="219900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181" name="Google Shape;209;p24"/>
            <p:cNvGrpSpPr/>
            <p:nvPr/>
          </p:nvGrpSpPr>
          <p:grpSpPr>
            <a:xfrm>
              <a:off x="0" y="84535"/>
              <a:ext cx="1373923" cy="372301"/>
              <a:chOff x="0" y="0"/>
              <a:chExt cx="1373922" cy="372299"/>
            </a:xfrm>
          </p:grpSpPr>
          <p:sp>
            <p:nvSpPr>
              <p:cNvPr id="179" name="Google Shape;210;p24"/>
              <p:cNvSpPr/>
              <p:nvPr/>
            </p:nvSpPr>
            <p:spPr>
              <a:xfrm>
                <a:off x="0" y="0"/>
                <a:ext cx="1373923" cy="372300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180" name="Google Shape;211;p24"/>
              <p:cNvSpPr txBox="1"/>
              <p:nvPr/>
            </p:nvSpPr>
            <p:spPr>
              <a:xfrm>
                <a:off x="75267" y="32415"/>
                <a:ext cx="1223442" cy="307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일정</a:t>
                </a:r>
              </a:p>
            </p:txBody>
          </p:sp>
        </p:grpSp>
      </p:grpSp>
      <p:grpSp>
        <p:nvGrpSpPr>
          <p:cNvPr id="185" name="Google Shape;212;p24"/>
          <p:cNvGrpSpPr/>
          <p:nvPr/>
        </p:nvGrpSpPr>
        <p:grpSpPr>
          <a:xfrm>
            <a:off x="6380712" y="2673443"/>
            <a:ext cx="1112401" cy="1157101"/>
            <a:chOff x="0" y="0"/>
            <a:chExt cx="1112400" cy="1157100"/>
          </a:xfrm>
        </p:grpSpPr>
        <p:sp>
          <p:nvSpPr>
            <p:cNvPr id="183" name="Google Shape;213;p24"/>
            <p:cNvSpPr/>
            <p:nvPr/>
          </p:nvSpPr>
          <p:spPr>
            <a:xfrm>
              <a:off x="-1" y="-1"/>
              <a:ext cx="1112402" cy="1157102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rgbClr val="D9D9D9"/>
              </a:solidFill>
              <a:prstDash val="solid"/>
              <a:miter lim="8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pic>
          <p:nvPicPr>
            <p:cNvPr id="184" name="Google Shape;214;p24" descr="Google Shape;214;p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98" y="283354"/>
              <a:ext cx="590420" cy="5904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8" name="Google Shape;215;p24"/>
          <p:cNvGrpSpPr/>
          <p:nvPr/>
        </p:nvGrpSpPr>
        <p:grpSpPr>
          <a:xfrm>
            <a:off x="10162781" y="2692437"/>
            <a:ext cx="1112401" cy="1157101"/>
            <a:chOff x="0" y="0"/>
            <a:chExt cx="1112400" cy="1157100"/>
          </a:xfrm>
        </p:grpSpPr>
        <p:sp>
          <p:nvSpPr>
            <p:cNvPr id="186" name="Google Shape;216;p24"/>
            <p:cNvSpPr/>
            <p:nvPr/>
          </p:nvSpPr>
          <p:spPr>
            <a:xfrm>
              <a:off x="-1" y="-1"/>
              <a:ext cx="1112402" cy="1157102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rgbClr val="D9D9D9"/>
              </a:solidFill>
              <a:prstDash val="solid"/>
              <a:miter lim="8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pic>
          <p:nvPicPr>
            <p:cNvPr id="187" name="Google Shape;217;p24" descr="Google Shape;217;p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423" y="274781"/>
              <a:ext cx="607543" cy="6075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1" name="Google Shape;218;p24"/>
          <p:cNvGrpSpPr/>
          <p:nvPr/>
        </p:nvGrpSpPr>
        <p:grpSpPr>
          <a:xfrm>
            <a:off x="8300898" y="2673443"/>
            <a:ext cx="1112401" cy="1157101"/>
            <a:chOff x="0" y="0"/>
            <a:chExt cx="1112400" cy="1157100"/>
          </a:xfrm>
        </p:grpSpPr>
        <p:sp>
          <p:nvSpPr>
            <p:cNvPr id="189" name="Google Shape;219;p24"/>
            <p:cNvSpPr/>
            <p:nvPr/>
          </p:nvSpPr>
          <p:spPr>
            <a:xfrm>
              <a:off x="-1" y="-1"/>
              <a:ext cx="1112402" cy="1157102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rgbClr val="D9D9D9"/>
              </a:solidFill>
              <a:prstDash val="solid"/>
              <a:miter lim="8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pic>
          <p:nvPicPr>
            <p:cNvPr id="190" name="Google Shape;220;p24" descr="Google Shape;220;p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82" y="280725"/>
              <a:ext cx="596849" cy="5956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4" name="Google Shape;221;p24"/>
          <p:cNvGrpSpPr/>
          <p:nvPr/>
        </p:nvGrpSpPr>
        <p:grpSpPr>
          <a:xfrm>
            <a:off x="2560938" y="2678643"/>
            <a:ext cx="1112401" cy="1157101"/>
            <a:chOff x="0" y="0"/>
            <a:chExt cx="1112400" cy="1157100"/>
          </a:xfrm>
        </p:grpSpPr>
        <p:sp>
          <p:nvSpPr>
            <p:cNvPr id="192" name="Google Shape;222;p24"/>
            <p:cNvSpPr/>
            <p:nvPr/>
          </p:nvSpPr>
          <p:spPr>
            <a:xfrm>
              <a:off x="-1" y="-1"/>
              <a:ext cx="1112402" cy="1157102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rgbClr val="D9D9D9"/>
              </a:solidFill>
              <a:prstDash val="solid"/>
              <a:miter lim="8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pic>
          <p:nvPicPr>
            <p:cNvPr id="193" name="Google Shape;223;p24" descr="Google Shape;223;p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47" y="210176"/>
              <a:ext cx="689915" cy="7367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7" name="Google Shape;224;p24"/>
          <p:cNvGrpSpPr/>
          <p:nvPr/>
        </p:nvGrpSpPr>
        <p:grpSpPr>
          <a:xfrm>
            <a:off x="4413294" y="2672906"/>
            <a:ext cx="1112401" cy="1157101"/>
            <a:chOff x="0" y="0"/>
            <a:chExt cx="1112400" cy="1157100"/>
          </a:xfrm>
        </p:grpSpPr>
        <p:sp>
          <p:nvSpPr>
            <p:cNvPr id="195" name="Google Shape;225;p24"/>
            <p:cNvSpPr/>
            <p:nvPr/>
          </p:nvSpPr>
          <p:spPr>
            <a:xfrm>
              <a:off x="-1" y="-1"/>
              <a:ext cx="1112402" cy="1157102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rgbClr val="D9D9D9"/>
              </a:solidFill>
              <a:prstDash val="solid"/>
              <a:miter lim="8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pic>
          <p:nvPicPr>
            <p:cNvPr id="196" name="Google Shape;226;p24" descr="Google Shape;226;p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996" y="283328"/>
              <a:ext cx="590420" cy="5904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2" name="Google Shape;227;p24"/>
          <p:cNvGrpSpPr/>
          <p:nvPr/>
        </p:nvGrpSpPr>
        <p:grpSpPr>
          <a:xfrm>
            <a:off x="10176178" y="4008644"/>
            <a:ext cx="1373923" cy="456836"/>
            <a:chOff x="0" y="0"/>
            <a:chExt cx="1373922" cy="456835"/>
          </a:xfrm>
        </p:grpSpPr>
        <p:sp>
          <p:nvSpPr>
            <p:cNvPr id="198" name="Google Shape;228;p24"/>
            <p:cNvSpPr/>
            <p:nvPr/>
          </p:nvSpPr>
          <p:spPr>
            <a:xfrm>
              <a:off x="588284" y="0"/>
              <a:ext cx="197338" cy="219900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201" name="Google Shape;229;p24"/>
            <p:cNvGrpSpPr/>
            <p:nvPr/>
          </p:nvGrpSpPr>
          <p:grpSpPr>
            <a:xfrm>
              <a:off x="0" y="84535"/>
              <a:ext cx="1373923" cy="372301"/>
              <a:chOff x="0" y="0"/>
              <a:chExt cx="1373922" cy="372299"/>
            </a:xfrm>
          </p:grpSpPr>
          <p:sp>
            <p:nvSpPr>
              <p:cNvPr id="199" name="Google Shape;230;p24"/>
              <p:cNvSpPr/>
              <p:nvPr/>
            </p:nvSpPr>
            <p:spPr>
              <a:xfrm>
                <a:off x="0" y="0"/>
                <a:ext cx="1373923" cy="372300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200" name="Google Shape;231;p24"/>
              <p:cNvSpPr txBox="1"/>
              <p:nvPr/>
            </p:nvSpPr>
            <p:spPr>
              <a:xfrm>
                <a:off x="75267" y="32415"/>
                <a:ext cx="1223442" cy="307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Q&amp;A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그룹 25"/>
          <p:cNvGrpSpPr/>
          <p:nvPr/>
        </p:nvGrpSpPr>
        <p:grpSpPr>
          <a:xfrm>
            <a:off x="388882" y="331251"/>
            <a:ext cx="11414236" cy="5939662"/>
            <a:chOff x="0" y="0"/>
            <a:chExt cx="11414234" cy="5939660"/>
          </a:xfrm>
        </p:grpSpPr>
        <p:sp>
          <p:nvSpPr>
            <p:cNvPr id="204" name="모서리가 둥근 직사각형 4"/>
            <p:cNvSpPr/>
            <p:nvPr/>
          </p:nvSpPr>
          <p:spPr>
            <a:xfrm>
              <a:off x="0" y="0"/>
              <a:ext cx="11414235" cy="5939661"/>
            </a:xfrm>
            <a:prstGeom prst="roundRect">
              <a:avLst>
                <a:gd name="adj" fmla="val 42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207" name="모서리가 둥근 직사각형 5"/>
            <p:cNvGrpSpPr/>
            <p:nvPr/>
          </p:nvGrpSpPr>
          <p:grpSpPr>
            <a:xfrm>
              <a:off x="1588130" y="-1"/>
              <a:ext cx="9826105" cy="5939661"/>
              <a:chOff x="0" y="0"/>
              <a:chExt cx="9826104" cy="5939659"/>
            </a:xfrm>
          </p:grpSpPr>
          <p:sp>
            <p:nvSpPr>
              <p:cNvPr id="205" name="모서리가 둥근 직사각형"/>
              <p:cNvSpPr/>
              <p:nvPr/>
            </p:nvSpPr>
            <p:spPr>
              <a:xfrm>
                <a:off x="0" y="0"/>
                <a:ext cx="9826105" cy="5939660"/>
              </a:xfrm>
              <a:prstGeom prst="roundRect">
                <a:avLst>
                  <a:gd name="adj" fmla="val 4007"/>
                </a:avLst>
              </a:prstGeom>
              <a:gradFill flip="none"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4400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206" name="Feedback"/>
              <p:cNvSpPr txBox="1"/>
              <p:nvPr/>
            </p:nvSpPr>
            <p:spPr>
              <a:xfrm>
                <a:off x="311988" y="275987"/>
                <a:ext cx="9398688" cy="1412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800" b="1" i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Feedback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9" name="Freeform 9"/>
          <p:cNvSpPr/>
          <p:nvPr/>
        </p:nvSpPr>
        <p:spPr>
          <a:xfrm>
            <a:off x="643659" y="2706922"/>
            <a:ext cx="141677" cy="18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7" y="21600"/>
                </a:moveTo>
                <a:lnTo>
                  <a:pt x="3190" y="21600"/>
                </a:lnTo>
                <a:lnTo>
                  <a:pt x="2858" y="21575"/>
                </a:lnTo>
                <a:lnTo>
                  <a:pt x="2536" y="21528"/>
                </a:lnTo>
                <a:lnTo>
                  <a:pt x="2220" y="21454"/>
                </a:lnTo>
                <a:lnTo>
                  <a:pt x="1916" y="21361"/>
                </a:lnTo>
                <a:lnTo>
                  <a:pt x="1624" y="21247"/>
                </a:lnTo>
                <a:lnTo>
                  <a:pt x="1350" y="21109"/>
                </a:lnTo>
                <a:lnTo>
                  <a:pt x="1093" y="20953"/>
                </a:lnTo>
                <a:lnTo>
                  <a:pt x="972" y="20867"/>
                </a:lnTo>
                <a:lnTo>
                  <a:pt x="858" y="20777"/>
                </a:lnTo>
                <a:lnTo>
                  <a:pt x="647" y="20587"/>
                </a:lnTo>
                <a:lnTo>
                  <a:pt x="469" y="20385"/>
                </a:lnTo>
                <a:lnTo>
                  <a:pt x="313" y="20167"/>
                </a:lnTo>
                <a:lnTo>
                  <a:pt x="190" y="19942"/>
                </a:lnTo>
                <a:lnTo>
                  <a:pt x="97" y="19707"/>
                </a:lnTo>
                <a:lnTo>
                  <a:pt x="32" y="19462"/>
                </a:lnTo>
                <a:lnTo>
                  <a:pt x="2" y="19211"/>
                </a:lnTo>
                <a:lnTo>
                  <a:pt x="0" y="19084"/>
                </a:lnTo>
                <a:lnTo>
                  <a:pt x="0" y="3374"/>
                </a:lnTo>
                <a:lnTo>
                  <a:pt x="2" y="3201"/>
                </a:lnTo>
                <a:lnTo>
                  <a:pt x="51" y="2860"/>
                </a:lnTo>
                <a:lnTo>
                  <a:pt x="139" y="2532"/>
                </a:lnTo>
                <a:lnTo>
                  <a:pt x="271" y="2215"/>
                </a:lnTo>
                <a:lnTo>
                  <a:pt x="438" y="1915"/>
                </a:lnTo>
                <a:lnTo>
                  <a:pt x="645" y="1624"/>
                </a:lnTo>
                <a:lnTo>
                  <a:pt x="886" y="1357"/>
                </a:lnTo>
                <a:lnTo>
                  <a:pt x="1155" y="1106"/>
                </a:lnTo>
                <a:lnTo>
                  <a:pt x="1459" y="876"/>
                </a:lnTo>
                <a:lnTo>
                  <a:pt x="1791" y="672"/>
                </a:lnTo>
                <a:lnTo>
                  <a:pt x="2144" y="489"/>
                </a:lnTo>
                <a:lnTo>
                  <a:pt x="2524" y="332"/>
                </a:lnTo>
                <a:lnTo>
                  <a:pt x="2923" y="206"/>
                </a:lnTo>
                <a:lnTo>
                  <a:pt x="3341" y="105"/>
                </a:lnTo>
                <a:lnTo>
                  <a:pt x="3775" y="39"/>
                </a:lnTo>
                <a:lnTo>
                  <a:pt x="4225" y="2"/>
                </a:lnTo>
                <a:lnTo>
                  <a:pt x="4452" y="0"/>
                </a:lnTo>
                <a:lnTo>
                  <a:pt x="17145" y="0"/>
                </a:lnTo>
                <a:lnTo>
                  <a:pt x="17375" y="2"/>
                </a:lnTo>
                <a:lnTo>
                  <a:pt x="17823" y="39"/>
                </a:lnTo>
                <a:lnTo>
                  <a:pt x="18257" y="105"/>
                </a:lnTo>
                <a:lnTo>
                  <a:pt x="18674" y="206"/>
                </a:lnTo>
                <a:lnTo>
                  <a:pt x="19076" y="332"/>
                </a:lnTo>
                <a:lnTo>
                  <a:pt x="19454" y="489"/>
                </a:lnTo>
                <a:lnTo>
                  <a:pt x="19811" y="672"/>
                </a:lnTo>
                <a:lnTo>
                  <a:pt x="20141" y="876"/>
                </a:lnTo>
                <a:lnTo>
                  <a:pt x="20442" y="1106"/>
                </a:lnTo>
                <a:lnTo>
                  <a:pt x="20716" y="1357"/>
                </a:lnTo>
                <a:lnTo>
                  <a:pt x="20957" y="1624"/>
                </a:lnTo>
                <a:lnTo>
                  <a:pt x="21159" y="1915"/>
                </a:lnTo>
                <a:lnTo>
                  <a:pt x="21331" y="2215"/>
                </a:lnTo>
                <a:lnTo>
                  <a:pt x="21461" y="2532"/>
                </a:lnTo>
                <a:lnTo>
                  <a:pt x="21551" y="2860"/>
                </a:lnTo>
                <a:lnTo>
                  <a:pt x="21595" y="3201"/>
                </a:lnTo>
                <a:lnTo>
                  <a:pt x="21600" y="3374"/>
                </a:lnTo>
                <a:lnTo>
                  <a:pt x="21600" y="14893"/>
                </a:lnTo>
                <a:lnTo>
                  <a:pt x="21595" y="14981"/>
                </a:lnTo>
                <a:lnTo>
                  <a:pt x="21551" y="15146"/>
                </a:lnTo>
                <a:lnTo>
                  <a:pt x="21468" y="15295"/>
                </a:lnTo>
                <a:lnTo>
                  <a:pt x="21347" y="15431"/>
                </a:lnTo>
                <a:lnTo>
                  <a:pt x="21196" y="15545"/>
                </a:lnTo>
                <a:lnTo>
                  <a:pt x="21015" y="15637"/>
                </a:lnTo>
                <a:lnTo>
                  <a:pt x="20820" y="15700"/>
                </a:lnTo>
                <a:lnTo>
                  <a:pt x="20602" y="15733"/>
                </a:lnTo>
                <a:lnTo>
                  <a:pt x="20486" y="15738"/>
                </a:lnTo>
                <a:lnTo>
                  <a:pt x="20373" y="15733"/>
                </a:lnTo>
                <a:lnTo>
                  <a:pt x="20155" y="15700"/>
                </a:lnTo>
                <a:lnTo>
                  <a:pt x="19955" y="15637"/>
                </a:lnTo>
                <a:lnTo>
                  <a:pt x="19776" y="15545"/>
                </a:lnTo>
                <a:lnTo>
                  <a:pt x="19628" y="15431"/>
                </a:lnTo>
                <a:lnTo>
                  <a:pt x="19507" y="15295"/>
                </a:lnTo>
                <a:lnTo>
                  <a:pt x="19419" y="15146"/>
                </a:lnTo>
                <a:lnTo>
                  <a:pt x="19377" y="14981"/>
                </a:lnTo>
                <a:lnTo>
                  <a:pt x="19373" y="14893"/>
                </a:lnTo>
                <a:lnTo>
                  <a:pt x="19373" y="3374"/>
                </a:lnTo>
                <a:lnTo>
                  <a:pt x="19370" y="3288"/>
                </a:lnTo>
                <a:lnTo>
                  <a:pt x="19350" y="3119"/>
                </a:lnTo>
                <a:lnTo>
                  <a:pt x="19303" y="2954"/>
                </a:lnTo>
                <a:lnTo>
                  <a:pt x="19240" y="2795"/>
                </a:lnTo>
                <a:lnTo>
                  <a:pt x="19152" y="2642"/>
                </a:lnTo>
                <a:lnTo>
                  <a:pt x="19050" y="2502"/>
                </a:lnTo>
                <a:lnTo>
                  <a:pt x="18932" y="2366"/>
                </a:lnTo>
                <a:lnTo>
                  <a:pt x="18795" y="2240"/>
                </a:lnTo>
                <a:lnTo>
                  <a:pt x="18642" y="2126"/>
                </a:lnTo>
                <a:lnTo>
                  <a:pt x="18477" y="2022"/>
                </a:lnTo>
                <a:lnTo>
                  <a:pt x="18301" y="1932"/>
                </a:lnTo>
                <a:lnTo>
                  <a:pt x="18111" y="1853"/>
                </a:lnTo>
                <a:lnTo>
                  <a:pt x="17911" y="1790"/>
                </a:lnTo>
                <a:lnTo>
                  <a:pt x="17702" y="1739"/>
                </a:lnTo>
                <a:lnTo>
                  <a:pt x="17486" y="1705"/>
                </a:lnTo>
                <a:lnTo>
                  <a:pt x="17261" y="1688"/>
                </a:lnTo>
                <a:lnTo>
                  <a:pt x="4339" y="1688"/>
                </a:lnTo>
                <a:lnTo>
                  <a:pt x="4116" y="1705"/>
                </a:lnTo>
                <a:lnTo>
                  <a:pt x="3898" y="1739"/>
                </a:lnTo>
                <a:lnTo>
                  <a:pt x="3687" y="1790"/>
                </a:lnTo>
                <a:lnTo>
                  <a:pt x="3487" y="1853"/>
                </a:lnTo>
                <a:lnTo>
                  <a:pt x="3299" y="1932"/>
                </a:lnTo>
                <a:lnTo>
                  <a:pt x="3123" y="2022"/>
                </a:lnTo>
                <a:lnTo>
                  <a:pt x="2956" y="2126"/>
                </a:lnTo>
                <a:lnTo>
                  <a:pt x="2805" y="2240"/>
                </a:lnTo>
                <a:lnTo>
                  <a:pt x="2668" y="2366"/>
                </a:lnTo>
                <a:lnTo>
                  <a:pt x="2547" y="2502"/>
                </a:lnTo>
                <a:lnTo>
                  <a:pt x="2445" y="2642"/>
                </a:lnTo>
                <a:lnTo>
                  <a:pt x="2362" y="2795"/>
                </a:lnTo>
                <a:lnTo>
                  <a:pt x="2295" y="2954"/>
                </a:lnTo>
                <a:lnTo>
                  <a:pt x="2250" y="3119"/>
                </a:lnTo>
                <a:lnTo>
                  <a:pt x="2227" y="3288"/>
                </a:lnTo>
                <a:lnTo>
                  <a:pt x="2227" y="19084"/>
                </a:lnTo>
                <a:lnTo>
                  <a:pt x="2232" y="19170"/>
                </a:lnTo>
                <a:lnTo>
                  <a:pt x="2269" y="19330"/>
                </a:lnTo>
                <a:lnTo>
                  <a:pt x="2346" y="19476"/>
                </a:lnTo>
                <a:lnTo>
                  <a:pt x="2462" y="19606"/>
                </a:lnTo>
                <a:lnTo>
                  <a:pt x="2531" y="19664"/>
                </a:lnTo>
                <a:lnTo>
                  <a:pt x="2619" y="19722"/>
                </a:lnTo>
                <a:lnTo>
                  <a:pt x="2812" y="19816"/>
                </a:lnTo>
                <a:lnTo>
                  <a:pt x="3030" y="19879"/>
                </a:lnTo>
                <a:lnTo>
                  <a:pt x="3260" y="19912"/>
                </a:lnTo>
                <a:lnTo>
                  <a:pt x="3378" y="19914"/>
                </a:lnTo>
                <a:lnTo>
                  <a:pt x="3489" y="19910"/>
                </a:lnTo>
                <a:lnTo>
                  <a:pt x="3701" y="19879"/>
                </a:lnTo>
                <a:lnTo>
                  <a:pt x="3891" y="19819"/>
                </a:lnTo>
                <a:lnTo>
                  <a:pt x="4062" y="19729"/>
                </a:lnTo>
                <a:lnTo>
                  <a:pt x="4139" y="19675"/>
                </a:lnTo>
                <a:lnTo>
                  <a:pt x="10000" y="15106"/>
                </a:lnTo>
                <a:lnTo>
                  <a:pt x="10083" y="15048"/>
                </a:lnTo>
                <a:lnTo>
                  <a:pt x="10269" y="14953"/>
                </a:lnTo>
                <a:lnTo>
                  <a:pt x="10471" y="14888"/>
                </a:lnTo>
                <a:lnTo>
                  <a:pt x="10689" y="14854"/>
                </a:lnTo>
                <a:lnTo>
                  <a:pt x="10800" y="14852"/>
                </a:lnTo>
                <a:lnTo>
                  <a:pt x="10911" y="14854"/>
                </a:lnTo>
                <a:lnTo>
                  <a:pt x="11129" y="14888"/>
                </a:lnTo>
                <a:lnTo>
                  <a:pt x="11334" y="14953"/>
                </a:lnTo>
                <a:lnTo>
                  <a:pt x="11517" y="15048"/>
                </a:lnTo>
                <a:lnTo>
                  <a:pt x="11598" y="15106"/>
                </a:lnTo>
                <a:lnTo>
                  <a:pt x="17463" y="19675"/>
                </a:lnTo>
                <a:lnTo>
                  <a:pt x="17540" y="19729"/>
                </a:lnTo>
                <a:lnTo>
                  <a:pt x="17709" y="19819"/>
                </a:lnTo>
                <a:lnTo>
                  <a:pt x="17897" y="19879"/>
                </a:lnTo>
                <a:lnTo>
                  <a:pt x="18104" y="19910"/>
                </a:lnTo>
                <a:lnTo>
                  <a:pt x="18217" y="19914"/>
                </a:lnTo>
                <a:lnTo>
                  <a:pt x="18333" y="19912"/>
                </a:lnTo>
                <a:lnTo>
                  <a:pt x="18565" y="19877"/>
                </a:lnTo>
                <a:lnTo>
                  <a:pt x="18781" y="19814"/>
                </a:lnTo>
                <a:lnTo>
                  <a:pt x="18976" y="19717"/>
                </a:lnTo>
                <a:lnTo>
                  <a:pt x="19060" y="19659"/>
                </a:lnTo>
                <a:lnTo>
                  <a:pt x="19136" y="19599"/>
                </a:lnTo>
                <a:lnTo>
                  <a:pt x="19252" y="19467"/>
                </a:lnTo>
                <a:lnTo>
                  <a:pt x="19329" y="19320"/>
                </a:lnTo>
                <a:lnTo>
                  <a:pt x="19370" y="19158"/>
                </a:lnTo>
                <a:lnTo>
                  <a:pt x="19373" y="19070"/>
                </a:lnTo>
                <a:lnTo>
                  <a:pt x="19377" y="18984"/>
                </a:lnTo>
                <a:lnTo>
                  <a:pt x="19419" y="18819"/>
                </a:lnTo>
                <a:lnTo>
                  <a:pt x="19507" y="18667"/>
                </a:lnTo>
                <a:lnTo>
                  <a:pt x="19628" y="18532"/>
                </a:lnTo>
                <a:lnTo>
                  <a:pt x="19776" y="18420"/>
                </a:lnTo>
                <a:lnTo>
                  <a:pt x="19955" y="18328"/>
                </a:lnTo>
                <a:lnTo>
                  <a:pt x="20155" y="18261"/>
                </a:lnTo>
                <a:lnTo>
                  <a:pt x="20373" y="18230"/>
                </a:lnTo>
                <a:lnTo>
                  <a:pt x="20486" y="18226"/>
                </a:lnTo>
                <a:lnTo>
                  <a:pt x="20602" y="18230"/>
                </a:lnTo>
                <a:lnTo>
                  <a:pt x="20820" y="18261"/>
                </a:lnTo>
                <a:lnTo>
                  <a:pt x="21015" y="18328"/>
                </a:lnTo>
                <a:lnTo>
                  <a:pt x="21196" y="18420"/>
                </a:lnTo>
                <a:lnTo>
                  <a:pt x="21347" y="18532"/>
                </a:lnTo>
                <a:lnTo>
                  <a:pt x="21468" y="18667"/>
                </a:lnTo>
                <a:lnTo>
                  <a:pt x="21551" y="18819"/>
                </a:lnTo>
                <a:lnTo>
                  <a:pt x="21595" y="18984"/>
                </a:lnTo>
                <a:lnTo>
                  <a:pt x="21600" y="19070"/>
                </a:lnTo>
                <a:lnTo>
                  <a:pt x="21598" y="19198"/>
                </a:lnTo>
                <a:lnTo>
                  <a:pt x="21565" y="19450"/>
                </a:lnTo>
                <a:lnTo>
                  <a:pt x="21500" y="19694"/>
                </a:lnTo>
                <a:lnTo>
                  <a:pt x="21407" y="19930"/>
                </a:lnTo>
                <a:lnTo>
                  <a:pt x="21284" y="20158"/>
                </a:lnTo>
                <a:lnTo>
                  <a:pt x="21129" y="20373"/>
                </a:lnTo>
                <a:lnTo>
                  <a:pt x="20950" y="20579"/>
                </a:lnTo>
                <a:lnTo>
                  <a:pt x="20739" y="20770"/>
                </a:lnTo>
                <a:lnTo>
                  <a:pt x="20626" y="20860"/>
                </a:lnTo>
                <a:lnTo>
                  <a:pt x="20503" y="20948"/>
                </a:lnTo>
                <a:lnTo>
                  <a:pt x="20240" y="21108"/>
                </a:lnTo>
                <a:lnTo>
                  <a:pt x="19957" y="21247"/>
                </a:lnTo>
                <a:lnTo>
                  <a:pt x="19660" y="21363"/>
                </a:lnTo>
                <a:lnTo>
                  <a:pt x="19350" y="21459"/>
                </a:lnTo>
                <a:lnTo>
                  <a:pt x="19025" y="21530"/>
                </a:lnTo>
                <a:lnTo>
                  <a:pt x="18695" y="21577"/>
                </a:lnTo>
                <a:lnTo>
                  <a:pt x="18359" y="21600"/>
                </a:lnTo>
                <a:lnTo>
                  <a:pt x="18192" y="21600"/>
                </a:lnTo>
                <a:lnTo>
                  <a:pt x="18020" y="21598"/>
                </a:lnTo>
                <a:lnTo>
                  <a:pt x="17693" y="21570"/>
                </a:lnTo>
                <a:lnTo>
                  <a:pt x="17375" y="21523"/>
                </a:lnTo>
                <a:lnTo>
                  <a:pt x="17071" y="21449"/>
                </a:lnTo>
                <a:lnTo>
                  <a:pt x="16779" y="21356"/>
                </a:lnTo>
                <a:lnTo>
                  <a:pt x="16498" y="21236"/>
                </a:lnTo>
                <a:lnTo>
                  <a:pt x="16234" y="21099"/>
                </a:lnTo>
                <a:lnTo>
                  <a:pt x="15983" y="20941"/>
                </a:lnTo>
                <a:lnTo>
                  <a:pt x="15867" y="20849"/>
                </a:lnTo>
                <a:lnTo>
                  <a:pt x="10800" y="16904"/>
                </a:lnTo>
                <a:lnTo>
                  <a:pt x="5735" y="20849"/>
                </a:lnTo>
                <a:lnTo>
                  <a:pt x="5619" y="20937"/>
                </a:lnTo>
                <a:lnTo>
                  <a:pt x="5371" y="21097"/>
                </a:lnTo>
                <a:lnTo>
                  <a:pt x="5107" y="21236"/>
                </a:lnTo>
                <a:lnTo>
                  <a:pt x="4826" y="21352"/>
                </a:lnTo>
                <a:lnTo>
                  <a:pt x="4536" y="21447"/>
                </a:lnTo>
                <a:lnTo>
                  <a:pt x="4230" y="21519"/>
                </a:lnTo>
                <a:lnTo>
                  <a:pt x="3912" y="21570"/>
                </a:lnTo>
                <a:lnTo>
                  <a:pt x="3585" y="21598"/>
                </a:lnTo>
                <a:lnTo>
                  <a:pt x="3417" y="21600"/>
                </a:lnTo>
                <a:lnTo>
                  <a:pt x="3357" y="216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pSp>
        <p:nvGrpSpPr>
          <p:cNvPr id="212" name="Group 12"/>
          <p:cNvGrpSpPr/>
          <p:nvPr/>
        </p:nvGrpSpPr>
        <p:grpSpPr>
          <a:xfrm>
            <a:off x="599825" y="2045575"/>
            <a:ext cx="229345" cy="182439"/>
            <a:chOff x="0" y="0"/>
            <a:chExt cx="229343" cy="182438"/>
          </a:xfrm>
        </p:grpSpPr>
        <p:sp>
          <p:nvSpPr>
            <p:cNvPr id="210" name="Freeform 13"/>
            <p:cNvSpPr/>
            <p:nvPr/>
          </p:nvSpPr>
          <p:spPr>
            <a:xfrm>
              <a:off x="32724" y="36814"/>
              <a:ext cx="163896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2" y="0"/>
                  </a:moveTo>
                  <a:lnTo>
                    <a:pt x="24" y="10004"/>
                  </a:lnTo>
                  <a:lnTo>
                    <a:pt x="24" y="10058"/>
                  </a:lnTo>
                  <a:lnTo>
                    <a:pt x="0" y="10099"/>
                  </a:lnTo>
                  <a:lnTo>
                    <a:pt x="0" y="20238"/>
                  </a:lnTo>
                  <a:lnTo>
                    <a:pt x="24" y="20508"/>
                  </a:lnTo>
                  <a:lnTo>
                    <a:pt x="192" y="20993"/>
                  </a:lnTo>
                  <a:lnTo>
                    <a:pt x="360" y="21196"/>
                  </a:lnTo>
                  <a:lnTo>
                    <a:pt x="539" y="21384"/>
                  </a:lnTo>
                  <a:lnTo>
                    <a:pt x="971" y="21587"/>
                  </a:lnTo>
                  <a:lnTo>
                    <a:pt x="1199" y="21600"/>
                  </a:lnTo>
                  <a:lnTo>
                    <a:pt x="8415" y="21600"/>
                  </a:lnTo>
                  <a:lnTo>
                    <a:pt x="8415" y="13497"/>
                  </a:lnTo>
                  <a:lnTo>
                    <a:pt x="13209" y="13497"/>
                  </a:lnTo>
                  <a:lnTo>
                    <a:pt x="13209" y="21600"/>
                  </a:lnTo>
                  <a:lnTo>
                    <a:pt x="20413" y="21600"/>
                  </a:lnTo>
                  <a:lnTo>
                    <a:pt x="20653" y="21587"/>
                  </a:lnTo>
                  <a:lnTo>
                    <a:pt x="21073" y="21384"/>
                  </a:lnTo>
                  <a:lnTo>
                    <a:pt x="21252" y="21196"/>
                  </a:lnTo>
                  <a:lnTo>
                    <a:pt x="21408" y="20993"/>
                  </a:lnTo>
                  <a:lnTo>
                    <a:pt x="21600" y="20508"/>
                  </a:lnTo>
                  <a:lnTo>
                    <a:pt x="21600" y="10045"/>
                  </a:lnTo>
                  <a:lnTo>
                    <a:pt x="21588" y="10004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211" name="Freeform 14"/>
            <p:cNvSpPr/>
            <p:nvPr/>
          </p:nvSpPr>
          <p:spPr>
            <a:xfrm>
              <a:off x="-1" y="-1"/>
              <a:ext cx="229345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4" y="17887"/>
                  </a:moveTo>
                  <a:lnTo>
                    <a:pt x="18517" y="12693"/>
                  </a:lnTo>
                  <a:lnTo>
                    <a:pt x="18517" y="805"/>
                  </a:lnTo>
                  <a:lnTo>
                    <a:pt x="18457" y="476"/>
                  </a:lnTo>
                  <a:lnTo>
                    <a:pt x="18405" y="329"/>
                  </a:lnTo>
                  <a:lnTo>
                    <a:pt x="18337" y="238"/>
                  </a:lnTo>
                  <a:lnTo>
                    <a:pt x="18183" y="91"/>
                  </a:lnTo>
                  <a:lnTo>
                    <a:pt x="15433" y="91"/>
                  </a:lnTo>
                  <a:lnTo>
                    <a:pt x="15271" y="238"/>
                  </a:lnTo>
                  <a:lnTo>
                    <a:pt x="15211" y="329"/>
                  </a:lnTo>
                  <a:lnTo>
                    <a:pt x="15159" y="476"/>
                  </a:lnTo>
                  <a:lnTo>
                    <a:pt x="15099" y="805"/>
                  </a:lnTo>
                  <a:lnTo>
                    <a:pt x="15091" y="988"/>
                  </a:lnTo>
                  <a:lnTo>
                    <a:pt x="15091" y="6584"/>
                  </a:lnTo>
                  <a:lnTo>
                    <a:pt x="11819" y="750"/>
                  </a:lnTo>
                  <a:lnTo>
                    <a:pt x="11597" y="421"/>
                  </a:lnTo>
                  <a:lnTo>
                    <a:pt x="11091" y="18"/>
                  </a:lnTo>
                  <a:lnTo>
                    <a:pt x="10809" y="0"/>
                  </a:lnTo>
                  <a:lnTo>
                    <a:pt x="10509" y="18"/>
                  </a:lnTo>
                  <a:lnTo>
                    <a:pt x="10003" y="421"/>
                  </a:lnTo>
                  <a:lnTo>
                    <a:pt x="9781" y="750"/>
                  </a:lnTo>
                  <a:lnTo>
                    <a:pt x="146" y="17887"/>
                  </a:lnTo>
                  <a:lnTo>
                    <a:pt x="86" y="18015"/>
                  </a:lnTo>
                  <a:lnTo>
                    <a:pt x="9" y="18308"/>
                  </a:lnTo>
                  <a:lnTo>
                    <a:pt x="0" y="18509"/>
                  </a:lnTo>
                  <a:lnTo>
                    <a:pt x="0" y="18710"/>
                  </a:lnTo>
                  <a:lnTo>
                    <a:pt x="51" y="19021"/>
                  </a:lnTo>
                  <a:lnTo>
                    <a:pt x="103" y="19167"/>
                  </a:lnTo>
                  <a:lnTo>
                    <a:pt x="925" y="21289"/>
                  </a:lnTo>
                  <a:lnTo>
                    <a:pt x="1045" y="21527"/>
                  </a:lnTo>
                  <a:lnTo>
                    <a:pt x="1208" y="21600"/>
                  </a:lnTo>
                  <a:lnTo>
                    <a:pt x="1370" y="21600"/>
                  </a:lnTo>
                  <a:lnTo>
                    <a:pt x="1533" y="21417"/>
                  </a:lnTo>
                  <a:lnTo>
                    <a:pt x="10809" y="4902"/>
                  </a:lnTo>
                  <a:lnTo>
                    <a:pt x="20075" y="21417"/>
                  </a:lnTo>
                  <a:lnTo>
                    <a:pt x="20195" y="21582"/>
                  </a:lnTo>
                  <a:lnTo>
                    <a:pt x="20358" y="21600"/>
                  </a:lnTo>
                  <a:lnTo>
                    <a:pt x="20410" y="21600"/>
                  </a:lnTo>
                  <a:lnTo>
                    <a:pt x="20564" y="21527"/>
                  </a:lnTo>
                  <a:lnTo>
                    <a:pt x="20675" y="21289"/>
                  </a:lnTo>
                  <a:lnTo>
                    <a:pt x="21514" y="19167"/>
                  </a:lnTo>
                  <a:lnTo>
                    <a:pt x="21566" y="19021"/>
                  </a:lnTo>
                  <a:lnTo>
                    <a:pt x="21600" y="18710"/>
                  </a:lnTo>
                  <a:lnTo>
                    <a:pt x="21600" y="18509"/>
                  </a:lnTo>
                  <a:lnTo>
                    <a:pt x="21591" y="18308"/>
                  </a:lnTo>
                  <a:lnTo>
                    <a:pt x="21514" y="18015"/>
                  </a:lnTo>
                  <a:lnTo>
                    <a:pt x="21454" y="17887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213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214" name="자유형 11"/>
          <p:cNvSpPr/>
          <p:nvPr/>
        </p:nvSpPr>
        <p:spPr>
          <a:xfrm>
            <a:off x="629139" y="4004647"/>
            <a:ext cx="170717" cy="14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18058"/>
                </a:moveTo>
                <a:lnTo>
                  <a:pt x="10143" y="19659"/>
                </a:lnTo>
                <a:lnTo>
                  <a:pt x="7724" y="21530"/>
                </a:lnTo>
                <a:lnTo>
                  <a:pt x="7634" y="21574"/>
                </a:lnTo>
                <a:lnTo>
                  <a:pt x="7544" y="21600"/>
                </a:lnTo>
                <a:lnTo>
                  <a:pt x="7454" y="21594"/>
                </a:lnTo>
                <a:lnTo>
                  <a:pt x="7369" y="21555"/>
                </a:lnTo>
                <a:lnTo>
                  <a:pt x="7290" y="21485"/>
                </a:lnTo>
                <a:lnTo>
                  <a:pt x="7228" y="21401"/>
                </a:lnTo>
                <a:lnTo>
                  <a:pt x="7189" y="21305"/>
                </a:lnTo>
                <a:lnTo>
                  <a:pt x="7178" y="21196"/>
                </a:lnTo>
                <a:close/>
                <a:moveTo>
                  <a:pt x="21252" y="0"/>
                </a:moveTo>
                <a:lnTo>
                  <a:pt x="21336" y="13"/>
                </a:lnTo>
                <a:lnTo>
                  <a:pt x="21415" y="45"/>
                </a:lnTo>
                <a:lnTo>
                  <a:pt x="21488" y="103"/>
                </a:lnTo>
                <a:lnTo>
                  <a:pt x="21555" y="199"/>
                </a:lnTo>
                <a:lnTo>
                  <a:pt x="21594" y="314"/>
                </a:lnTo>
                <a:lnTo>
                  <a:pt x="21600" y="424"/>
                </a:lnTo>
                <a:lnTo>
                  <a:pt x="21572" y="545"/>
                </a:lnTo>
                <a:lnTo>
                  <a:pt x="14834" y="19957"/>
                </a:lnTo>
                <a:lnTo>
                  <a:pt x="14772" y="20086"/>
                </a:lnTo>
                <a:lnTo>
                  <a:pt x="14694" y="20195"/>
                </a:lnTo>
                <a:lnTo>
                  <a:pt x="14598" y="20285"/>
                </a:lnTo>
                <a:lnTo>
                  <a:pt x="14480" y="20355"/>
                </a:lnTo>
                <a:lnTo>
                  <a:pt x="14368" y="20394"/>
                </a:lnTo>
                <a:lnTo>
                  <a:pt x="14256" y="20406"/>
                </a:lnTo>
                <a:lnTo>
                  <a:pt x="14116" y="20387"/>
                </a:lnTo>
                <a:lnTo>
                  <a:pt x="13986" y="20329"/>
                </a:lnTo>
                <a:lnTo>
                  <a:pt x="7176" y="16627"/>
                </a:lnTo>
                <a:lnTo>
                  <a:pt x="16754" y="5634"/>
                </a:lnTo>
                <a:lnTo>
                  <a:pt x="5817" y="15895"/>
                </a:lnTo>
                <a:lnTo>
                  <a:pt x="354" y="12924"/>
                </a:lnTo>
                <a:lnTo>
                  <a:pt x="236" y="12834"/>
                </a:lnTo>
                <a:lnTo>
                  <a:pt x="135" y="12725"/>
                </a:lnTo>
                <a:lnTo>
                  <a:pt x="62" y="12597"/>
                </a:lnTo>
                <a:lnTo>
                  <a:pt x="17" y="12449"/>
                </a:lnTo>
                <a:lnTo>
                  <a:pt x="0" y="12289"/>
                </a:lnTo>
                <a:lnTo>
                  <a:pt x="11" y="12135"/>
                </a:lnTo>
                <a:lnTo>
                  <a:pt x="56" y="11981"/>
                </a:lnTo>
                <a:lnTo>
                  <a:pt x="129" y="11846"/>
                </a:lnTo>
                <a:lnTo>
                  <a:pt x="230" y="11737"/>
                </a:lnTo>
                <a:lnTo>
                  <a:pt x="348" y="11653"/>
                </a:lnTo>
                <a:lnTo>
                  <a:pt x="21095" y="32"/>
                </a:lnTo>
                <a:lnTo>
                  <a:pt x="21173" y="6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215" name="Freeform 6"/>
          <p:cNvSpPr/>
          <p:nvPr/>
        </p:nvSpPr>
        <p:spPr>
          <a:xfrm rot="10800000" flipH="1" flipV="1">
            <a:off x="628247" y="3372799"/>
            <a:ext cx="172501" cy="15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07" y="0"/>
                </a:moveTo>
                <a:lnTo>
                  <a:pt x="15753" y="0"/>
                </a:lnTo>
                <a:lnTo>
                  <a:pt x="16198" y="35"/>
                </a:lnTo>
                <a:lnTo>
                  <a:pt x="16638" y="105"/>
                </a:lnTo>
                <a:lnTo>
                  <a:pt x="17065" y="216"/>
                </a:lnTo>
                <a:lnTo>
                  <a:pt x="17498" y="356"/>
                </a:lnTo>
                <a:lnTo>
                  <a:pt x="17919" y="530"/>
                </a:lnTo>
                <a:lnTo>
                  <a:pt x="18333" y="753"/>
                </a:lnTo>
                <a:lnTo>
                  <a:pt x="18723" y="997"/>
                </a:lnTo>
                <a:lnTo>
                  <a:pt x="19107" y="1276"/>
                </a:lnTo>
                <a:lnTo>
                  <a:pt x="19472" y="1604"/>
                </a:lnTo>
                <a:lnTo>
                  <a:pt x="19824" y="1960"/>
                </a:lnTo>
                <a:lnTo>
                  <a:pt x="20146" y="2343"/>
                </a:lnTo>
                <a:lnTo>
                  <a:pt x="20437" y="2748"/>
                </a:lnTo>
                <a:lnTo>
                  <a:pt x="20697" y="3173"/>
                </a:lnTo>
                <a:lnTo>
                  <a:pt x="20926" y="3613"/>
                </a:lnTo>
                <a:lnTo>
                  <a:pt x="21117" y="4059"/>
                </a:lnTo>
                <a:lnTo>
                  <a:pt x="21278" y="4533"/>
                </a:lnTo>
                <a:lnTo>
                  <a:pt x="21408" y="5001"/>
                </a:lnTo>
                <a:lnTo>
                  <a:pt x="21501" y="5482"/>
                </a:lnTo>
                <a:lnTo>
                  <a:pt x="21569" y="5970"/>
                </a:lnTo>
                <a:lnTo>
                  <a:pt x="21600" y="6458"/>
                </a:lnTo>
                <a:lnTo>
                  <a:pt x="21600" y="6947"/>
                </a:lnTo>
                <a:lnTo>
                  <a:pt x="21569" y="7435"/>
                </a:lnTo>
                <a:lnTo>
                  <a:pt x="21501" y="7923"/>
                </a:lnTo>
                <a:lnTo>
                  <a:pt x="21408" y="8404"/>
                </a:lnTo>
                <a:lnTo>
                  <a:pt x="21278" y="8879"/>
                </a:lnTo>
                <a:lnTo>
                  <a:pt x="21117" y="9339"/>
                </a:lnTo>
                <a:lnTo>
                  <a:pt x="20926" y="9792"/>
                </a:lnTo>
                <a:lnTo>
                  <a:pt x="20697" y="10232"/>
                </a:lnTo>
                <a:lnTo>
                  <a:pt x="20437" y="10657"/>
                </a:lnTo>
                <a:lnTo>
                  <a:pt x="20146" y="11062"/>
                </a:lnTo>
                <a:lnTo>
                  <a:pt x="19824" y="11445"/>
                </a:lnTo>
                <a:lnTo>
                  <a:pt x="12418" y="19619"/>
                </a:lnTo>
                <a:lnTo>
                  <a:pt x="12300" y="19724"/>
                </a:lnTo>
                <a:lnTo>
                  <a:pt x="12158" y="19794"/>
                </a:lnTo>
                <a:lnTo>
                  <a:pt x="12016" y="19835"/>
                </a:lnTo>
                <a:lnTo>
                  <a:pt x="11867" y="19835"/>
                </a:lnTo>
                <a:lnTo>
                  <a:pt x="11719" y="19794"/>
                </a:lnTo>
                <a:lnTo>
                  <a:pt x="11589" y="19724"/>
                </a:lnTo>
                <a:lnTo>
                  <a:pt x="11465" y="19619"/>
                </a:lnTo>
                <a:lnTo>
                  <a:pt x="11366" y="19480"/>
                </a:lnTo>
                <a:lnTo>
                  <a:pt x="11304" y="19333"/>
                </a:lnTo>
                <a:lnTo>
                  <a:pt x="11267" y="19173"/>
                </a:lnTo>
                <a:lnTo>
                  <a:pt x="11267" y="19012"/>
                </a:lnTo>
                <a:lnTo>
                  <a:pt x="11304" y="18852"/>
                </a:lnTo>
                <a:lnTo>
                  <a:pt x="11366" y="18699"/>
                </a:lnTo>
                <a:lnTo>
                  <a:pt x="11465" y="18566"/>
                </a:lnTo>
                <a:lnTo>
                  <a:pt x="18779" y="10497"/>
                </a:lnTo>
                <a:lnTo>
                  <a:pt x="19051" y="10169"/>
                </a:lnTo>
                <a:lnTo>
                  <a:pt x="19292" y="9813"/>
                </a:lnTo>
                <a:lnTo>
                  <a:pt x="19509" y="9450"/>
                </a:lnTo>
                <a:lnTo>
                  <a:pt x="19694" y="9067"/>
                </a:lnTo>
                <a:lnTo>
                  <a:pt x="19849" y="8669"/>
                </a:lnTo>
                <a:lnTo>
                  <a:pt x="19973" y="8265"/>
                </a:lnTo>
                <a:lnTo>
                  <a:pt x="20059" y="7853"/>
                </a:lnTo>
                <a:lnTo>
                  <a:pt x="20127" y="7435"/>
                </a:lnTo>
                <a:lnTo>
                  <a:pt x="20152" y="7016"/>
                </a:lnTo>
                <a:lnTo>
                  <a:pt x="20152" y="6598"/>
                </a:lnTo>
                <a:lnTo>
                  <a:pt x="20127" y="6172"/>
                </a:lnTo>
                <a:lnTo>
                  <a:pt x="20059" y="5761"/>
                </a:lnTo>
                <a:lnTo>
                  <a:pt x="19973" y="5342"/>
                </a:lnTo>
                <a:lnTo>
                  <a:pt x="19849" y="4945"/>
                </a:lnTo>
                <a:lnTo>
                  <a:pt x="19694" y="4554"/>
                </a:lnTo>
                <a:lnTo>
                  <a:pt x="19509" y="4171"/>
                </a:lnTo>
                <a:lnTo>
                  <a:pt x="19292" y="3801"/>
                </a:lnTo>
                <a:lnTo>
                  <a:pt x="19051" y="3452"/>
                </a:lnTo>
                <a:lnTo>
                  <a:pt x="18779" y="3125"/>
                </a:lnTo>
                <a:lnTo>
                  <a:pt x="18469" y="2811"/>
                </a:lnTo>
                <a:lnTo>
                  <a:pt x="18160" y="2539"/>
                </a:lnTo>
                <a:lnTo>
                  <a:pt x="17826" y="2309"/>
                </a:lnTo>
                <a:lnTo>
                  <a:pt x="17479" y="2099"/>
                </a:lnTo>
                <a:lnTo>
                  <a:pt x="17120" y="1932"/>
                </a:lnTo>
                <a:lnTo>
                  <a:pt x="16755" y="1799"/>
                </a:lnTo>
                <a:lnTo>
                  <a:pt x="16384" y="1695"/>
                </a:lnTo>
                <a:lnTo>
                  <a:pt x="16000" y="1632"/>
                </a:lnTo>
                <a:lnTo>
                  <a:pt x="15623" y="1597"/>
                </a:lnTo>
                <a:lnTo>
                  <a:pt x="15246" y="1597"/>
                </a:lnTo>
                <a:lnTo>
                  <a:pt x="14862" y="1632"/>
                </a:lnTo>
                <a:lnTo>
                  <a:pt x="14478" y="1695"/>
                </a:lnTo>
                <a:lnTo>
                  <a:pt x="14107" y="1799"/>
                </a:lnTo>
                <a:lnTo>
                  <a:pt x="13742" y="1932"/>
                </a:lnTo>
                <a:lnTo>
                  <a:pt x="13389" y="2099"/>
                </a:lnTo>
                <a:lnTo>
                  <a:pt x="13043" y="2309"/>
                </a:lnTo>
                <a:lnTo>
                  <a:pt x="12715" y="2539"/>
                </a:lnTo>
                <a:lnTo>
                  <a:pt x="12393" y="2811"/>
                </a:lnTo>
                <a:lnTo>
                  <a:pt x="12096" y="3125"/>
                </a:lnTo>
                <a:lnTo>
                  <a:pt x="2339" y="13754"/>
                </a:lnTo>
                <a:lnTo>
                  <a:pt x="2110" y="14040"/>
                </a:lnTo>
                <a:lnTo>
                  <a:pt x="1900" y="14347"/>
                </a:lnTo>
                <a:lnTo>
                  <a:pt x="1732" y="14660"/>
                </a:lnTo>
                <a:lnTo>
                  <a:pt x="1596" y="14988"/>
                </a:lnTo>
                <a:lnTo>
                  <a:pt x="1491" y="15337"/>
                </a:lnTo>
                <a:lnTo>
                  <a:pt x="1411" y="15679"/>
                </a:lnTo>
                <a:lnTo>
                  <a:pt x="1361" y="16034"/>
                </a:lnTo>
                <a:lnTo>
                  <a:pt x="1349" y="16390"/>
                </a:lnTo>
                <a:lnTo>
                  <a:pt x="1361" y="16753"/>
                </a:lnTo>
                <a:lnTo>
                  <a:pt x="1411" y="17101"/>
                </a:lnTo>
                <a:lnTo>
                  <a:pt x="1491" y="17457"/>
                </a:lnTo>
                <a:lnTo>
                  <a:pt x="1596" y="17792"/>
                </a:lnTo>
                <a:lnTo>
                  <a:pt x="1732" y="18127"/>
                </a:lnTo>
                <a:lnTo>
                  <a:pt x="1900" y="18441"/>
                </a:lnTo>
                <a:lnTo>
                  <a:pt x="2110" y="18740"/>
                </a:lnTo>
                <a:lnTo>
                  <a:pt x="2339" y="19026"/>
                </a:lnTo>
                <a:lnTo>
                  <a:pt x="2592" y="19284"/>
                </a:lnTo>
                <a:lnTo>
                  <a:pt x="2865" y="19501"/>
                </a:lnTo>
                <a:lnTo>
                  <a:pt x="3149" y="19696"/>
                </a:lnTo>
                <a:lnTo>
                  <a:pt x="3453" y="19849"/>
                </a:lnTo>
                <a:lnTo>
                  <a:pt x="3762" y="19968"/>
                </a:lnTo>
                <a:lnTo>
                  <a:pt x="4084" y="20045"/>
                </a:lnTo>
                <a:lnTo>
                  <a:pt x="4399" y="20100"/>
                </a:lnTo>
                <a:lnTo>
                  <a:pt x="4721" y="20121"/>
                </a:lnTo>
                <a:lnTo>
                  <a:pt x="5049" y="20100"/>
                </a:lnTo>
                <a:lnTo>
                  <a:pt x="5364" y="20045"/>
                </a:lnTo>
                <a:lnTo>
                  <a:pt x="5686" y="19968"/>
                </a:lnTo>
                <a:lnTo>
                  <a:pt x="5989" y="19849"/>
                </a:lnTo>
                <a:lnTo>
                  <a:pt x="6299" y="19696"/>
                </a:lnTo>
                <a:lnTo>
                  <a:pt x="6583" y="19501"/>
                </a:lnTo>
                <a:lnTo>
                  <a:pt x="6856" y="19284"/>
                </a:lnTo>
                <a:lnTo>
                  <a:pt x="7109" y="19026"/>
                </a:lnTo>
                <a:lnTo>
                  <a:pt x="16959" y="8279"/>
                </a:lnTo>
                <a:lnTo>
                  <a:pt x="17127" y="8076"/>
                </a:lnTo>
                <a:lnTo>
                  <a:pt x="17269" y="7846"/>
                </a:lnTo>
                <a:lnTo>
                  <a:pt x="17380" y="7609"/>
                </a:lnTo>
                <a:lnTo>
                  <a:pt x="17467" y="7358"/>
                </a:lnTo>
                <a:lnTo>
                  <a:pt x="17516" y="7100"/>
                </a:lnTo>
                <a:lnTo>
                  <a:pt x="17553" y="6835"/>
                </a:lnTo>
                <a:lnTo>
                  <a:pt x="17553" y="6570"/>
                </a:lnTo>
                <a:lnTo>
                  <a:pt x="17516" y="6305"/>
                </a:lnTo>
                <a:lnTo>
                  <a:pt x="17467" y="6047"/>
                </a:lnTo>
                <a:lnTo>
                  <a:pt x="17380" y="5803"/>
                </a:lnTo>
                <a:lnTo>
                  <a:pt x="17269" y="5559"/>
                </a:lnTo>
                <a:lnTo>
                  <a:pt x="17127" y="5329"/>
                </a:lnTo>
                <a:lnTo>
                  <a:pt x="16959" y="5119"/>
                </a:lnTo>
                <a:lnTo>
                  <a:pt x="16768" y="4931"/>
                </a:lnTo>
                <a:lnTo>
                  <a:pt x="16564" y="4778"/>
                </a:lnTo>
                <a:lnTo>
                  <a:pt x="16347" y="4659"/>
                </a:lnTo>
                <a:lnTo>
                  <a:pt x="16118" y="4561"/>
                </a:lnTo>
                <a:lnTo>
                  <a:pt x="15883" y="4499"/>
                </a:lnTo>
                <a:lnTo>
                  <a:pt x="15642" y="4471"/>
                </a:lnTo>
                <a:lnTo>
                  <a:pt x="15406" y="4471"/>
                </a:lnTo>
                <a:lnTo>
                  <a:pt x="15171" y="4499"/>
                </a:lnTo>
                <a:lnTo>
                  <a:pt x="14942" y="4561"/>
                </a:lnTo>
                <a:lnTo>
                  <a:pt x="14707" y="4659"/>
                </a:lnTo>
                <a:lnTo>
                  <a:pt x="14497" y="4778"/>
                </a:lnTo>
                <a:lnTo>
                  <a:pt x="14287" y="4931"/>
                </a:lnTo>
                <a:lnTo>
                  <a:pt x="14095" y="5119"/>
                </a:lnTo>
                <a:lnTo>
                  <a:pt x="6695" y="13293"/>
                </a:lnTo>
                <a:lnTo>
                  <a:pt x="6571" y="13405"/>
                </a:lnTo>
                <a:lnTo>
                  <a:pt x="6435" y="13468"/>
                </a:lnTo>
                <a:lnTo>
                  <a:pt x="6293" y="13510"/>
                </a:lnTo>
                <a:lnTo>
                  <a:pt x="6138" y="13510"/>
                </a:lnTo>
                <a:lnTo>
                  <a:pt x="5996" y="13468"/>
                </a:lnTo>
                <a:lnTo>
                  <a:pt x="5859" y="13405"/>
                </a:lnTo>
                <a:lnTo>
                  <a:pt x="5736" y="13293"/>
                </a:lnTo>
                <a:lnTo>
                  <a:pt x="5637" y="13161"/>
                </a:lnTo>
                <a:lnTo>
                  <a:pt x="5569" y="13007"/>
                </a:lnTo>
                <a:lnTo>
                  <a:pt x="5544" y="12847"/>
                </a:lnTo>
                <a:lnTo>
                  <a:pt x="5544" y="12687"/>
                </a:lnTo>
                <a:lnTo>
                  <a:pt x="5569" y="12526"/>
                </a:lnTo>
                <a:lnTo>
                  <a:pt x="5637" y="12380"/>
                </a:lnTo>
                <a:lnTo>
                  <a:pt x="5736" y="12240"/>
                </a:lnTo>
                <a:lnTo>
                  <a:pt x="13136" y="4066"/>
                </a:lnTo>
                <a:lnTo>
                  <a:pt x="13396" y="3808"/>
                </a:lnTo>
                <a:lnTo>
                  <a:pt x="13668" y="3592"/>
                </a:lnTo>
                <a:lnTo>
                  <a:pt x="13952" y="3404"/>
                </a:lnTo>
                <a:lnTo>
                  <a:pt x="14256" y="3243"/>
                </a:lnTo>
                <a:lnTo>
                  <a:pt x="14565" y="3132"/>
                </a:lnTo>
                <a:lnTo>
                  <a:pt x="14881" y="3041"/>
                </a:lnTo>
                <a:lnTo>
                  <a:pt x="15202" y="2992"/>
                </a:lnTo>
                <a:lnTo>
                  <a:pt x="15524" y="2978"/>
                </a:lnTo>
                <a:lnTo>
                  <a:pt x="15852" y="2992"/>
                </a:lnTo>
                <a:lnTo>
                  <a:pt x="16168" y="3041"/>
                </a:lnTo>
                <a:lnTo>
                  <a:pt x="16489" y="3132"/>
                </a:lnTo>
                <a:lnTo>
                  <a:pt x="16792" y="3243"/>
                </a:lnTo>
                <a:lnTo>
                  <a:pt x="17096" y="3404"/>
                </a:lnTo>
                <a:lnTo>
                  <a:pt x="17386" y="3592"/>
                </a:lnTo>
                <a:lnTo>
                  <a:pt x="17659" y="3808"/>
                </a:lnTo>
                <a:lnTo>
                  <a:pt x="17912" y="4066"/>
                </a:lnTo>
                <a:lnTo>
                  <a:pt x="18141" y="4345"/>
                </a:lnTo>
                <a:lnTo>
                  <a:pt x="18345" y="4645"/>
                </a:lnTo>
                <a:lnTo>
                  <a:pt x="18519" y="4973"/>
                </a:lnTo>
                <a:lnTo>
                  <a:pt x="18655" y="5301"/>
                </a:lnTo>
                <a:lnTo>
                  <a:pt x="18760" y="5642"/>
                </a:lnTo>
                <a:lnTo>
                  <a:pt x="18840" y="5991"/>
                </a:lnTo>
                <a:lnTo>
                  <a:pt x="18890" y="6347"/>
                </a:lnTo>
                <a:lnTo>
                  <a:pt x="18902" y="6702"/>
                </a:lnTo>
                <a:lnTo>
                  <a:pt x="18890" y="7058"/>
                </a:lnTo>
                <a:lnTo>
                  <a:pt x="18840" y="7414"/>
                </a:lnTo>
                <a:lnTo>
                  <a:pt x="18760" y="7763"/>
                </a:lnTo>
                <a:lnTo>
                  <a:pt x="18655" y="8104"/>
                </a:lnTo>
                <a:lnTo>
                  <a:pt x="18519" y="8432"/>
                </a:lnTo>
                <a:lnTo>
                  <a:pt x="18345" y="8753"/>
                </a:lnTo>
                <a:lnTo>
                  <a:pt x="18141" y="9053"/>
                </a:lnTo>
                <a:lnTo>
                  <a:pt x="17912" y="9339"/>
                </a:lnTo>
                <a:lnTo>
                  <a:pt x="8062" y="20080"/>
                </a:lnTo>
                <a:lnTo>
                  <a:pt x="7765" y="20386"/>
                </a:lnTo>
                <a:lnTo>
                  <a:pt x="7443" y="20658"/>
                </a:lnTo>
                <a:lnTo>
                  <a:pt x="7115" y="20889"/>
                </a:lnTo>
                <a:lnTo>
                  <a:pt x="6769" y="21098"/>
                </a:lnTo>
                <a:lnTo>
                  <a:pt x="6410" y="21265"/>
                </a:lnTo>
                <a:lnTo>
                  <a:pt x="6045" y="21398"/>
                </a:lnTo>
                <a:lnTo>
                  <a:pt x="5674" y="21502"/>
                </a:lnTo>
                <a:lnTo>
                  <a:pt x="5290" y="21565"/>
                </a:lnTo>
                <a:lnTo>
                  <a:pt x="4913" y="21600"/>
                </a:lnTo>
                <a:lnTo>
                  <a:pt x="4535" y="21600"/>
                </a:lnTo>
                <a:lnTo>
                  <a:pt x="4152" y="21565"/>
                </a:lnTo>
                <a:lnTo>
                  <a:pt x="3768" y="21502"/>
                </a:lnTo>
                <a:lnTo>
                  <a:pt x="3397" y="21398"/>
                </a:lnTo>
                <a:lnTo>
                  <a:pt x="3032" y="21265"/>
                </a:lnTo>
                <a:lnTo>
                  <a:pt x="2679" y="21098"/>
                </a:lnTo>
                <a:lnTo>
                  <a:pt x="2333" y="20889"/>
                </a:lnTo>
                <a:lnTo>
                  <a:pt x="1999" y="20658"/>
                </a:lnTo>
                <a:lnTo>
                  <a:pt x="1683" y="20386"/>
                </a:lnTo>
                <a:lnTo>
                  <a:pt x="1386" y="20080"/>
                </a:lnTo>
                <a:lnTo>
                  <a:pt x="1101" y="19752"/>
                </a:lnTo>
                <a:lnTo>
                  <a:pt x="860" y="19403"/>
                </a:lnTo>
                <a:lnTo>
                  <a:pt x="643" y="19033"/>
                </a:lnTo>
                <a:lnTo>
                  <a:pt x="464" y="18650"/>
                </a:lnTo>
                <a:lnTo>
                  <a:pt x="316" y="18252"/>
                </a:lnTo>
                <a:lnTo>
                  <a:pt x="186" y="17855"/>
                </a:lnTo>
                <a:lnTo>
                  <a:pt x="93" y="17443"/>
                </a:lnTo>
                <a:lnTo>
                  <a:pt x="31" y="17025"/>
                </a:lnTo>
                <a:lnTo>
                  <a:pt x="0" y="16606"/>
                </a:lnTo>
                <a:lnTo>
                  <a:pt x="0" y="16188"/>
                </a:lnTo>
                <a:lnTo>
                  <a:pt x="31" y="15762"/>
                </a:lnTo>
                <a:lnTo>
                  <a:pt x="93" y="15344"/>
                </a:lnTo>
                <a:lnTo>
                  <a:pt x="186" y="14932"/>
                </a:lnTo>
                <a:lnTo>
                  <a:pt x="316" y="14528"/>
                </a:lnTo>
                <a:lnTo>
                  <a:pt x="464" y="14137"/>
                </a:lnTo>
                <a:lnTo>
                  <a:pt x="643" y="13754"/>
                </a:lnTo>
                <a:lnTo>
                  <a:pt x="860" y="13391"/>
                </a:lnTo>
                <a:lnTo>
                  <a:pt x="1101" y="13035"/>
                </a:lnTo>
                <a:lnTo>
                  <a:pt x="1386" y="12708"/>
                </a:lnTo>
                <a:lnTo>
                  <a:pt x="11230" y="1960"/>
                </a:lnTo>
                <a:lnTo>
                  <a:pt x="11583" y="1604"/>
                </a:lnTo>
                <a:lnTo>
                  <a:pt x="11948" y="1276"/>
                </a:lnTo>
                <a:lnTo>
                  <a:pt x="12325" y="997"/>
                </a:lnTo>
                <a:lnTo>
                  <a:pt x="12727" y="753"/>
                </a:lnTo>
                <a:lnTo>
                  <a:pt x="13136" y="530"/>
                </a:lnTo>
                <a:lnTo>
                  <a:pt x="13556" y="356"/>
                </a:lnTo>
                <a:lnTo>
                  <a:pt x="13990" y="216"/>
                </a:lnTo>
                <a:lnTo>
                  <a:pt x="14423" y="105"/>
                </a:lnTo>
                <a:lnTo>
                  <a:pt x="14862" y="35"/>
                </a:lnTo>
                <a:lnTo>
                  <a:pt x="15307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aphicFrame>
        <p:nvGraphicFramePr>
          <p:cNvPr id="216" name="표 20"/>
          <p:cNvGraphicFramePr/>
          <p:nvPr/>
        </p:nvGraphicFramePr>
        <p:xfrm>
          <a:off x="977899" y="1840440"/>
          <a:ext cx="854253" cy="32046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04040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Feedback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세분화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일정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역할 분담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Q&amp;N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9" name="그룹 21"/>
          <p:cNvGrpSpPr/>
          <p:nvPr/>
        </p:nvGrpSpPr>
        <p:grpSpPr>
          <a:xfrm>
            <a:off x="613267" y="892514"/>
            <a:ext cx="323772" cy="323771"/>
            <a:chOff x="0" y="0"/>
            <a:chExt cx="323770" cy="323770"/>
          </a:xfrm>
        </p:grpSpPr>
        <p:sp>
          <p:nvSpPr>
            <p:cNvPr id="217" name="타원 22"/>
            <p:cNvSpPr/>
            <p:nvPr/>
          </p:nvSpPr>
          <p:spPr>
            <a:xfrm>
              <a:off x="-1" y="-1"/>
              <a:ext cx="323772" cy="323772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pic>
          <p:nvPicPr>
            <p:cNvPr id="218" name="그림 23" descr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5" y="44335"/>
              <a:ext cx="235099" cy="235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0" name="직선 연결선 27"/>
          <p:cNvSpPr/>
          <p:nvPr/>
        </p:nvSpPr>
        <p:spPr>
          <a:xfrm>
            <a:off x="657602" y="1400175"/>
            <a:ext cx="1094998" cy="0"/>
          </a:xfrm>
          <a:prstGeom prst="line">
            <a:avLst/>
          </a:prstGeom>
          <a:ln w="31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1" name="TextBox 1"/>
          <p:cNvSpPr txBox="1"/>
          <p:nvPr/>
        </p:nvSpPr>
        <p:spPr>
          <a:xfrm>
            <a:off x="1121483" y="933015"/>
            <a:ext cx="549537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8조</a:t>
            </a:r>
          </a:p>
        </p:txBody>
      </p:sp>
      <p:sp>
        <p:nvSpPr>
          <p:cNvPr id="22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23" name="슬라이드 번호 개체 틀 3"/>
          <p:cNvSpPr txBox="1"/>
          <p:nvPr/>
        </p:nvSpPr>
        <p:spPr>
          <a:xfrm>
            <a:off x="9177179" y="6323269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3</a:t>
            </a:r>
          </a:p>
        </p:txBody>
      </p:sp>
      <p:grpSp>
        <p:nvGrpSpPr>
          <p:cNvPr id="230" name="Google Shape;253;p25"/>
          <p:cNvGrpSpPr/>
          <p:nvPr/>
        </p:nvGrpSpPr>
        <p:grpSpPr>
          <a:xfrm>
            <a:off x="2592975" y="1281225"/>
            <a:ext cx="9078601" cy="1089525"/>
            <a:chOff x="0" y="0"/>
            <a:chExt cx="9078600" cy="1089525"/>
          </a:xfrm>
        </p:grpSpPr>
        <p:sp>
          <p:nvSpPr>
            <p:cNvPr id="224" name="Google Shape;254;p25"/>
            <p:cNvSpPr txBox="1"/>
            <p:nvPr/>
          </p:nvSpPr>
          <p:spPr>
            <a:xfrm>
              <a:off x="0" y="233575"/>
              <a:ext cx="592200" cy="855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4000"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r>
                <a:t>👨</a:t>
              </a: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‍</a:t>
              </a:r>
              <a:r>
                <a:t>💼</a:t>
              </a:r>
            </a:p>
          </p:txBody>
        </p:sp>
        <p:grpSp>
          <p:nvGrpSpPr>
            <p:cNvPr id="229" name="Google Shape;255;p25"/>
            <p:cNvGrpSpPr/>
            <p:nvPr/>
          </p:nvGrpSpPr>
          <p:grpSpPr>
            <a:xfrm>
              <a:off x="826199" y="-1"/>
              <a:ext cx="8252402" cy="642327"/>
              <a:chOff x="0" y="0"/>
              <a:chExt cx="8252400" cy="642325"/>
            </a:xfrm>
          </p:grpSpPr>
          <p:grpSp>
            <p:nvGrpSpPr>
              <p:cNvPr id="227" name="Google Shape;256;p25"/>
              <p:cNvGrpSpPr/>
              <p:nvPr/>
            </p:nvGrpSpPr>
            <p:grpSpPr>
              <a:xfrm>
                <a:off x="-1" y="-1"/>
                <a:ext cx="6105902" cy="642327"/>
                <a:chOff x="0" y="0"/>
                <a:chExt cx="6105900" cy="642325"/>
              </a:xfrm>
            </p:grpSpPr>
            <p:sp>
              <p:nvSpPr>
                <p:cNvPr id="225" name="Google Shape;257;p25"/>
                <p:cNvSpPr/>
                <p:nvPr/>
              </p:nvSpPr>
              <p:spPr>
                <a:xfrm>
                  <a:off x="0" y="-1"/>
                  <a:ext cx="6105901" cy="438301"/>
                </a:xfrm>
                <a:prstGeom prst="roundRect">
                  <a:avLst>
                    <a:gd name="adj" fmla="val 1060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blurRad="635000" rotWithShape="0">
                    <a:srgbClr val="000000">
                      <a:alpha val="98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000">
                      <a:solidFill>
                        <a:srgbClr val="FFFFFF"/>
                      </a:solidFill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  <p:sp>
              <p:nvSpPr>
                <p:cNvPr id="226" name="Google Shape;258;p25"/>
                <p:cNvSpPr/>
                <p:nvPr/>
              </p:nvSpPr>
              <p:spPr>
                <a:xfrm rot="10800000">
                  <a:off x="72975" y="318625"/>
                  <a:ext cx="397501" cy="323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9671" y="21600"/>
                        <a:pt x="0" y="16765"/>
                        <a:pt x="0" y="10800"/>
                      </a:cubicBezTo>
                      <a:cubicBezTo>
                        <a:pt x="0" y="4835"/>
                        <a:pt x="9671" y="0"/>
                        <a:pt x="21600" y="0"/>
                      </a:cubicBezTo>
                      <a:lnTo>
                        <a:pt x="21600" y="0"/>
                      </a:lnTo>
                      <a:cubicBezTo>
                        <a:pt x="9671" y="4907"/>
                        <a:pt x="7955" y="13720"/>
                        <a:pt x="17769" y="19684"/>
                      </a:cubicBezTo>
                      <a:cubicBezTo>
                        <a:pt x="18919" y="20383"/>
                        <a:pt x="20202" y="21025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000"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</p:grpSp>
          <p:sp>
            <p:nvSpPr>
              <p:cNvPr id="228" name="Google Shape;259;p25"/>
              <p:cNvSpPr txBox="1"/>
              <p:nvPr/>
            </p:nvSpPr>
            <p:spPr>
              <a:xfrm>
                <a:off x="81599" y="30775"/>
                <a:ext cx="8170802" cy="505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t">
                <a:spAutoFit/>
              </a:bodyPr>
              <a:lstStyle>
                <a:lvl1pPr>
                  <a:defRPr sz="2000" b="1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Q1. 오토바이같은 예기치 못한 장애물을 피할 방법이 있나요?</a:t>
                </a:r>
              </a:p>
            </p:txBody>
          </p:sp>
        </p:grpSp>
      </p:grpSp>
      <p:grpSp>
        <p:nvGrpSpPr>
          <p:cNvPr id="237" name="Google Shape;260;p25"/>
          <p:cNvGrpSpPr/>
          <p:nvPr/>
        </p:nvGrpSpPr>
        <p:grpSpPr>
          <a:xfrm>
            <a:off x="2609639" y="3666399"/>
            <a:ext cx="8160826" cy="1006214"/>
            <a:chOff x="0" y="0"/>
            <a:chExt cx="8160824" cy="1006212"/>
          </a:xfrm>
        </p:grpSpPr>
        <p:sp>
          <p:nvSpPr>
            <p:cNvPr id="231" name="Google Shape;261;p25"/>
            <p:cNvSpPr txBox="1"/>
            <p:nvPr/>
          </p:nvSpPr>
          <p:spPr>
            <a:xfrm>
              <a:off x="0" y="150262"/>
              <a:ext cx="693900" cy="855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4000"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r>
                <a:t>👩</a:t>
              </a: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‍</a:t>
              </a:r>
              <a:r>
                <a:t>🏫</a:t>
              </a:r>
            </a:p>
          </p:txBody>
        </p:sp>
        <p:grpSp>
          <p:nvGrpSpPr>
            <p:cNvPr id="236" name="Google Shape;262;p25"/>
            <p:cNvGrpSpPr/>
            <p:nvPr/>
          </p:nvGrpSpPr>
          <p:grpSpPr>
            <a:xfrm>
              <a:off x="875602" y="-1"/>
              <a:ext cx="7285223" cy="642327"/>
              <a:chOff x="0" y="0"/>
              <a:chExt cx="7285222" cy="642325"/>
            </a:xfrm>
          </p:grpSpPr>
          <p:grpSp>
            <p:nvGrpSpPr>
              <p:cNvPr id="234" name="Google Shape;263;p25"/>
              <p:cNvGrpSpPr/>
              <p:nvPr/>
            </p:nvGrpSpPr>
            <p:grpSpPr>
              <a:xfrm>
                <a:off x="0" y="-1"/>
                <a:ext cx="5724892" cy="642327"/>
                <a:chOff x="0" y="0"/>
                <a:chExt cx="5724891" cy="642325"/>
              </a:xfrm>
            </p:grpSpPr>
            <p:sp>
              <p:nvSpPr>
                <p:cNvPr id="232" name="Google Shape;264;p25"/>
                <p:cNvSpPr/>
                <p:nvPr/>
              </p:nvSpPr>
              <p:spPr>
                <a:xfrm>
                  <a:off x="0" y="-1"/>
                  <a:ext cx="5724892" cy="438301"/>
                </a:xfrm>
                <a:prstGeom prst="roundRect">
                  <a:avLst>
                    <a:gd name="adj" fmla="val 1060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blurRad="635000" rotWithShape="0">
                    <a:srgbClr val="000000">
                      <a:alpha val="98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000">
                      <a:solidFill>
                        <a:srgbClr val="FFFFFF"/>
                      </a:solidFill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  <p:sp>
              <p:nvSpPr>
                <p:cNvPr id="233" name="Google Shape;265;p25"/>
                <p:cNvSpPr/>
                <p:nvPr/>
              </p:nvSpPr>
              <p:spPr>
                <a:xfrm rot="10800000">
                  <a:off x="68421" y="318624"/>
                  <a:ext cx="372697" cy="3237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9671" y="21600"/>
                        <a:pt x="0" y="16765"/>
                        <a:pt x="0" y="10800"/>
                      </a:cubicBezTo>
                      <a:cubicBezTo>
                        <a:pt x="0" y="4835"/>
                        <a:pt x="9671" y="0"/>
                        <a:pt x="21600" y="0"/>
                      </a:cubicBezTo>
                      <a:lnTo>
                        <a:pt x="21600" y="0"/>
                      </a:lnTo>
                      <a:cubicBezTo>
                        <a:pt x="9671" y="4907"/>
                        <a:pt x="7955" y="13720"/>
                        <a:pt x="17769" y="19684"/>
                      </a:cubicBezTo>
                      <a:cubicBezTo>
                        <a:pt x="18919" y="20383"/>
                        <a:pt x="20202" y="21025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000"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</p:grpSp>
          <p:sp>
            <p:nvSpPr>
              <p:cNvPr id="235" name="Google Shape;266;p25"/>
              <p:cNvSpPr txBox="1"/>
              <p:nvPr/>
            </p:nvSpPr>
            <p:spPr>
              <a:xfrm>
                <a:off x="69623" y="25825"/>
                <a:ext cx="7215600" cy="505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t">
                <a:spAutoFit/>
              </a:bodyPr>
              <a:lstStyle>
                <a:lvl1pPr>
                  <a:defRPr sz="2000" b="1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Q3. 점자블록 디텍션은 영상처리 기반인가요? GPS 기반인가요?</a:t>
                </a:r>
              </a:p>
            </p:txBody>
          </p:sp>
        </p:grpSp>
      </p:grpSp>
      <p:grpSp>
        <p:nvGrpSpPr>
          <p:cNvPr id="244" name="Google Shape;267;p25"/>
          <p:cNvGrpSpPr/>
          <p:nvPr/>
        </p:nvGrpSpPr>
        <p:grpSpPr>
          <a:xfrm>
            <a:off x="2592975" y="2441754"/>
            <a:ext cx="7215600" cy="1229597"/>
            <a:chOff x="0" y="0"/>
            <a:chExt cx="7215599" cy="1229595"/>
          </a:xfrm>
        </p:grpSpPr>
        <p:sp>
          <p:nvSpPr>
            <p:cNvPr id="238" name="Google Shape;268;p25"/>
            <p:cNvSpPr txBox="1"/>
            <p:nvPr/>
          </p:nvSpPr>
          <p:spPr>
            <a:xfrm>
              <a:off x="0" y="185895"/>
              <a:ext cx="610883" cy="855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4000"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r>
                <a:t>👩</a:t>
              </a: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‍</a:t>
              </a:r>
              <a:r>
                <a:t>💼</a:t>
              </a:r>
            </a:p>
          </p:txBody>
        </p:sp>
        <p:grpSp>
          <p:nvGrpSpPr>
            <p:cNvPr id="243" name="Google Shape;269;p25"/>
            <p:cNvGrpSpPr/>
            <p:nvPr/>
          </p:nvGrpSpPr>
          <p:grpSpPr>
            <a:xfrm>
              <a:off x="852266" y="-1"/>
              <a:ext cx="6363334" cy="1229597"/>
              <a:chOff x="0" y="0"/>
              <a:chExt cx="6363333" cy="1229595"/>
            </a:xfrm>
          </p:grpSpPr>
          <p:grpSp>
            <p:nvGrpSpPr>
              <p:cNvPr id="241" name="Google Shape;270;p25"/>
              <p:cNvGrpSpPr/>
              <p:nvPr/>
            </p:nvGrpSpPr>
            <p:grpSpPr>
              <a:xfrm>
                <a:off x="0" y="34508"/>
                <a:ext cx="6298539" cy="642326"/>
                <a:chOff x="0" y="0"/>
                <a:chExt cx="6298538" cy="642325"/>
              </a:xfrm>
            </p:grpSpPr>
            <p:sp>
              <p:nvSpPr>
                <p:cNvPr id="239" name="Google Shape;271;p25"/>
                <p:cNvSpPr/>
                <p:nvPr/>
              </p:nvSpPr>
              <p:spPr>
                <a:xfrm>
                  <a:off x="0" y="-1"/>
                  <a:ext cx="6298539" cy="438301"/>
                </a:xfrm>
                <a:prstGeom prst="roundRect">
                  <a:avLst>
                    <a:gd name="adj" fmla="val 1060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blurRad="635000" rotWithShape="0">
                    <a:srgbClr val="000000">
                      <a:alpha val="98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000">
                      <a:solidFill>
                        <a:srgbClr val="FFFFFF"/>
                      </a:solidFill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  <p:sp>
              <p:nvSpPr>
                <p:cNvPr id="240" name="Google Shape;272;p25"/>
                <p:cNvSpPr/>
                <p:nvPr/>
              </p:nvSpPr>
              <p:spPr>
                <a:xfrm rot="10800000">
                  <a:off x="75278" y="318625"/>
                  <a:ext cx="410041" cy="323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9671" y="21600"/>
                        <a:pt x="0" y="16765"/>
                        <a:pt x="0" y="10800"/>
                      </a:cubicBezTo>
                      <a:cubicBezTo>
                        <a:pt x="0" y="4835"/>
                        <a:pt x="9671" y="0"/>
                        <a:pt x="21600" y="0"/>
                      </a:cubicBezTo>
                      <a:lnTo>
                        <a:pt x="21600" y="0"/>
                      </a:lnTo>
                      <a:cubicBezTo>
                        <a:pt x="9671" y="4907"/>
                        <a:pt x="7955" y="13720"/>
                        <a:pt x="17769" y="19684"/>
                      </a:cubicBezTo>
                      <a:cubicBezTo>
                        <a:pt x="18919" y="20383"/>
                        <a:pt x="20202" y="21025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000"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</p:grpSp>
          <p:sp>
            <p:nvSpPr>
              <p:cNvPr id="242" name="Google Shape;273;p25"/>
              <p:cNvSpPr txBox="1"/>
              <p:nvPr/>
            </p:nvSpPr>
            <p:spPr>
              <a:xfrm>
                <a:off x="152297" y="0"/>
                <a:ext cx="6211037" cy="1229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t">
                <a:spAutoFit/>
              </a:bodyPr>
              <a:lstStyle>
                <a:lvl1pPr>
                  <a:lnSpc>
                    <a:spcPct val="115000"/>
                  </a:lnSpc>
                  <a:defRPr sz="2000" b="1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Q2. 공사와 같은 예기치 못한 변수가 생겼을 경우 어떻게 처리하나요?</a:t>
                </a:r>
              </a:p>
            </p:txBody>
          </p:sp>
        </p:grpSp>
      </p:grpSp>
      <p:grpSp>
        <p:nvGrpSpPr>
          <p:cNvPr id="251" name="Google Shape;274;p25"/>
          <p:cNvGrpSpPr/>
          <p:nvPr/>
        </p:nvGrpSpPr>
        <p:grpSpPr>
          <a:xfrm>
            <a:off x="2594450" y="4937793"/>
            <a:ext cx="8016889" cy="925738"/>
            <a:chOff x="0" y="0"/>
            <a:chExt cx="8016888" cy="925736"/>
          </a:xfrm>
        </p:grpSpPr>
        <p:sp>
          <p:nvSpPr>
            <p:cNvPr id="245" name="Google Shape;275;p25"/>
            <p:cNvSpPr txBox="1"/>
            <p:nvPr/>
          </p:nvSpPr>
          <p:spPr>
            <a:xfrm>
              <a:off x="0" y="69786"/>
              <a:ext cx="592200" cy="855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4000"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r>
                <a:t>🙋</a:t>
              </a: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‍</a:t>
              </a:r>
              <a:r>
                <a:t>♂</a:t>
              </a: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️</a:t>
              </a:r>
            </a:p>
          </p:txBody>
        </p:sp>
        <p:grpSp>
          <p:nvGrpSpPr>
            <p:cNvPr id="250" name="Google Shape;276;p25"/>
            <p:cNvGrpSpPr/>
            <p:nvPr/>
          </p:nvGrpSpPr>
          <p:grpSpPr>
            <a:xfrm>
              <a:off x="977124" y="-1"/>
              <a:ext cx="7039765" cy="836049"/>
              <a:chOff x="0" y="0"/>
              <a:chExt cx="7039763" cy="836047"/>
            </a:xfrm>
          </p:grpSpPr>
          <p:grpSp>
            <p:nvGrpSpPr>
              <p:cNvPr id="248" name="Google Shape;277;p25"/>
              <p:cNvGrpSpPr/>
              <p:nvPr/>
            </p:nvGrpSpPr>
            <p:grpSpPr>
              <a:xfrm>
                <a:off x="0" y="-1"/>
                <a:ext cx="6105901" cy="642327"/>
                <a:chOff x="0" y="0"/>
                <a:chExt cx="6105900" cy="642325"/>
              </a:xfrm>
            </p:grpSpPr>
            <p:sp>
              <p:nvSpPr>
                <p:cNvPr id="246" name="Google Shape;278;p25"/>
                <p:cNvSpPr/>
                <p:nvPr/>
              </p:nvSpPr>
              <p:spPr>
                <a:xfrm>
                  <a:off x="0" y="-1"/>
                  <a:ext cx="6105901" cy="438301"/>
                </a:xfrm>
                <a:prstGeom prst="roundRect">
                  <a:avLst>
                    <a:gd name="adj" fmla="val 1060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blurRad="635000" rotWithShape="0">
                    <a:srgbClr val="000000">
                      <a:alpha val="98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000">
                      <a:solidFill>
                        <a:srgbClr val="FFFFFF"/>
                      </a:solidFill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  <p:sp>
              <p:nvSpPr>
                <p:cNvPr id="247" name="Google Shape;279;p25"/>
                <p:cNvSpPr/>
                <p:nvPr/>
              </p:nvSpPr>
              <p:spPr>
                <a:xfrm rot="10800000">
                  <a:off x="72975" y="318625"/>
                  <a:ext cx="397501" cy="323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9671" y="21600"/>
                        <a:pt x="0" y="16765"/>
                        <a:pt x="0" y="10800"/>
                      </a:cubicBezTo>
                      <a:cubicBezTo>
                        <a:pt x="0" y="4835"/>
                        <a:pt x="9671" y="0"/>
                        <a:pt x="21600" y="0"/>
                      </a:cubicBezTo>
                      <a:lnTo>
                        <a:pt x="21600" y="0"/>
                      </a:lnTo>
                      <a:cubicBezTo>
                        <a:pt x="9671" y="4907"/>
                        <a:pt x="7955" y="13720"/>
                        <a:pt x="17769" y="19684"/>
                      </a:cubicBezTo>
                      <a:cubicBezTo>
                        <a:pt x="18919" y="20383"/>
                        <a:pt x="20202" y="21025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000"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</p:grpSp>
          <p:sp>
            <p:nvSpPr>
              <p:cNvPr id="249" name="Google Shape;280;p25"/>
              <p:cNvSpPr txBox="1"/>
              <p:nvPr/>
            </p:nvSpPr>
            <p:spPr>
              <a:xfrm>
                <a:off x="72562" y="25812"/>
                <a:ext cx="6967202" cy="8102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t">
                <a:spAutoFit/>
              </a:bodyPr>
              <a:lstStyle>
                <a:lvl1pPr>
                  <a:defRPr sz="2000" b="1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Q4. 신호등 영상처리는 직접 카메라를 들어서 찍어야하는건가요?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그룹 25"/>
          <p:cNvGrpSpPr/>
          <p:nvPr/>
        </p:nvGrpSpPr>
        <p:grpSpPr>
          <a:xfrm>
            <a:off x="388882" y="328290"/>
            <a:ext cx="11414236" cy="5939662"/>
            <a:chOff x="0" y="0"/>
            <a:chExt cx="11414234" cy="5939660"/>
          </a:xfrm>
        </p:grpSpPr>
        <p:sp>
          <p:nvSpPr>
            <p:cNvPr id="253" name="모서리가 둥근 직사각형 4"/>
            <p:cNvSpPr/>
            <p:nvPr/>
          </p:nvSpPr>
          <p:spPr>
            <a:xfrm>
              <a:off x="0" y="0"/>
              <a:ext cx="11414235" cy="5939661"/>
            </a:xfrm>
            <a:prstGeom prst="roundRect">
              <a:avLst>
                <a:gd name="adj" fmla="val 42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256" name="모서리가 둥근 직사각형 5"/>
            <p:cNvGrpSpPr/>
            <p:nvPr/>
          </p:nvGrpSpPr>
          <p:grpSpPr>
            <a:xfrm>
              <a:off x="1588130" y="-1"/>
              <a:ext cx="9826105" cy="5939661"/>
              <a:chOff x="0" y="0"/>
              <a:chExt cx="9826104" cy="5939659"/>
            </a:xfrm>
          </p:grpSpPr>
          <p:sp>
            <p:nvSpPr>
              <p:cNvPr id="254" name="모서리가 둥근 직사각형"/>
              <p:cNvSpPr/>
              <p:nvPr/>
            </p:nvSpPr>
            <p:spPr>
              <a:xfrm>
                <a:off x="0" y="0"/>
                <a:ext cx="9826105" cy="5939660"/>
              </a:xfrm>
              <a:prstGeom prst="roundRect">
                <a:avLst>
                  <a:gd name="adj" fmla="val 4007"/>
                </a:avLst>
              </a:prstGeom>
              <a:gradFill flip="none"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4400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255" name="Feedback"/>
              <p:cNvSpPr txBox="1"/>
              <p:nvPr/>
            </p:nvSpPr>
            <p:spPr>
              <a:xfrm>
                <a:off x="311988" y="275987"/>
                <a:ext cx="9398688" cy="1412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800" b="1" i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Feedback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8" name="Freeform 9"/>
          <p:cNvSpPr/>
          <p:nvPr/>
        </p:nvSpPr>
        <p:spPr>
          <a:xfrm>
            <a:off x="643659" y="2706922"/>
            <a:ext cx="141677" cy="18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7" y="21600"/>
                </a:moveTo>
                <a:lnTo>
                  <a:pt x="3190" y="21600"/>
                </a:lnTo>
                <a:lnTo>
                  <a:pt x="2858" y="21575"/>
                </a:lnTo>
                <a:lnTo>
                  <a:pt x="2536" y="21528"/>
                </a:lnTo>
                <a:lnTo>
                  <a:pt x="2220" y="21454"/>
                </a:lnTo>
                <a:lnTo>
                  <a:pt x="1916" y="21361"/>
                </a:lnTo>
                <a:lnTo>
                  <a:pt x="1624" y="21247"/>
                </a:lnTo>
                <a:lnTo>
                  <a:pt x="1350" y="21109"/>
                </a:lnTo>
                <a:lnTo>
                  <a:pt x="1093" y="20953"/>
                </a:lnTo>
                <a:lnTo>
                  <a:pt x="972" y="20867"/>
                </a:lnTo>
                <a:lnTo>
                  <a:pt x="858" y="20777"/>
                </a:lnTo>
                <a:lnTo>
                  <a:pt x="647" y="20587"/>
                </a:lnTo>
                <a:lnTo>
                  <a:pt x="469" y="20385"/>
                </a:lnTo>
                <a:lnTo>
                  <a:pt x="313" y="20167"/>
                </a:lnTo>
                <a:lnTo>
                  <a:pt x="190" y="19942"/>
                </a:lnTo>
                <a:lnTo>
                  <a:pt x="97" y="19707"/>
                </a:lnTo>
                <a:lnTo>
                  <a:pt x="32" y="19462"/>
                </a:lnTo>
                <a:lnTo>
                  <a:pt x="2" y="19211"/>
                </a:lnTo>
                <a:lnTo>
                  <a:pt x="0" y="19084"/>
                </a:lnTo>
                <a:lnTo>
                  <a:pt x="0" y="3374"/>
                </a:lnTo>
                <a:lnTo>
                  <a:pt x="2" y="3201"/>
                </a:lnTo>
                <a:lnTo>
                  <a:pt x="51" y="2860"/>
                </a:lnTo>
                <a:lnTo>
                  <a:pt x="139" y="2532"/>
                </a:lnTo>
                <a:lnTo>
                  <a:pt x="271" y="2215"/>
                </a:lnTo>
                <a:lnTo>
                  <a:pt x="438" y="1915"/>
                </a:lnTo>
                <a:lnTo>
                  <a:pt x="645" y="1624"/>
                </a:lnTo>
                <a:lnTo>
                  <a:pt x="886" y="1357"/>
                </a:lnTo>
                <a:lnTo>
                  <a:pt x="1155" y="1106"/>
                </a:lnTo>
                <a:lnTo>
                  <a:pt x="1459" y="876"/>
                </a:lnTo>
                <a:lnTo>
                  <a:pt x="1791" y="672"/>
                </a:lnTo>
                <a:lnTo>
                  <a:pt x="2144" y="489"/>
                </a:lnTo>
                <a:lnTo>
                  <a:pt x="2524" y="332"/>
                </a:lnTo>
                <a:lnTo>
                  <a:pt x="2923" y="206"/>
                </a:lnTo>
                <a:lnTo>
                  <a:pt x="3341" y="105"/>
                </a:lnTo>
                <a:lnTo>
                  <a:pt x="3775" y="39"/>
                </a:lnTo>
                <a:lnTo>
                  <a:pt x="4225" y="2"/>
                </a:lnTo>
                <a:lnTo>
                  <a:pt x="4452" y="0"/>
                </a:lnTo>
                <a:lnTo>
                  <a:pt x="17145" y="0"/>
                </a:lnTo>
                <a:lnTo>
                  <a:pt x="17375" y="2"/>
                </a:lnTo>
                <a:lnTo>
                  <a:pt x="17823" y="39"/>
                </a:lnTo>
                <a:lnTo>
                  <a:pt x="18257" y="105"/>
                </a:lnTo>
                <a:lnTo>
                  <a:pt x="18674" y="206"/>
                </a:lnTo>
                <a:lnTo>
                  <a:pt x="19076" y="332"/>
                </a:lnTo>
                <a:lnTo>
                  <a:pt x="19454" y="489"/>
                </a:lnTo>
                <a:lnTo>
                  <a:pt x="19811" y="672"/>
                </a:lnTo>
                <a:lnTo>
                  <a:pt x="20141" y="876"/>
                </a:lnTo>
                <a:lnTo>
                  <a:pt x="20442" y="1106"/>
                </a:lnTo>
                <a:lnTo>
                  <a:pt x="20716" y="1357"/>
                </a:lnTo>
                <a:lnTo>
                  <a:pt x="20957" y="1624"/>
                </a:lnTo>
                <a:lnTo>
                  <a:pt x="21159" y="1915"/>
                </a:lnTo>
                <a:lnTo>
                  <a:pt x="21331" y="2215"/>
                </a:lnTo>
                <a:lnTo>
                  <a:pt x="21461" y="2532"/>
                </a:lnTo>
                <a:lnTo>
                  <a:pt x="21551" y="2860"/>
                </a:lnTo>
                <a:lnTo>
                  <a:pt x="21595" y="3201"/>
                </a:lnTo>
                <a:lnTo>
                  <a:pt x="21600" y="3374"/>
                </a:lnTo>
                <a:lnTo>
                  <a:pt x="21600" y="14893"/>
                </a:lnTo>
                <a:lnTo>
                  <a:pt x="21595" y="14981"/>
                </a:lnTo>
                <a:lnTo>
                  <a:pt x="21551" y="15146"/>
                </a:lnTo>
                <a:lnTo>
                  <a:pt x="21468" y="15295"/>
                </a:lnTo>
                <a:lnTo>
                  <a:pt x="21347" y="15431"/>
                </a:lnTo>
                <a:lnTo>
                  <a:pt x="21196" y="15545"/>
                </a:lnTo>
                <a:lnTo>
                  <a:pt x="21015" y="15637"/>
                </a:lnTo>
                <a:lnTo>
                  <a:pt x="20820" y="15700"/>
                </a:lnTo>
                <a:lnTo>
                  <a:pt x="20602" y="15733"/>
                </a:lnTo>
                <a:lnTo>
                  <a:pt x="20486" y="15738"/>
                </a:lnTo>
                <a:lnTo>
                  <a:pt x="20373" y="15733"/>
                </a:lnTo>
                <a:lnTo>
                  <a:pt x="20155" y="15700"/>
                </a:lnTo>
                <a:lnTo>
                  <a:pt x="19955" y="15637"/>
                </a:lnTo>
                <a:lnTo>
                  <a:pt x="19776" y="15545"/>
                </a:lnTo>
                <a:lnTo>
                  <a:pt x="19628" y="15431"/>
                </a:lnTo>
                <a:lnTo>
                  <a:pt x="19507" y="15295"/>
                </a:lnTo>
                <a:lnTo>
                  <a:pt x="19419" y="15146"/>
                </a:lnTo>
                <a:lnTo>
                  <a:pt x="19377" y="14981"/>
                </a:lnTo>
                <a:lnTo>
                  <a:pt x="19373" y="14893"/>
                </a:lnTo>
                <a:lnTo>
                  <a:pt x="19373" y="3374"/>
                </a:lnTo>
                <a:lnTo>
                  <a:pt x="19370" y="3288"/>
                </a:lnTo>
                <a:lnTo>
                  <a:pt x="19350" y="3119"/>
                </a:lnTo>
                <a:lnTo>
                  <a:pt x="19303" y="2954"/>
                </a:lnTo>
                <a:lnTo>
                  <a:pt x="19240" y="2795"/>
                </a:lnTo>
                <a:lnTo>
                  <a:pt x="19152" y="2642"/>
                </a:lnTo>
                <a:lnTo>
                  <a:pt x="19050" y="2502"/>
                </a:lnTo>
                <a:lnTo>
                  <a:pt x="18932" y="2366"/>
                </a:lnTo>
                <a:lnTo>
                  <a:pt x="18795" y="2240"/>
                </a:lnTo>
                <a:lnTo>
                  <a:pt x="18642" y="2126"/>
                </a:lnTo>
                <a:lnTo>
                  <a:pt x="18477" y="2022"/>
                </a:lnTo>
                <a:lnTo>
                  <a:pt x="18301" y="1932"/>
                </a:lnTo>
                <a:lnTo>
                  <a:pt x="18111" y="1853"/>
                </a:lnTo>
                <a:lnTo>
                  <a:pt x="17911" y="1790"/>
                </a:lnTo>
                <a:lnTo>
                  <a:pt x="17702" y="1739"/>
                </a:lnTo>
                <a:lnTo>
                  <a:pt x="17486" y="1705"/>
                </a:lnTo>
                <a:lnTo>
                  <a:pt x="17261" y="1688"/>
                </a:lnTo>
                <a:lnTo>
                  <a:pt x="4339" y="1688"/>
                </a:lnTo>
                <a:lnTo>
                  <a:pt x="4116" y="1705"/>
                </a:lnTo>
                <a:lnTo>
                  <a:pt x="3898" y="1739"/>
                </a:lnTo>
                <a:lnTo>
                  <a:pt x="3687" y="1790"/>
                </a:lnTo>
                <a:lnTo>
                  <a:pt x="3487" y="1853"/>
                </a:lnTo>
                <a:lnTo>
                  <a:pt x="3299" y="1932"/>
                </a:lnTo>
                <a:lnTo>
                  <a:pt x="3123" y="2022"/>
                </a:lnTo>
                <a:lnTo>
                  <a:pt x="2956" y="2126"/>
                </a:lnTo>
                <a:lnTo>
                  <a:pt x="2805" y="2240"/>
                </a:lnTo>
                <a:lnTo>
                  <a:pt x="2668" y="2366"/>
                </a:lnTo>
                <a:lnTo>
                  <a:pt x="2547" y="2502"/>
                </a:lnTo>
                <a:lnTo>
                  <a:pt x="2445" y="2642"/>
                </a:lnTo>
                <a:lnTo>
                  <a:pt x="2362" y="2795"/>
                </a:lnTo>
                <a:lnTo>
                  <a:pt x="2295" y="2954"/>
                </a:lnTo>
                <a:lnTo>
                  <a:pt x="2250" y="3119"/>
                </a:lnTo>
                <a:lnTo>
                  <a:pt x="2227" y="3288"/>
                </a:lnTo>
                <a:lnTo>
                  <a:pt x="2227" y="19084"/>
                </a:lnTo>
                <a:lnTo>
                  <a:pt x="2232" y="19170"/>
                </a:lnTo>
                <a:lnTo>
                  <a:pt x="2269" y="19330"/>
                </a:lnTo>
                <a:lnTo>
                  <a:pt x="2346" y="19476"/>
                </a:lnTo>
                <a:lnTo>
                  <a:pt x="2462" y="19606"/>
                </a:lnTo>
                <a:lnTo>
                  <a:pt x="2531" y="19664"/>
                </a:lnTo>
                <a:lnTo>
                  <a:pt x="2619" y="19722"/>
                </a:lnTo>
                <a:lnTo>
                  <a:pt x="2812" y="19816"/>
                </a:lnTo>
                <a:lnTo>
                  <a:pt x="3030" y="19879"/>
                </a:lnTo>
                <a:lnTo>
                  <a:pt x="3260" y="19912"/>
                </a:lnTo>
                <a:lnTo>
                  <a:pt x="3378" y="19914"/>
                </a:lnTo>
                <a:lnTo>
                  <a:pt x="3489" y="19910"/>
                </a:lnTo>
                <a:lnTo>
                  <a:pt x="3701" y="19879"/>
                </a:lnTo>
                <a:lnTo>
                  <a:pt x="3891" y="19819"/>
                </a:lnTo>
                <a:lnTo>
                  <a:pt x="4062" y="19729"/>
                </a:lnTo>
                <a:lnTo>
                  <a:pt x="4139" y="19675"/>
                </a:lnTo>
                <a:lnTo>
                  <a:pt x="10000" y="15106"/>
                </a:lnTo>
                <a:lnTo>
                  <a:pt x="10083" y="15048"/>
                </a:lnTo>
                <a:lnTo>
                  <a:pt x="10269" y="14953"/>
                </a:lnTo>
                <a:lnTo>
                  <a:pt x="10471" y="14888"/>
                </a:lnTo>
                <a:lnTo>
                  <a:pt x="10689" y="14854"/>
                </a:lnTo>
                <a:lnTo>
                  <a:pt x="10800" y="14852"/>
                </a:lnTo>
                <a:lnTo>
                  <a:pt x="10911" y="14854"/>
                </a:lnTo>
                <a:lnTo>
                  <a:pt x="11129" y="14888"/>
                </a:lnTo>
                <a:lnTo>
                  <a:pt x="11334" y="14953"/>
                </a:lnTo>
                <a:lnTo>
                  <a:pt x="11517" y="15048"/>
                </a:lnTo>
                <a:lnTo>
                  <a:pt x="11598" y="15106"/>
                </a:lnTo>
                <a:lnTo>
                  <a:pt x="17463" y="19675"/>
                </a:lnTo>
                <a:lnTo>
                  <a:pt x="17540" y="19729"/>
                </a:lnTo>
                <a:lnTo>
                  <a:pt x="17709" y="19819"/>
                </a:lnTo>
                <a:lnTo>
                  <a:pt x="17897" y="19879"/>
                </a:lnTo>
                <a:lnTo>
                  <a:pt x="18104" y="19910"/>
                </a:lnTo>
                <a:lnTo>
                  <a:pt x="18217" y="19914"/>
                </a:lnTo>
                <a:lnTo>
                  <a:pt x="18333" y="19912"/>
                </a:lnTo>
                <a:lnTo>
                  <a:pt x="18565" y="19877"/>
                </a:lnTo>
                <a:lnTo>
                  <a:pt x="18781" y="19814"/>
                </a:lnTo>
                <a:lnTo>
                  <a:pt x="18976" y="19717"/>
                </a:lnTo>
                <a:lnTo>
                  <a:pt x="19060" y="19659"/>
                </a:lnTo>
                <a:lnTo>
                  <a:pt x="19136" y="19599"/>
                </a:lnTo>
                <a:lnTo>
                  <a:pt x="19252" y="19467"/>
                </a:lnTo>
                <a:lnTo>
                  <a:pt x="19329" y="19320"/>
                </a:lnTo>
                <a:lnTo>
                  <a:pt x="19370" y="19158"/>
                </a:lnTo>
                <a:lnTo>
                  <a:pt x="19373" y="19070"/>
                </a:lnTo>
                <a:lnTo>
                  <a:pt x="19377" y="18984"/>
                </a:lnTo>
                <a:lnTo>
                  <a:pt x="19419" y="18819"/>
                </a:lnTo>
                <a:lnTo>
                  <a:pt x="19507" y="18667"/>
                </a:lnTo>
                <a:lnTo>
                  <a:pt x="19628" y="18532"/>
                </a:lnTo>
                <a:lnTo>
                  <a:pt x="19776" y="18420"/>
                </a:lnTo>
                <a:lnTo>
                  <a:pt x="19955" y="18328"/>
                </a:lnTo>
                <a:lnTo>
                  <a:pt x="20155" y="18261"/>
                </a:lnTo>
                <a:lnTo>
                  <a:pt x="20373" y="18230"/>
                </a:lnTo>
                <a:lnTo>
                  <a:pt x="20486" y="18226"/>
                </a:lnTo>
                <a:lnTo>
                  <a:pt x="20602" y="18230"/>
                </a:lnTo>
                <a:lnTo>
                  <a:pt x="20820" y="18261"/>
                </a:lnTo>
                <a:lnTo>
                  <a:pt x="21015" y="18328"/>
                </a:lnTo>
                <a:lnTo>
                  <a:pt x="21196" y="18420"/>
                </a:lnTo>
                <a:lnTo>
                  <a:pt x="21347" y="18532"/>
                </a:lnTo>
                <a:lnTo>
                  <a:pt x="21468" y="18667"/>
                </a:lnTo>
                <a:lnTo>
                  <a:pt x="21551" y="18819"/>
                </a:lnTo>
                <a:lnTo>
                  <a:pt x="21595" y="18984"/>
                </a:lnTo>
                <a:lnTo>
                  <a:pt x="21600" y="19070"/>
                </a:lnTo>
                <a:lnTo>
                  <a:pt x="21598" y="19198"/>
                </a:lnTo>
                <a:lnTo>
                  <a:pt x="21565" y="19450"/>
                </a:lnTo>
                <a:lnTo>
                  <a:pt x="21500" y="19694"/>
                </a:lnTo>
                <a:lnTo>
                  <a:pt x="21407" y="19930"/>
                </a:lnTo>
                <a:lnTo>
                  <a:pt x="21284" y="20158"/>
                </a:lnTo>
                <a:lnTo>
                  <a:pt x="21129" y="20373"/>
                </a:lnTo>
                <a:lnTo>
                  <a:pt x="20950" y="20579"/>
                </a:lnTo>
                <a:lnTo>
                  <a:pt x="20739" y="20770"/>
                </a:lnTo>
                <a:lnTo>
                  <a:pt x="20626" y="20860"/>
                </a:lnTo>
                <a:lnTo>
                  <a:pt x="20503" y="20948"/>
                </a:lnTo>
                <a:lnTo>
                  <a:pt x="20240" y="21108"/>
                </a:lnTo>
                <a:lnTo>
                  <a:pt x="19957" y="21247"/>
                </a:lnTo>
                <a:lnTo>
                  <a:pt x="19660" y="21363"/>
                </a:lnTo>
                <a:lnTo>
                  <a:pt x="19350" y="21459"/>
                </a:lnTo>
                <a:lnTo>
                  <a:pt x="19025" y="21530"/>
                </a:lnTo>
                <a:lnTo>
                  <a:pt x="18695" y="21577"/>
                </a:lnTo>
                <a:lnTo>
                  <a:pt x="18359" y="21600"/>
                </a:lnTo>
                <a:lnTo>
                  <a:pt x="18192" y="21600"/>
                </a:lnTo>
                <a:lnTo>
                  <a:pt x="18020" y="21598"/>
                </a:lnTo>
                <a:lnTo>
                  <a:pt x="17693" y="21570"/>
                </a:lnTo>
                <a:lnTo>
                  <a:pt x="17375" y="21523"/>
                </a:lnTo>
                <a:lnTo>
                  <a:pt x="17071" y="21449"/>
                </a:lnTo>
                <a:lnTo>
                  <a:pt x="16779" y="21356"/>
                </a:lnTo>
                <a:lnTo>
                  <a:pt x="16498" y="21236"/>
                </a:lnTo>
                <a:lnTo>
                  <a:pt x="16234" y="21099"/>
                </a:lnTo>
                <a:lnTo>
                  <a:pt x="15983" y="20941"/>
                </a:lnTo>
                <a:lnTo>
                  <a:pt x="15867" y="20849"/>
                </a:lnTo>
                <a:lnTo>
                  <a:pt x="10800" y="16904"/>
                </a:lnTo>
                <a:lnTo>
                  <a:pt x="5735" y="20849"/>
                </a:lnTo>
                <a:lnTo>
                  <a:pt x="5619" y="20937"/>
                </a:lnTo>
                <a:lnTo>
                  <a:pt x="5371" y="21097"/>
                </a:lnTo>
                <a:lnTo>
                  <a:pt x="5107" y="21236"/>
                </a:lnTo>
                <a:lnTo>
                  <a:pt x="4826" y="21352"/>
                </a:lnTo>
                <a:lnTo>
                  <a:pt x="4536" y="21447"/>
                </a:lnTo>
                <a:lnTo>
                  <a:pt x="4230" y="21519"/>
                </a:lnTo>
                <a:lnTo>
                  <a:pt x="3912" y="21570"/>
                </a:lnTo>
                <a:lnTo>
                  <a:pt x="3585" y="21598"/>
                </a:lnTo>
                <a:lnTo>
                  <a:pt x="3417" y="21600"/>
                </a:lnTo>
                <a:lnTo>
                  <a:pt x="3357" y="216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pSp>
        <p:nvGrpSpPr>
          <p:cNvPr id="261" name="Group 12"/>
          <p:cNvGrpSpPr/>
          <p:nvPr/>
        </p:nvGrpSpPr>
        <p:grpSpPr>
          <a:xfrm>
            <a:off x="599825" y="2045575"/>
            <a:ext cx="229345" cy="182439"/>
            <a:chOff x="0" y="0"/>
            <a:chExt cx="229343" cy="182438"/>
          </a:xfrm>
        </p:grpSpPr>
        <p:sp>
          <p:nvSpPr>
            <p:cNvPr id="259" name="Freeform 13"/>
            <p:cNvSpPr/>
            <p:nvPr/>
          </p:nvSpPr>
          <p:spPr>
            <a:xfrm>
              <a:off x="32724" y="36814"/>
              <a:ext cx="163896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2" y="0"/>
                  </a:moveTo>
                  <a:lnTo>
                    <a:pt x="24" y="10004"/>
                  </a:lnTo>
                  <a:lnTo>
                    <a:pt x="24" y="10058"/>
                  </a:lnTo>
                  <a:lnTo>
                    <a:pt x="0" y="10099"/>
                  </a:lnTo>
                  <a:lnTo>
                    <a:pt x="0" y="20238"/>
                  </a:lnTo>
                  <a:lnTo>
                    <a:pt x="24" y="20508"/>
                  </a:lnTo>
                  <a:lnTo>
                    <a:pt x="192" y="20993"/>
                  </a:lnTo>
                  <a:lnTo>
                    <a:pt x="360" y="21196"/>
                  </a:lnTo>
                  <a:lnTo>
                    <a:pt x="539" y="21384"/>
                  </a:lnTo>
                  <a:lnTo>
                    <a:pt x="971" y="21587"/>
                  </a:lnTo>
                  <a:lnTo>
                    <a:pt x="1199" y="21600"/>
                  </a:lnTo>
                  <a:lnTo>
                    <a:pt x="8415" y="21600"/>
                  </a:lnTo>
                  <a:lnTo>
                    <a:pt x="8415" y="13497"/>
                  </a:lnTo>
                  <a:lnTo>
                    <a:pt x="13209" y="13497"/>
                  </a:lnTo>
                  <a:lnTo>
                    <a:pt x="13209" y="21600"/>
                  </a:lnTo>
                  <a:lnTo>
                    <a:pt x="20413" y="21600"/>
                  </a:lnTo>
                  <a:lnTo>
                    <a:pt x="20653" y="21587"/>
                  </a:lnTo>
                  <a:lnTo>
                    <a:pt x="21073" y="21384"/>
                  </a:lnTo>
                  <a:lnTo>
                    <a:pt x="21252" y="21196"/>
                  </a:lnTo>
                  <a:lnTo>
                    <a:pt x="21408" y="20993"/>
                  </a:lnTo>
                  <a:lnTo>
                    <a:pt x="21600" y="20508"/>
                  </a:lnTo>
                  <a:lnTo>
                    <a:pt x="21600" y="10045"/>
                  </a:lnTo>
                  <a:lnTo>
                    <a:pt x="21588" y="10004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260" name="Freeform 14"/>
            <p:cNvSpPr/>
            <p:nvPr/>
          </p:nvSpPr>
          <p:spPr>
            <a:xfrm>
              <a:off x="-1" y="-1"/>
              <a:ext cx="229345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4" y="17887"/>
                  </a:moveTo>
                  <a:lnTo>
                    <a:pt x="18517" y="12693"/>
                  </a:lnTo>
                  <a:lnTo>
                    <a:pt x="18517" y="805"/>
                  </a:lnTo>
                  <a:lnTo>
                    <a:pt x="18457" y="476"/>
                  </a:lnTo>
                  <a:lnTo>
                    <a:pt x="18405" y="329"/>
                  </a:lnTo>
                  <a:lnTo>
                    <a:pt x="18337" y="238"/>
                  </a:lnTo>
                  <a:lnTo>
                    <a:pt x="18183" y="91"/>
                  </a:lnTo>
                  <a:lnTo>
                    <a:pt x="15433" y="91"/>
                  </a:lnTo>
                  <a:lnTo>
                    <a:pt x="15271" y="238"/>
                  </a:lnTo>
                  <a:lnTo>
                    <a:pt x="15211" y="329"/>
                  </a:lnTo>
                  <a:lnTo>
                    <a:pt x="15159" y="476"/>
                  </a:lnTo>
                  <a:lnTo>
                    <a:pt x="15099" y="805"/>
                  </a:lnTo>
                  <a:lnTo>
                    <a:pt x="15091" y="988"/>
                  </a:lnTo>
                  <a:lnTo>
                    <a:pt x="15091" y="6584"/>
                  </a:lnTo>
                  <a:lnTo>
                    <a:pt x="11819" y="750"/>
                  </a:lnTo>
                  <a:lnTo>
                    <a:pt x="11597" y="421"/>
                  </a:lnTo>
                  <a:lnTo>
                    <a:pt x="11091" y="18"/>
                  </a:lnTo>
                  <a:lnTo>
                    <a:pt x="10809" y="0"/>
                  </a:lnTo>
                  <a:lnTo>
                    <a:pt x="10509" y="18"/>
                  </a:lnTo>
                  <a:lnTo>
                    <a:pt x="10003" y="421"/>
                  </a:lnTo>
                  <a:lnTo>
                    <a:pt x="9781" y="750"/>
                  </a:lnTo>
                  <a:lnTo>
                    <a:pt x="146" y="17887"/>
                  </a:lnTo>
                  <a:lnTo>
                    <a:pt x="86" y="18015"/>
                  </a:lnTo>
                  <a:lnTo>
                    <a:pt x="9" y="18308"/>
                  </a:lnTo>
                  <a:lnTo>
                    <a:pt x="0" y="18509"/>
                  </a:lnTo>
                  <a:lnTo>
                    <a:pt x="0" y="18710"/>
                  </a:lnTo>
                  <a:lnTo>
                    <a:pt x="51" y="19021"/>
                  </a:lnTo>
                  <a:lnTo>
                    <a:pt x="103" y="19167"/>
                  </a:lnTo>
                  <a:lnTo>
                    <a:pt x="925" y="21289"/>
                  </a:lnTo>
                  <a:lnTo>
                    <a:pt x="1045" y="21527"/>
                  </a:lnTo>
                  <a:lnTo>
                    <a:pt x="1208" y="21600"/>
                  </a:lnTo>
                  <a:lnTo>
                    <a:pt x="1370" y="21600"/>
                  </a:lnTo>
                  <a:lnTo>
                    <a:pt x="1533" y="21417"/>
                  </a:lnTo>
                  <a:lnTo>
                    <a:pt x="10809" y="4902"/>
                  </a:lnTo>
                  <a:lnTo>
                    <a:pt x="20075" y="21417"/>
                  </a:lnTo>
                  <a:lnTo>
                    <a:pt x="20195" y="21582"/>
                  </a:lnTo>
                  <a:lnTo>
                    <a:pt x="20358" y="21600"/>
                  </a:lnTo>
                  <a:lnTo>
                    <a:pt x="20410" y="21600"/>
                  </a:lnTo>
                  <a:lnTo>
                    <a:pt x="20564" y="21527"/>
                  </a:lnTo>
                  <a:lnTo>
                    <a:pt x="20675" y="21289"/>
                  </a:lnTo>
                  <a:lnTo>
                    <a:pt x="21514" y="19167"/>
                  </a:lnTo>
                  <a:lnTo>
                    <a:pt x="21566" y="19021"/>
                  </a:lnTo>
                  <a:lnTo>
                    <a:pt x="21600" y="18710"/>
                  </a:lnTo>
                  <a:lnTo>
                    <a:pt x="21600" y="18509"/>
                  </a:lnTo>
                  <a:lnTo>
                    <a:pt x="21591" y="18308"/>
                  </a:lnTo>
                  <a:lnTo>
                    <a:pt x="21514" y="18015"/>
                  </a:lnTo>
                  <a:lnTo>
                    <a:pt x="21454" y="17887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262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263" name="자유형 11"/>
          <p:cNvSpPr/>
          <p:nvPr/>
        </p:nvSpPr>
        <p:spPr>
          <a:xfrm>
            <a:off x="629139" y="4004647"/>
            <a:ext cx="170717" cy="14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18058"/>
                </a:moveTo>
                <a:lnTo>
                  <a:pt x="10143" y="19659"/>
                </a:lnTo>
                <a:lnTo>
                  <a:pt x="7724" y="21530"/>
                </a:lnTo>
                <a:lnTo>
                  <a:pt x="7634" y="21574"/>
                </a:lnTo>
                <a:lnTo>
                  <a:pt x="7544" y="21600"/>
                </a:lnTo>
                <a:lnTo>
                  <a:pt x="7454" y="21594"/>
                </a:lnTo>
                <a:lnTo>
                  <a:pt x="7369" y="21555"/>
                </a:lnTo>
                <a:lnTo>
                  <a:pt x="7290" y="21485"/>
                </a:lnTo>
                <a:lnTo>
                  <a:pt x="7228" y="21401"/>
                </a:lnTo>
                <a:lnTo>
                  <a:pt x="7189" y="21305"/>
                </a:lnTo>
                <a:lnTo>
                  <a:pt x="7178" y="21196"/>
                </a:lnTo>
                <a:close/>
                <a:moveTo>
                  <a:pt x="21252" y="0"/>
                </a:moveTo>
                <a:lnTo>
                  <a:pt x="21336" y="13"/>
                </a:lnTo>
                <a:lnTo>
                  <a:pt x="21415" y="45"/>
                </a:lnTo>
                <a:lnTo>
                  <a:pt x="21488" y="103"/>
                </a:lnTo>
                <a:lnTo>
                  <a:pt x="21555" y="199"/>
                </a:lnTo>
                <a:lnTo>
                  <a:pt x="21594" y="314"/>
                </a:lnTo>
                <a:lnTo>
                  <a:pt x="21600" y="424"/>
                </a:lnTo>
                <a:lnTo>
                  <a:pt x="21572" y="545"/>
                </a:lnTo>
                <a:lnTo>
                  <a:pt x="14834" y="19957"/>
                </a:lnTo>
                <a:lnTo>
                  <a:pt x="14772" y="20086"/>
                </a:lnTo>
                <a:lnTo>
                  <a:pt x="14694" y="20195"/>
                </a:lnTo>
                <a:lnTo>
                  <a:pt x="14598" y="20285"/>
                </a:lnTo>
                <a:lnTo>
                  <a:pt x="14480" y="20355"/>
                </a:lnTo>
                <a:lnTo>
                  <a:pt x="14368" y="20394"/>
                </a:lnTo>
                <a:lnTo>
                  <a:pt x="14256" y="20406"/>
                </a:lnTo>
                <a:lnTo>
                  <a:pt x="14116" y="20387"/>
                </a:lnTo>
                <a:lnTo>
                  <a:pt x="13986" y="20329"/>
                </a:lnTo>
                <a:lnTo>
                  <a:pt x="7176" y="16627"/>
                </a:lnTo>
                <a:lnTo>
                  <a:pt x="16754" y="5634"/>
                </a:lnTo>
                <a:lnTo>
                  <a:pt x="5817" y="15895"/>
                </a:lnTo>
                <a:lnTo>
                  <a:pt x="354" y="12924"/>
                </a:lnTo>
                <a:lnTo>
                  <a:pt x="236" y="12834"/>
                </a:lnTo>
                <a:lnTo>
                  <a:pt x="135" y="12725"/>
                </a:lnTo>
                <a:lnTo>
                  <a:pt x="62" y="12597"/>
                </a:lnTo>
                <a:lnTo>
                  <a:pt x="17" y="12449"/>
                </a:lnTo>
                <a:lnTo>
                  <a:pt x="0" y="12289"/>
                </a:lnTo>
                <a:lnTo>
                  <a:pt x="11" y="12135"/>
                </a:lnTo>
                <a:lnTo>
                  <a:pt x="56" y="11981"/>
                </a:lnTo>
                <a:lnTo>
                  <a:pt x="129" y="11846"/>
                </a:lnTo>
                <a:lnTo>
                  <a:pt x="230" y="11737"/>
                </a:lnTo>
                <a:lnTo>
                  <a:pt x="348" y="11653"/>
                </a:lnTo>
                <a:lnTo>
                  <a:pt x="21095" y="32"/>
                </a:lnTo>
                <a:lnTo>
                  <a:pt x="21173" y="6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264" name="Freeform 6"/>
          <p:cNvSpPr/>
          <p:nvPr/>
        </p:nvSpPr>
        <p:spPr>
          <a:xfrm rot="10800000" flipH="1" flipV="1">
            <a:off x="628247" y="3372799"/>
            <a:ext cx="172501" cy="15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07" y="0"/>
                </a:moveTo>
                <a:lnTo>
                  <a:pt x="15753" y="0"/>
                </a:lnTo>
                <a:lnTo>
                  <a:pt x="16198" y="35"/>
                </a:lnTo>
                <a:lnTo>
                  <a:pt x="16638" y="105"/>
                </a:lnTo>
                <a:lnTo>
                  <a:pt x="17065" y="216"/>
                </a:lnTo>
                <a:lnTo>
                  <a:pt x="17498" y="356"/>
                </a:lnTo>
                <a:lnTo>
                  <a:pt x="17919" y="530"/>
                </a:lnTo>
                <a:lnTo>
                  <a:pt x="18333" y="753"/>
                </a:lnTo>
                <a:lnTo>
                  <a:pt x="18723" y="997"/>
                </a:lnTo>
                <a:lnTo>
                  <a:pt x="19107" y="1276"/>
                </a:lnTo>
                <a:lnTo>
                  <a:pt x="19472" y="1604"/>
                </a:lnTo>
                <a:lnTo>
                  <a:pt x="19824" y="1960"/>
                </a:lnTo>
                <a:lnTo>
                  <a:pt x="20146" y="2343"/>
                </a:lnTo>
                <a:lnTo>
                  <a:pt x="20437" y="2748"/>
                </a:lnTo>
                <a:lnTo>
                  <a:pt x="20697" y="3173"/>
                </a:lnTo>
                <a:lnTo>
                  <a:pt x="20926" y="3613"/>
                </a:lnTo>
                <a:lnTo>
                  <a:pt x="21117" y="4059"/>
                </a:lnTo>
                <a:lnTo>
                  <a:pt x="21278" y="4533"/>
                </a:lnTo>
                <a:lnTo>
                  <a:pt x="21408" y="5001"/>
                </a:lnTo>
                <a:lnTo>
                  <a:pt x="21501" y="5482"/>
                </a:lnTo>
                <a:lnTo>
                  <a:pt x="21569" y="5970"/>
                </a:lnTo>
                <a:lnTo>
                  <a:pt x="21600" y="6458"/>
                </a:lnTo>
                <a:lnTo>
                  <a:pt x="21600" y="6947"/>
                </a:lnTo>
                <a:lnTo>
                  <a:pt x="21569" y="7435"/>
                </a:lnTo>
                <a:lnTo>
                  <a:pt x="21501" y="7923"/>
                </a:lnTo>
                <a:lnTo>
                  <a:pt x="21408" y="8404"/>
                </a:lnTo>
                <a:lnTo>
                  <a:pt x="21278" y="8879"/>
                </a:lnTo>
                <a:lnTo>
                  <a:pt x="21117" y="9339"/>
                </a:lnTo>
                <a:lnTo>
                  <a:pt x="20926" y="9792"/>
                </a:lnTo>
                <a:lnTo>
                  <a:pt x="20697" y="10232"/>
                </a:lnTo>
                <a:lnTo>
                  <a:pt x="20437" y="10657"/>
                </a:lnTo>
                <a:lnTo>
                  <a:pt x="20146" y="11062"/>
                </a:lnTo>
                <a:lnTo>
                  <a:pt x="19824" y="11445"/>
                </a:lnTo>
                <a:lnTo>
                  <a:pt x="12418" y="19619"/>
                </a:lnTo>
                <a:lnTo>
                  <a:pt x="12300" y="19724"/>
                </a:lnTo>
                <a:lnTo>
                  <a:pt x="12158" y="19794"/>
                </a:lnTo>
                <a:lnTo>
                  <a:pt x="12016" y="19835"/>
                </a:lnTo>
                <a:lnTo>
                  <a:pt x="11867" y="19835"/>
                </a:lnTo>
                <a:lnTo>
                  <a:pt x="11719" y="19794"/>
                </a:lnTo>
                <a:lnTo>
                  <a:pt x="11589" y="19724"/>
                </a:lnTo>
                <a:lnTo>
                  <a:pt x="11465" y="19619"/>
                </a:lnTo>
                <a:lnTo>
                  <a:pt x="11366" y="19480"/>
                </a:lnTo>
                <a:lnTo>
                  <a:pt x="11304" y="19333"/>
                </a:lnTo>
                <a:lnTo>
                  <a:pt x="11267" y="19173"/>
                </a:lnTo>
                <a:lnTo>
                  <a:pt x="11267" y="19012"/>
                </a:lnTo>
                <a:lnTo>
                  <a:pt x="11304" y="18852"/>
                </a:lnTo>
                <a:lnTo>
                  <a:pt x="11366" y="18699"/>
                </a:lnTo>
                <a:lnTo>
                  <a:pt x="11465" y="18566"/>
                </a:lnTo>
                <a:lnTo>
                  <a:pt x="18779" y="10497"/>
                </a:lnTo>
                <a:lnTo>
                  <a:pt x="19051" y="10169"/>
                </a:lnTo>
                <a:lnTo>
                  <a:pt x="19292" y="9813"/>
                </a:lnTo>
                <a:lnTo>
                  <a:pt x="19509" y="9450"/>
                </a:lnTo>
                <a:lnTo>
                  <a:pt x="19694" y="9067"/>
                </a:lnTo>
                <a:lnTo>
                  <a:pt x="19849" y="8669"/>
                </a:lnTo>
                <a:lnTo>
                  <a:pt x="19973" y="8265"/>
                </a:lnTo>
                <a:lnTo>
                  <a:pt x="20059" y="7853"/>
                </a:lnTo>
                <a:lnTo>
                  <a:pt x="20127" y="7435"/>
                </a:lnTo>
                <a:lnTo>
                  <a:pt x="20152" y="7016"/>
                </a:lnTo>
                <a:lnTo>
                  <a:pt x="20152" y="6598"/>
                </a:lnTo>
                <a:lnTo>
                  <a:pt x="20127" y="6172"/>
                </a:lnTo>
                <a:lnTo>
                  <a:pt x="20059" y="5761"/>
                </a:lnTo>
                <a:lnTo>
                  <a:pt x="19973" y="5342"/>
                </a:lnTo>
                <a:lnTo>
                  <a:pt x="19849" y="4945"/>
                </a:lnTo>
                <a:lnTo>
                  <a:pt x="19694" y="4554"/>
                </a:lnTo>
                <a:lnTo>
                  <a:pt x="19509" y="4171"/>
                </a:lnTo>
                <a:lnTo>
                  <a:pt x="19292" y="3801"/>
                </a:lnTo>
                <a:lnTo>
                  <a:pt x="19051" y="3452"/>
                </a:lnTo>
                <a:lnTo>
                  <a:pt x="18779" y="3125"/>
                </a:lnTo>
                <a:lnTo>
                  <a:pt x="18469" y="2811"/>
                </a:lnTo>
                <a:lnTo>
                  <a:pt x="18160" y="2539"/>
                </a:lnTo>
                <a:lnTo>
                  <a:pt x="17826" y="2309"/>
                </a:lnTo>
                <a:lnTo>
                  <a:pt x="17479" y="2099"/>
                </a:lnTo>
                <a:lnTo>
                  <a:pt x="17120" y="1932"/>
                </a:lnTo>
                <a:lnTo>
                  <a:pt x="16755" y="1799"/>
                </a:lnTo>
                <a:lnTo>
                  <a:pt x="16384" y="1695"/>
                </a:lnTo>
                <a:lnTo>
                  <a:pt x="16000" y="1632"/>
                </a:lnTo>
                <a:lnTo>
                  <a:pt x="15623" y="1597"/>
                </a:lnTo>
                <a:lnTo>
                  <a:pt x="15246" y="1597"/>
                </a:lnTo>
                <a:lnTo>
                  <a:pt x="14862" y="1632"/>
                </a:lnTo>
                <a:lnTo>
                  <a:pt x="14478" y="1695"/>
                </a:lnTo>
                <a:lnTo>
                  <a:pt x="14107" y="1799"/>
                </a:lnTo>
                <a:lnTo>
                  <a:pt x="13742" y="1932"/>
                </a:lnTo>
                <a:lnTo>
                  <a:pt x="13389" y="2099"/>
                </a:lnTo>
                <a:lnTo>
                  <a:pt x="13043" y="2309"/>
                </a:lnTo>
                <a:lnTo>
                  <a:pt x="12715" y="2539"/>
                </a:lnTo>
                <a:lnTo>
                  <a:pt x="12393" y="2811"/>
                </a:lnTo>
                <a:lnTo>
                  <a:pt x="12096" y="3125"/>
                </a:lnTo>
                <a:lnTo>
                  <a:pt x="2339" y="13754"/>
                </a:lnTo>
                <a:lnTo>
                  <a:pt x="2110" y="14040"/>
                </a:lnTo>
                <a:lnTo>
                  <a:pt x="1900" y="14347"/>
                </a:lnTo>
                <a:lnTo>
                  <a:pt x="1732" y="14660"/>
                </a:lnTo>
                <a:lnTo>
                  <a:pt x="1596" y="14988"/>
                </a:lnTo>
                <a:lnTo>
                  <a:pt x="1491" y="15337"/>
                </a:lnTo>
                <a:lnTo>
                  <a:pt x="1411" y="15679"/>
                </a:lnTo>
                <a:lnTo>
                  <a:pt x="1361" y="16034"/>
                </a:lnTo>
                <a:lnTo>
                  <a:pt x="1349" y="16390"/>
                </a:lnTo>
                <a:lnTo>
                  <a:pt x="1361" y="16753"/>
                </a:lnTo>
                <a:lnTo>
                  <a:pt x="1411" y="17101"/>
                </a:lnTo>
                <a:lnTo>
                  <a:pt x="1491" y="17457"/>
                </a:lnTo>
                <a:lnTo>
                  <a:pt x="1596" y="17792"/>
                </a:lnTo>
                <a:lnTo>
                  <a:pt x="1732" y="18127"/>
                </a:lnTo>
                <a:lnTo>
                  <a:pt x="1900" y="18441"/>
                </a:lnTo>
                <a:lnTo>
                  <a:pt x="2110" y="18740"/>
                </a:lnTo>
                <a:lnTo>
                  <a:pt x="2339" y="19026"/>
                </a:lnTo>
                <a:lnTo>
                  <a:pt x="2592" y="19284"/>
                </a:lnTo>
                <a:lnTo>
                  <a:pt x="2865" y="19501"/>
                </a:lnTo>
                <a:lnTo>
                  <a:pt x="3149" y="19696"/>
                </a:lnTo>
                <a:lnTo>
                  <a:pt x="3453" y="19849"/>
                </a:lnTo>
                <a:lnTo>
                  <a:pt x="3762" y="19968"/>
                </a:lnTo>
                <a:lnTo>
                  <a:pt x="4084" y="20045"/>
                </a:lnTo>
                <a:lnTo>
                  <a:pt x="4399" y="20100"/>
                </a:lnTo>
                <a:lnTo>
                  <a:pt x="4721" y="20121"/>
                </a:lnTo>
                <a:lnTo>
                  <a:pt x="5049" y="20100"/>
                </a:lnTo>
                <a:lnTo>
                  <a:pt x="5364" y="20045"/>
                </a:lnTo>
                <a:lnTo>
                  <a:pt x="5686" y="19968"/>
                </a:lnTo>
                <a:lnTo>
                  <a:pt x="5989" y="19849"/>
                </a:lnTo>
                <a:lnTo>
                  <a:pt x="6299" y="19696"/>
                </a:lnTo>
                <a:lnTo>
                  <a:pt x="6583" y="19501"/>
                </a:lnTo>
                <a:lnTo>
                  <a:pt x="6856" y="19284"/>
                </a:lnTo>
                <a:lnTo>
                  <a:pt x="7109" y="19026"/>
                </a:lnTo>
                <a:lnTo>
                  <a:pt x="16959" y="8279"/>
                </a:lnTo>
                <a:lnTo>
                  <a:pt x="17127" y="8076"/>
                </a:lnTo>
                <a:lnTo>
                  <a:pt x="17269" y="7846"/>
                </a:lnTo>
                <a:lnTo>
                  <a:pt x="17380" y="7609"/>
                </a:lnTo>
                <a:lnTo>
                  <a:pt x="17467" y="7358"/>
                </a:lnTo>
                <a:lnTo>
                  <a:pt x="17516" y="7100"/>
                </a:lnTo>
                <a:lnTo>
                  <a:pt x="17553" y="6835"/>
                </a:lnTo>
                <a:lnTo>
                  <a:pt x="17553" y="6570"/>
                </a:lnTo>
                <a:lnTo>
                  <a:pt x="17516" y="6305"/>
                </a:lnTo>
                <a:lnTo>
                  <a:pt x="17467" y="6047"/>
                </a:lnTo>
                <a:lnTo>
                  <a:pt x="17380" y="5803"/>
                </a:lnTo>
                <a:lnTo>
                  <a:pt x="17269" y="5559"/>
                </a:lnTo>
                <a:lnTo>
                  <a:pt x="17127" y="5329"/>
                </a:lnTo>
                <a:lnTo>
                  <a:pt x="16959" y="5119"/>
                </a:lnTo>
                <a:lnTo>
                  <a:pt x="16768" y="4931"/>
                </a:lnTo>
                <a:lnTo>
                  <a:pt x="16564" y="4778"/>
                </a:lnTo>
                <a:lnTo>
                  <a:pt x="16347" y="4659"/>
                </a:lnTo>
                <a:lnTo>
                  <a:pt x="16118" y="4561"/>
                </a:lnTo>
                <a:lnTo>
                  <a:pt x="15883" y="4499"/>
                </a:lnTo>
                <a:lnTo>
                  <a:pt x="15642" y="4471"/>
                </a:lnTo>
                <a:lnTo>
                  <a:pt x="15406" y="4471"/>
                </a:lnTo>
                <a:lnTo>
                  <a:pt x="15171" y="4499"/>
                </a:lnTo>
                <a:lnTo>
                  <a:pt x="14942" y="4561"/>
                </a:lnTo>
                <a:lnTo>
                  <a:pt x="14707" y="4659"/>
                </a:lnTo>
                <a:lnTo>
                  <a:pt x="14497" y="4778"/>
                </a:lnTo>
                <a:lnTo>
                  <a:pt x="14287" y="4931"/>
                </a:lnTo>
                <a:lnTo>
                  <a:pt x="14095" y="5119"/>
                </a:lnTo>
                <a:lnTo>
                  <a:pt x="6695" y="13293"/>
                </a:lnTo>
                <a:lnTo>
                  <a:pt x="6571" y="13405"/>
                </a:lnTo>
                <a:lnTo>
                  <a:pt x="6435" y="13468"/>
                </a:lnTo>
                <a:lnTo>
                  <a:pt x="6293" y="13510"/>
                </a:lnTo>
                <a:lnTo>
                  <a:pt x="6138" y="13510"/>
                </a:lnTo>
                <a:lnTo>
                  <a:pt x="5996" y="13468"/>
                </a:lnTo>
                <a:lnTo>
                  <a:pt x="5859" y="13405"/>
                </a:lnTo>
                <a:lnTo>
                  <a:pt x="5736" y="13293"/>
                </a:lnTo>
                <a:lnTo>
                  <a:pt x="5637" y="13161"/>
                </a:lnTo>
                <a:lnTo>
                  <a:pt x="5569" y="13007"/>
                </a:lnTo>
                <a:lnTo>
                  <a:pt x="5544" y="12847"/>
                </a:lnTo>
                <a:lnTo>
                  <a:pt x="5544" y="12687"/>
                </a:lnTo>
                <a:lnTo>
                  <a:pt x="5569" y="12526"/>
                </a:lnTo>
                <a:lnTo>
                  <a:pt x="5637" y="12380"/>
                </a:lnTo>
                <a:lnTo>
                  <a:pt x="5736" y="12240"/>
                </a:lnTo>
                <a:lnTo>
                  <a:pt x="13136" y="4066"/>
                </a:lnTo>
                <a:lnTo>
                  <a:pt x="13396" y="3808"/>
                </a:lnTo>
                <a:lnTo>
                  <a:pt x="13668" y="3592"/>
                </a:lnTo>
                <a:lnTo>
                  <a:pt x="13952" y="3404"/>
                </a:lnTo>
                <a:lnTo>
                  <a:pt x="14256" y="3243"/>
                </a:lnTo>
                <a:lnTo>
                  <a:pt x="14565" y="3132"/>
                </a:lnTo>
                <a:lnTo>
                  <a:pt x="14881" y="3041"/>
                </a:lnTo>
                <a:lnTo>
                  <a:pt x="15202" y="2992"/>
                </a:lnTo>
                <a:lnTo>
                  <a:pt x="15524" y="2978"/>
                </a:lnTo>
                <a:lnTo>
                  <a:pt x="15852" y="2992"/>
                </a:lnTo>
                <a:lnTo>
                  <a:pt x="16168" y="3041"/>
                </a:lnTo>
                <a:lnTo>
                  <a:pt x="16489" y="3132"/>
                </a:lnTo>
                <a:lnTo>
                  <a:pt x="16792" y="3243"/>
                </a:lnTo>
                <a:lnTo>
                  <a:pt x="17096" y="3404"/>
                </a:lnTo>
                <a:lnTo>
                  <a:pt x="17386" y="3592"/>
                </a:lnTo>
                <a:lnTo>
                  <a:pt x="17659" y="3808"/>
                </a:lnTo>
                <a:lnTo>
                  <a:pt x="17912" y="4066"/>
                </a:lnTo>
                <a:lnTo>
                  <a:pt x="18141" y="4345"/>
                </a:lnTo>
                <a:lnTo>
                  <a:pt x="18345" y="4645"/>
                </a:lnTo>
                <a:lnTo>
                  <a:pt x="18519" y="4973"/>
                </a:lnTo>
                <a:lnTo>
                  <a:pt x="18655" y="5301"/>
                </a:lnTo>
                <a:lnTo>
                  <a:pt x="18760" y="5642"/>
                </a:lnTo>
                <a:lnTo>
                  <a:pt x="18840" y="5991"/>
                </a:lnTo>
                <a:lnTo>
                  <a:pt x="18890" y="6347"/>
                </a:lnTo>
                <a:lnTo>
                  <a:pt x="18902" y="6702"/>
                </a:lnTo>
                <a:lnTo>
                  <a:pt x="18890" y="7058"/>
                </a:lnTo>
                <a:lnTo>
                  <a:pt x="18840" y="7414"/>
                </a:lnTo>
                <a:lnTo>
                  <a:pt x="18760" y="7763"/>
                </a:lnTo>
                <a:lnTo>
                  <a:pt x="18655" y="8104"/>
                </a:lnTo>
                <a:lnTo>
                  <a:pt x="18519" y="8432"/>
                </a:lnTo>
                <a:lnTo>
                  <a:pt x="18345" y="8753"/>
                </a:lnTo>
                <a:lnTo>
                  <a:pt x="18141" y="9053"/>
                </a:lnTo>
                <a:lnTo>
                  <a:pt x="17912" y="9339"/>
                </a:lnTo>
                <a:lnTo>
                  <a:pt x="8062" y="20080"/>
                </a:lnTo>
                <a:lnTo>
                  <a:pt x="7765" y="20386"/>
                </a:lnTo>
                <a:lnTo>
                  <a:pt x="7443" y="20658"/>
                </a:lnTo>
                <a:lnTo>
                  <a:pt x="7115" y="20889"/>
                </a:lnTo>
                <a:lnTo>
                  <a:pt x="6769" y="21098"/>
                </a:lnTo>
                <a:lnTo>
                  <a:pt x="6410" y="21265"/>
                </a:lnTo>
                <a:lnTo>
                  <a:pt x="6045" y="21398"/>
                </a:lnTo>
                <a:lnTo>
                  <a:pt x="5674" y="21502"/>
                </a:lnTo>
                <a:lnTo>
                  <a:pt x="5290" y="21565"/>
                </a:lnTo>
                <a:lnTo>
                  <a:pt x="4913" y="21600"/>
                </a:lnTo>
                <a:lnTo>
                  <a:pt x="4535" y="21600"/>
                </a:lnTo>
                <a:lnTo>
                  <a:pt x="4152" y="21565"/>
                </a:lnTo>
                <a:lnTo>
                  <a:pt x="3768" y="21502"/>
                </a:lnTo>
                <a:lnTo>
                  <a:pt x="3397" y="21398"/>
                </a:lnTo>
                <a:lnTo>
                  <a:pt x="3032" y="21265"/>
                </a:lnTo>
                <a:lnTo>
                  <a:pt x="2679" y="21098"/>
                </a:lnTo>
                <a:lnTo>
                  <a:pt x="2333" y="20889"/>
                </a:lnTo>
                <a:lnTo>
                  <a:pt x="1999" y="20658"/>
                </a:lnTo>
                <a:lnTo>
                  <a:pt x="1683" y="20386"/>
                </a:lnTo>
                <a:lnTo>
                  <a:pt x="1386" y="20080"/>
                </a:lnTo>
                <a:lnTo>
                  <a:pt x="1101" y="19752"/>
                </a:lnTo>
                <a:lnTo>
                  <a:pt x="860" y="19403"/>
                </a:lnTo>
                <a:lnTo>
                  <a:pt x="643" y="19033"/>
                </a:lnTo>
                <a:lnTo>
                  <a:pt x="464" y="18650"/>
                </a:lnTo>
                <a:lnTo>
                  <a:pt x="316" y="18252"/>
                </a:lnTo>
                <a:lnTo>
                  <a:pt x="186" y="17855"/>
                </a:lnTo>
                <a:lnTo>
                  <a:pt x="93" y="17443"/>
                </a:lnTo>
                <a:lnTo>
                  <a:pt x="31" y="17025"/>
                </a:lnTo>
                <a:lnTo>
                  <a:pt x="0" y="16606"/>
                </a:lnTo>
                <a:lnTo>
                  <a:pt x="0" y="16188"/>
                </a:lnTo>
                <a:lnTo>
                  <a:pt x="31" y="15762"/>
                </a:lnTo>
                <a:lnTo>
                  <a:pt x="93" y="15344"/>
                </a:lnTo>
                <a:lnTo>
                  <a:pt x="186" y="14932"/>
                </a:lnTo>
                <a:lnTo>
                  <a:pt x="316" y="14528"/>
                </a:lnTo>
                <a:lnTo>
                  <a:pt x="464" y="14137"/>
                </a:lnTo>
                <a:lnTo>
                  <a:pt x="643" y="13754"/>
                </a:lnTo>
                <a:lnTo>
                  <a:pt x="860" y="13391"/>
                </a:lnTo>
                <a:lnTo>
                  <a:pt x="1101" y="13035"/>
                </a:lnTo>
                <a:lnTo>
                  <a:pt x="1386" y="12708"/>
                </a:lnTo>
                <a:lnTo>
                  <a:pt x="11230" y="1960"/>
                </a:lnTo>
                <a:lnTo>
                  <a:pt x="11583" y="1604"/>
                </a:lnTo>
                <a:lnTo>
                  <a:pt x="11948" y="1276"/>
                </a:lnTo>
                <a:lnTo>
                  <a:pt x="12325" y="997"/>
                </a:lnTo>
                <a:lnTo>
                  <a:pt x="12727" y="753"/>
                </a:lnTo>
                <a:lnTo>
                  <a:pt x="13136" y="530"/>
                </a:lnTo>
                <a:lnTo>
                  <a:pt x="13556" y="356"/>
                </a:lnTo>
                <a:lnTo>
                  <a:pt x="13990" y="216"/>
                </a:lnTo>
                <a:lnTo>
                  <a:pt x="14423" y="105"/>
                </a:lnTo>
                <a:lnTo>
                  <a:pt x="14862" y="35"/>
                </a:lnTo>
                <a:lnTo>
                  <a:pt x="15307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aphicFrame>
        <p:nvGraphicFramePr>
          <p:cNvPr id="265" name="표 20"/>
          <p:cNvGraphicFramePr/>
          <p:nvPr/>
        </p:nvGraphicFramePr>
        <p:xfrm>
          <a:off x="977899" y="1840440"/>
          <a:ext cx="854253" cy="32046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04040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Feedback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세분화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일정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역할 분담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Q&amp;N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8" name="그룹 21"/>
          <p:cNvGrpSpPr/>
          <p:nvPr/>
        </p:nvGrpSpPr>
        <p:grpSpPr>
          <a:xfrm>
            <a:off x="613267" y="892514"/>
            <a:ext cx="323772" cy="323771"/>
            <a:chOff x="0" y="0"/>
            <a:chExt cx="323770" cy="323770"/>
          </a:xfrm>
        </p:grpSpPr>
        <p:sp>
          <p:nvSpPr>
            <p:cNvPr id="266" name="타원 22"/>
            <p:cNvSpPr/>
            <p:nvPr/>
          </p:nvSpPr>
          <p:spPr>
            <a:xfrm>
              <a:off x="-1" y="-1"/>
              <a:ext cx="323772" cy="323772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pic>
          <p:nvPicPr>
            <p:cNvPr id="267" name="그림 23" descr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5" y="44335"/>
              <a:ext cx="235099" cy="235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9" name="직선 연결선 27"/>
          <p:cNvSpPr/>
          <p:nvPr/>
        </p:nvSpPr>
        <p:spPr>
          <a:xfrm>
            <a:off x="657602" y="1400175"/>
            <a:ext cx="1094998" cy="0"/>
          </a:xfrm>
          <a:prstGeom prst="line">
            <a:avLst/>
          </a:prstGeom>
          <a:ln w="31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TextBox 1"/>
          <p:cNvSpPr txBox="1"/>
          <p:nvPr/>
        </p:nvSpPr>
        <p:spPr>
          <a:xfrm>
            <a:off x="1121483" y="933015"/>
            <a:ext cx="549537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8조</a:t>
            </a:r>
          </a:p>
        </p:txBody>
      </p:sp>
      <p:sp>
        <p:nvSpPr>
          <p:cNvPr id="27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72" name="슬라이드 번호 개체 틀 3"/>
          <p:cNvSpPr txBox="1"/>
          <p:nvPr/>
        </p:nvSpPr>
        <p:spPr>
          <a:xfrm>
            <a:off x="9177179" y="6323269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4</a:t>
            </a:r>
          </a:p>
        </p:txBody>
      </p:sp>
      <p:sp>
        <p:nvSpPr>
          <p:cNvPr id="273" name="Google Shape;303;p26"/>
          <p:cNvSpPr txBox="1"/>
          <p:nvPr/>
        </p:nvSpPr>
        <p:spPr>
          <a:xfrm>
            <a:off x="2304725" y="1643909"/>
            <a:ext cx="5922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👨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‍</a:t>
            </a:r>
            <a:r>
              <a:t>💼</a:t>
            </a:r>
          </a:p>
        </p:txBody>
      </p:sp>
      <p:grpSp>
        <p:nvGrpSpPr>
          <p:cNvPr id="278" name="Google Shape;304;p26"/>
          <p:cNvGrpSpPr/>
          <p:nvPr/>
        </p:nvGrpSpPr>
        <p:grpSpPr>
          <a:xfrm>
            <a:off x="3130924" y="1410335"/>
            <a:ext cx="8743736" cy="807549"/>
            <a:chOff x="0" y="0"/>
            <a:chExt cx="8743735" cy="807548"/>
          </a:xfrm>
        </p:grpSpPr>
        <p:grpSp>
          <p:nvGrpSpPr>
            <p:cNvPr id="276" name="Google Shape;305;p26"/>
            <p:cNvGrpSpPr/>
            <p:nvPr/>
          </p:nvGrpSpPr>
          <p:grpSpPr>
            <a:xfrm>
              <a:off x="0" y="-1"/>
              <a:ext cx="6352187" cy="807550"/>
              <a:chOff x="0" y="0"/>
              <a:chExt cx="6352186" cy="807548"/>
            </a:xfrm>
          </p:grpSpPr>
          <p:sp>
            <p:nvSpPr>
              <p:cNvPr id="274" name="Google Shape;306;p26"/>
              <p:cNvSpPr/>
              <p:nvPr/>
            </p:nvSpPr>
            <p:spPr>
              <a:xfrm>
                <a:off x="0" y="-1"/>
                <a:ext cx="6352187" cy="551044"/>
              </a:xfrm>
              <a:prstGeom prst="roundRect">
                <a:avLst>
                  <a:gd name="adj" fmla="val 106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635000" rotWithShape="0">
                  <a:srgbClr val="000000">
                    <a:alpha val="98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275" name="Google Shape;307;p26"/>
              <p:cNvSpPr/>
              <p:nvPr/>
            </p:nvSpPr>
            <p:spPr>
              <a:xfrm rot="10800000">
                <a:off x="75918" y="400584"/>
                <a:ext cx="413535" cy="40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ubicBezTo>
                      <a:pt x="9671" y="4907"/>
                      <a:pt x="7955" y="13720"/>
                      <a:pt x="17769" y="19684"/>
                    </a:cubicBezTo>
                    <a:cubicBezTo>
                      <a:pt x="18919" y="20383"/>
                      <a:pt x="20202" y="21025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</p:grpSp>
        <p:sp>
          <p:nvSpPr>
            <p:cNvPr id="277" name="Google Shape;308;p26"/>
            <p:cNvSpPr txBox="1"/>
            <p:nvPr/>
          </p:nvSpPr>
          <p:spPr>
            <a:xfrm>
              <a:off x="84890" y="38689"/>
              <a:ext cx="8658846" cy="572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2400" b="1"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r>
                <a:t>Q1. 오토바이같은 예기치 못한 장애물을 피할 방법이 있나요?</a:t>
              </a:r>
            </a:p>
          </p:txBody>
        </p:sp>
      </p:grpSp>
      <p:grpSp>
        <p:nvGrpSpPr>
          <p:cNvPr id="281" name="Google Shape;310;p26"/>
          <p:cNvGrpSpPr/>
          <p:nvPr/>
        </p:nvGrpSpPr>
        <p:grpSpPr>
          <a:xfrm>
            <a:off x="4761274" y="2491534"/>
            <a:ext cx="6048301" cy="2563801"/>
            <a:chOff x="0" y="0"/>
            <a:chExt cx="6048299" cy="2563799"/>
          </a:xfrm>
        </p:grpSpPr>
        <p:sp>
          <p:nvSpPr>
            <p:cNvPr id="279" name="모서리가 둥근 직사각형"/>
            <p:cNvSpPr/>
            <p:nvPr/>
          </p:nvSpPr>
          <p:spPr>
            <a:xfrm>
              <a:off x="0" y="0"/>
              <a:ext cx="6048300" cy="2563800"/>
            </a:xfrm>
            <a:prstGeom prst="roundRect">
              <a:avLst>
                <a:gd name="adj" fmla="val 16667"/>
              </a:avLst>
            </a:prstGeom>
            <a:solidFill>
              <a:srgbClr val="1982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3F3F3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280" name="."/>
            <p:cNvSpPr txBox="1"/>
            <p:nvPr/>
          </p:nvSpPr>
          <p:spPr>
            <a:xfrm>
              <a:off x="170878" y="1083799"/>
              <a:ext cx="5706544" cy="39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2000">
                  <a:solidFill>
                    <a:srgbClr val="3F3F3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endParaRPr dirty="0"/>
            </a:p>
          </p:txBody>
        </p:sp>
      </p:grpSp>
      <p:sp>
        <p:nvSpPr>
          <p:cNvPr id="283" name="Google Shape;312;p26"/>
          <p:cNvSpPr txBox="1"/>
          <p:nvPr/>
        </p:nvSpPr>
        <p:spPr>
          <a:xfrm>
            <a:off x="5034043" y="2402045"/>
            <a:ext cx="3438601" cy="4979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2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  <a:p>
            <a:pPr>
              <a:lnSpc>
                <a:spcPct val="150000"/>
              </a:lnSpc>
              <a:defRPr sz="2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rPr dirty="0"/>
              <a:t> </a:t>
            </a:r>
            <a:r>
              <a:rPr dirty="0" err="1"/>
              <a:t>일촉즉발의</a:t>
            </a:r>
            <a:r>
              <a:rPr dirty="0"/>
              <a:t> </a:t>
            </a:r>
            <a:r>
              <a:rPr dirty="0" err="1"/>
              <a:t>상황</a:t>
            </a:r>
            <a:r>
              <a:rPr dirty="0"/>
              <a:t> </a:t>
            </a:r>
          </a:p>
          <a:p>
            <a:pPr>
              <a:lnSpc>
                <a:spcPct val="150000"/>
              </a:lnSpc>
              <a:defRPr sz="2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rPr dirty="0"/>
              <a:t>   Step 1) </a:t>
            </a:r>
            <a:r>
              <a:rPr dirty="0" err="1"/>
              <a:t>장애물</a:t>
            </a:r>
            <a:r>
              <a:rPr dirty="0"/>
              <a:t> </a:t>
            </a:r>
            <a:r>
              <a:rPr dirty="0" err="1"/>
              <a:t>인식</a:t>
            </a:r>
            <a:r>
              <a:rPr dirty="0"/>
              <a:t> </a:t>
            </a:r>
          </a:p>
          <a:p>
            <a:pPr>
              <a:lnSpc>
                <a:spcPct val="150000"/>
              </a:lnSpc>
              <a:defRPr sz="2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rPr dirty="0"/>
              <a:t>   Step 2) </a:t>
            </a:r>
            <a:r>
              <a:rPr dirty="0" err="1"/>
              <a:t>음성</a:t>
            </a:r>
            <a:r>
              <a:rPr dirty="0"/>
              <a:t> </a:t>
            </a:r>
            <a:r>
              <a:rPr dirty="0" err="1"/>
              <a:t>안내</a:t>
            </a:r>
            <a:endParaRPr dirty="0"/>
          </a:p>
          <a:p>
            <a:pPr>
              <a:lnSpc>
                <a:spcPct val="150000"/>
              </a:lnSpc>
              <a:defRPr sz="2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rPr dirty="0"/>
              <a:t>   Step 3) </a:t>
            </a:r>
            <a:r>
              <a:rPr dirty="0" err="1"/>
              <a:t>시각장애인의</a:t>
            </a:r>
            <a:r>
              <a:rPr dirty="0"/>
              <a:t> </a:t>
            </a:r>
            <a:r>
              <a:rPr dirty="0" err="1"/>
              <a:t>상황</a:t>
            </a:r>
            <a:r>
              <a:rPr dirty="0"/>
              <a:t> </a:t>
            </a:r>
            <a:r>
              <a:rPr dirty="0" err="1"/>
              <a:t>대처</a:t>
            </a:r>
            <a:r>
              <a:rPr b="0" dirty="0"/>
              <a:t> 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b="0" dirty="0"/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b="0" dirty="0"/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rPr dirty="0"/>
              <a:t>   </a:t>
            </a:r>
          </a:p>
          <a:p>
            <a:pPr>
              <a:lnSpc>
                <a:spcPct val="115000"/>
              </a:lnSpc>
              <a:defRPr sz="20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</p:txBody>
      </p:sp>
      <p:sp>
        <p:nvSpPr>
          <p:cNvPr id="284" name="Google Shape;314;p26"/>
          <p:cNvSpPr txBox="1"/>
          <p:nvPr/>
        </p:nvSpPr>
        <p:spPr>
          <a:xfrm>
            <a:off x="8558849" y="3352479"/>
            <a:ext cx="1729201" cy="85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4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불가능</a:t>
            </a:r>
          </a:p>
        </p:txBody>
      </p:sp>
      <p:sp>
        <p:nvSpPr>
          <p:cNvPr id="285" name="Google Shape;313;p26"/>
          <p:cNvSpPr txBox="1"/>
          <p:nvPr/>
        </p:nvSpPr>
        <p:spPr>
          <a:xfrm>
            <a:off x="9704527" y="3275822"/>
            <a:ext cx="1217101" cy="98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r>
              <a:rPr dirty="0"/>
              <a:t>‼️</a:t>
            </a:r>
          </a:p>
        </p:txBody>
      </p:sp>
      <p:sp>
        <p:nvSpPr>
          <p:cNvPr id="286" name="Google Shape;315;p26"/>
          <p:cNvSpPr/>
          <p:nvPr/>
        </p:nvSpPr>
        <p:spPr>
          <a:xfrm>
            <a:off x="7672099" y="3547692"/>
            <a:ext cx="622501" cy="3237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" name="Google Shape;309;p26"/>
          <p:cNvSpPr/>
          <p:nvPr/>
        </p:nvSpPr>
        <p:spPr>
          <a:xfrm rot="21595858">
            <a:off x="8800886" y="4871785"/>
            <a:ext cx="249000" cy="326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lnTo>
                  <a:pt x="21600" y="0"/>
                </a:lnTo>
                <a:cubicBezTo>
                  <a:pt x="12019" y="6403"/>
                  <a:pt x="12019" y="15197"/>
                  <a:pt x="21600" y="21600"/>
                </a:cubicBezTo>
                <a:close/>
              </a:path>
            </a:pathLst>
          </a:custGeom>
          <a:solidFill>
            <a:srgbClr val="1982F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DD8F6C7-7EF4-446A-92E9-35BA99AB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997" y="4922464"/>
            <a:ext cx="911981" cy="118020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5"/>
          <p:cNvGrpSpPr/>
          <p:nvPr/>
        </p:nvGrpSpPr>
        <p:grpSpPr>
          <a:xfrm>
            <a:off x="388882" y="331251"/>
            <a:ext cx="11414236" cy="5939662"/>
            <a:chOff x="0" y="0"/>
            <a:chExt cx="11414234" cy="5939660"/>
          </a:xfrm>
        </p:grpSpPr>
        <p:sp>
          <p:nvSpPr>
            <p:cNvPr id="289" name="모서리가 둥근 직사각형 4"/>
            <p:cNvSpPr/>
            <p:nvPr/>
          </p:nvSpPr>
          <p:spPr>
            <a:xfrm>
              <a:off x="0" y="0"/>
              <a:ext cx="11414235" cy="5939661"/>
            </a:xfrm>
            <a:prstGeom prst="roundRect">
              <a:avLst>
                <a:gd name="adj" fmla="val 42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292" name="모서리가 둥근 직사각형 5"/>
            <p:cNvGrpSpPr/>
            <p:nvPr/>
          </p:nvGrpSpPr>
          <p:grpSpPr>
            <a:xfrm>
              <a:off x="1588130" y="-1"/>
              <a:ext cx="9826105" cy="5939661"/>
              <a:chOff x="0" y="0"/>
              <a:chExt cx="9826104" cy="5939659"/>
            </a:xfrm>
          </p:grpSpPr>
          <p:sp>
            <p:nvSpPr>
              <p:cNvPr id="290" name="모서리가 둥근 직사각형"/>
              <p:cNvSpPr/>
              <p:nvPr/>
            </p:nvSpPr>
            <p:spPr>
              <a:xfrm>
                <a:off x="0" y="0"/>
                <a:ext cx="9826105" cy="5939660"/>
              </a:xfrm>
              <a:prstGeom prst="roundRect">
                <a:avLst>
                  <a:gd name="adj" fmla="val 4007"/>
                </a:avLst>
              </a:prstGeom>
              <a:gradFill flip="none"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2800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291" name="Feedback"/>
              <p:cNvSpPr txBox="1"/>
              <p:nvPr/>
            </p:nvSpPr>
            <p:spPr>
              <a:xfrm>
                <a:off x="311988" y="275987"/>
                <a:ext cx="9398688" cy="1170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800" b="1" i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Feedback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94" name="Freeform 9"/>
          <p:cNvSpPr/>
          <p:nvPr/>
        </p:nvSpPr>
        <p:spPr>
          <a:xfrm>
            <a:off x="643659" y="2706922"/>
            <a:ext cx="141677" cy="18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7" y="21600"/>
                </a:moveTo>
                <a:lnTo>
                  <a:pt x="3190" y="21600"/>
                </a:lnTo>
                <a:lnTo>
                  <a:pt x="2858" y="21575"/>
                </a:lnTo>
                <a:lnTo>
                  <a:pt x="2536" y="21528"/>
                </a:lnTo>
                <a:lnTo>
                  <a:pt x="2220" y="21454"/>
                </a:lnTo>
                <a:lnTo>
                  <a:pt x="1916" y="21361"/>
                </a:lnTo>
                <a:lnTo>
                  <a:pt x="1624" y="21247"/>
                </a:lnTo>
                <a:lnTo>
                  <a:pt x="1350" y="21109"/>
                </a:lnTo>
                <a:lnTo>
                  <a:pt x="1093" y="20953"/>
                </a:lnTo>
                <a:lnTo>
                  <a:pt x="972" y="20867"/>
                </a:lnTo>
                <a:lnTo>
                  <a:pt x="858" y="20777"/>
                </a:lnTo>
                <a:lnTo>
                  <a:pt x="647" y="20587"/>
                </a:lnTo>
                <a:lnTo>
                  <a:pt x="469" y="20385"/>
                </a:lnTo>
                <a:lnTo>
                  <a:pt x="313" y="20167"/>
                </a:lnTo>
                <a:lnTo>
                  <a:pt x="190" y="19942"/>
                </a:lnTo>
                <a:lnTo>
                  <a:pt x="97" y="19707"/>
                </a:lnTo>
                <a:lnTo>
                  <a:pt x="32" y="19462"/>
                </a:lnTo>
                <a:lnTo>
                  <a:pt x="2" y="19211"/>
                </a:lnTo>
                <a:lnTo>
                  <a:pt x="0" y="19084"/>
                </a:lnTo>
                <a:lnTo>
                  <a:pt x="0" y="3374"/>
                </a:lnTo>
                <a:lnTo>
                  <a:pt x="2" y="3201"/>
                </a:lnTo>
                <a:lnTo>
                  <a:pt x="51" y="2860"/>
                </a:lnTo>
                <a:lnTo>
                  <a:pt x="139" y="2532"/>
                </a:lnTo>
                <a:lnTo>
                  <a:pt x="271" y="2215"/>
                </a:lnTo>
                <a:lnTo>
                  <a:pt x="438" y="1915"/>
                </a:lnTo>
                <a:lnTo>
                  <a:pt x="645" y="1624"/>
                </a:lnTo>
                <a:lnTo>
                  <a:pt x="886" y="1357"/>
                </a:lnTo>
                <a:lnTo>
                  <a:pt x="1155" y="1106"/>
                </a:lnTo>
                <a:lnTo>
                  <a:pt x="1459" y="876"/>
                </a:lnTo>
                <a:lnTo>
                  <a:pt x="1791" y="672"/>
                </a:lnTo>
                <a:lnTo>
                  <a:pt x="2144" y="489"/>
                </a:lnTo>
                <a:lnTo>
                  <a:pt x="2524" y="332"/>
                </a:lnTo>
                <a:lnTo>
                  <a:pt x="2923" y="206"/>
                </a:lnTo>
                <a:lnTo>
                  <a:pt x="3341" y="105"/>
                </a:lnTo>
                <a:lnTo>
                  <a:pt x="3775" y="39"/>
                </a:lnTo>
                <a:lnTo>
                  <a:pt x="4225" y="2"/>
                </a:lnTo>
                <a:lnTo>
                  <a:pt x="4452" y="0"/>
                </a:lnTo>
                <a:lnTo>
                  <a:pt x="17145" y="0"/>
                </a:lnTo>
                <a:lnTo>
                  <a:pt x="17375" y="2"/>
                </a:lnTo>
                <a:lnTo>
                  <a:pt x="17823" y="39"/>
                </a:lnTo>
                <a:lnTo>
                  <a:pt x="18257" y="105"/>
                </a:lnTo>
                <a:lnTo>
                  <a:pt x="18674" y="206"/>
                </a:lnTo>
                <a:lnTo>
                  <a:pt x="19076" y="332"/>
                </a:lnTo>
                <a:lnTo>
                  <a:pt x="19454" y="489"/>
                </a:lnTo>
                <a:lnTo>
                  <a:pt x="19811" y="672"/>
                </a:lnTo>
                <a:lnTo>
                  <a:pt x="20141" y="876"/>
                </a:lnTo>
                <a:lnTo>
                  <a:pt x="20442" y="1106"/>
                </a:lnTo>
                <a:lnTo>
                  <a:pt x="20716" y="1357"/>
                </a:lnTo>
                <a:lnTo>
                  <a:pt x="20957" y="1624"/>
                </a:lnTo>
                <a:lnTo>
                  <a:pt x="21159" y="1915"/>
                </a:lnTo>
                <a:lnTo>
                  <a:pt x="21331" y="2215"/>
                </a:lnTo>
                <a:lnTo>
                  <a:pt x="21461" y="2532"/>
                </a:lnTo>
                <a:lnTo>
                  <a:pt x="21551" y="2860"/>
                </a:lnTo>
                <a:lnTo>
                  <a:pt x="21595" y="3201"/>
                </a:lnTo>
                <a:lnTo>
                  <a:pt x="21600" y="3374"/>
                </a:lnTo>
                <a:lnTo>
                  <a:pt x="21600" y="14893"/>
                </a:lnTo>
                <a:lnTo>
                  <a:pt x="21595" y="14981"/>
                </a:lnTo>
                <a:lnTo>
                  <a:pt x="21551" y="15146"/>
                </a:lnTo>
                <a:lnTo>
                  <a:pt x="21468" y="15295"/>
                </a:lnTo>
                <a:lnTo>
                  <a:pt x="21347" y="15431"/>
                </a:lnTo>
                <a:lnTo>
                  <a:pt x="21196" y="15545"/>
                </a:lnTo>
                <a:lnTo>
                  <a:pt x="21015" y="15637"/>
                </a:lnTo>
                <a:lnTo>
                  <a:pt x="20820" y="15700"/>
                </a:lnTo>
                <a:lnTo>
                  <a:pt x="20602" y="15733"/>
                </a:lnTo>
                <a:lnTo>
                  <a:pt x="20486" y="15738"/>
                </a:lnTo>
                <a:lnTo>
                  <a:pt x="20373" y="15733"/>
                </a:lnTo>
                <a:lnTo>
                  <a:pt x="20155" y="15700"/>
                </a:lnTo>
                <a:lnTo>
                  <a:pt x="19955" y="15637"/>
                </a:lnTo>
                <a:lnTo>
                  <a:pt x="19776" y="15545"/>
                </a:lnTo>
                <a:lnTo>
                  <a:pt x="19628" y="15431"/>
                </a:lnTo>
                <a:lnTo>
                  <a:pt x="19507" y="15295"/>
                </a:lnTo>
                <a:lnTo>
                  <a:pt x="19419" y="15146"/>
                </a:lnTo>
                <a:lnTo>
                  <a:pt x="19377" y="14981"/>
                </a:lnTo>
                <a:lnTo>
                  <a:pt x="19373" y="14893"/>
                </a:lnTo>
                <a:lnTo>
                  <a:pt x="19373" y="3374"/>
                </a:lnTo>
                <a:lnTo>
                  <a:pt x="19370" y="3288"/>
                </a:lnTo>
                <a:lnTo>
                  <a:pt x="19350" y="3119"/>
                </a:lnTo>
                <a:lnTo>
                  <a:pt x="19303" y="2954"/>
                </a:lnTo>
                <a:lnTo>
                  <a:pt x="19240" y="2795"/>
                </a:lnTo>
                <a:lnTo>
                  <a:pt x="19152" y="2642"/>
                </a:lnTo>
                <a:lnTo>
                  <a:pt x="19050" y="2502"/>
                </a:lnTo>
                <a:lnTo>
                  <a:pt x="18932" y="2366"/>
                </a:lnTo>
                <a:lnTo>
                  <a:pt x="18795" y="2240"/>
                </a:lnTo>
                <a:lnTo>
                  <a:pt x="18642" y="2126"/>
                </a:lnTo>
                <a:lnTo>
                  <a:pt x="18477" y="2022"/>
                </a:lnTo>
                <a:lnTo>
                  <a:pt x="18301" y="1932"/>
                </a:lnTo>
                <a:lnTo>
                  <a:pt x="18111" y="1853"/>
                </a:lnTo>
                <a:lnTo>
                  <a:pt x="17911" y="1790"/>
                </a:lnTo>
                <a:lnTo>
                  <a:pt x="17702" y="1739"/>
                </a:lnTo>
                <a:lnTo>
                  <a:pt x="17486" y="1705"/>
                </a:lnTo>
                <a:lnTo>
                  <a:pt x="17261" y="1688"/>
                </a:lnTo>
                <a:lnTo>
                  <a:pt x="4339" y="1688"/>
                </a:lnTo>
                <a:lnTo>
                  <a:pt x="4116" y="1705"/>
                </a:lnTo>
                <a:lnTo>
                  <a:pt x="3898" y="1739"/>
                </a:lnTo>
                <a:lnTo>
                  <a:pt x="3687" y="1790"/>
                </a:lnTo>
                <a:lnTo>
                  <a:pt x="3487" y="1853"/>
                </a:lnTo>
                <a:lnTo>
                  <a:pt x="3299" y="1932"/>
                </a:lnTo>
                <a:lnTo>
                  <a:pt x="3123" y="2022"/>
                </a:lnTo>
                <a:lnTo>
                  <a:pt x="2956" y="2126"/>
                </a:lnTo>
                <a:lnTo>
                  <a:pt x="2805" y="2240"/>
                </a:lnTo>
                <a:lnTo>
                  <a:pt x="2668" y="2366"/>
                </a:lnTo>
                <a:lnTo>
                  <a:pt x="2547" y="2502"/>
                </a:lnTo>
                <a:lnTo>
                  <a:pt x="2445" y="2642"/>
                </a:lnTo>
                <a:lnTo>
                  <a:pt x="2362" y="2795"/>
                </a:lnTo>
                <a:lnTo>
                  <a:pt x="2295" y="2954"/>
                </a:lnTo>
                <a:lnTo>
                  <a:pt x="2250" y="3119"/>
                </a:lnTo>
                <a:lnTo>
                  <a:pt x="2227" y="3288"/>
                </a:lnTo>
                <a:lnTo>
                  <a:pt x="2227" y="19084"/>
                </a:lnTo>
                <a:lnTo>
                  <a:pt x="2232" y="19170"/>
                </a:lnTo>
                <a:lnTo>
                  <a:pt x="2269" y="19330"/>
                </a:lnTo>
                <a:lnTo>
                  <a:pt x="2346" y="19476"/>
                </a:lnTo>
                <a:lnTo>
                  <a:pt x="2462" y="19606"/>
                </a:lnTo>
                <a:lnTo>
                  <a:pt x="2531" y="19664"/>
                </a:lnTo>
                <a:lnTo>
                  <a:pt x="2619" y="19722"/>
                </a:lnTo>
                <a:lnTo>
                  <a:pt x="2812" y="19816"/>
                </a:lnTo>
                <a:lnTo>
                  <a:pt x="3030" y="19879"/>
                </a:lnTo>
                <a:lnTo>
                  <a:pt x="3260" y="19912"/>
                </a:lnTo>
                <a:lnTo>
                  <a:pt x="3378" y="19914"/>
                </a:lnTo>
                <a:lnTo>
                  <a:pt x="3489" y="19910"/>
                </a:lnTo>
                <a:lnTo>
                  <a:pt x="3701" y="19879"/>
                </a:lnTo>
                <a:lnTo>
                  <a:pt x="3891" y="19819"/>
                </a:lnTo>
                <a:lnTo>
                  <a:pt x="4062" y="19729"/>
                </a:lnTo>
                <a:lnTo>
                  <a:pt x="4139" y="19675"/>
                </a:lnTo>
                <a:lnTo>
                  <a:pt x="10000" y="15106"/>
                </a:lnTo>
                <a:lnTo>
                  <a:pt x="10083" y="15048"/>
                </a:lnTo>
                <a:lnTo>
                  <a:pt x="10269" y="14953"/>
                </a:lnTo>
                <a:lnTo>
                  <a:pt x="10471" y="14888"/>
                </a:lnTo>
                <a:lnTo>
                  <a:pt x="10689" y="14854"/>
                </a:lnTo>
                <a:lnTo>
                  <a:pt x="10800" y="14852"/>
                </a:lnTo>
                <a:lnTo>
                  <a:pt x="10911" y="14854"/>
                </a:lnTo>
                <a:lnTo>
                  <a:pt x="11129" y="14888"/>
                </a:lnTo>
                <a:lnTo>
                  <a:pt x="11334" y="14953"/>
                </a:lnTo>
                <a:lnTo>
                  <a:pt x="11517" y="15048"/>
                </a:lnTo>
                <a:lnTo>
                  <a:pt x="11598" y="15106"/>
                </a:lnTo>
                <a:lnTo>
                  <a:pt x="17463" y="19675"/>
                </a:lnTo>
                <a:lnTo>
                  <a:pt x="17540" y="19729"/>
                </a:lnTo>
                <a:lnTo>
                  <a:pt x="17709" y="19819"/>
                </a:lnTo>
                <a:lnTo>
                  <a:pt x="17897" y="19879"/>
                </a:lnTo>
                <a:lnTo>
                  <a:pt x="18104" y="19910"/>
                </a:lnTo>
                <a:lnTo>
                  <a:pt x="18217" y="19914"/>
                </a:lnTo>
                <a:lnTo>
                  <a:pt x="18333" y="19912"/>
                </a:lnTo>
                <a:lnTo>
                  <a:pt x="18565" y="19877"/>
                </a:lnTo>
                <a:lnTo>
                  <a:pt x="18781" y="19814"/>
                </a:lnTo>
                <a:lnTo>
                  <a:pt x="18976" y="19717"/>
                </a:lnTo>
                <a:lnTo>
                  <a:pt x="19060" y="19659"/>
                </a:lnTo>
                <a:lnTo>
                  <a:pt x="19136" y="19599"/>
                </a:lnTo>
                <a:lnTo>
                  <a:pt x="19252" y="19467"/>
                </a:lnTo>
                <a:lnTo>
                  <a:pt x="19329" y="19320"/>
                </a:lnTo>
                <a:lnTo>
                  <a:pt x="19370" y="19158"/>
                </a:lnTo>
                <a:lnTo>
                  <a:pt x="19373" y="19070"/>
                </a:lnTo>
                <a:lnTo>
                  <a:pt x="19377" y="18984"/>
                </a:lnTo>
                <a:lnTo>
                  <a:pt x="19419" y="18819"/>
                </a:lnTo>
                <a:lnTo>
                  <a:pt x="19507" y="18667"/>
                </a:lnTo>
                <a:lnTo>
                  <a:pt x="19628" y="18532"/>
                </a:lnTo>
                <a:lnTo>
                  <a:pt x="19776" y="18420"/>
                </a:lnTo>
                <a:lnTo>
                  <a:pt x="19955" y="18328"/>
                </a:lnTo>
                <a:lnTo>
                  <a:pt x="20155" y="18261"/>
                </a:lnTo>
                <a:lnTo>
                  <a:pt x="20373" y="18230"/>
                </a:lnTo>
                <a:lnTo>
                  <a:pt x="20486" y="18226"/>
                </a:lnTo>
                <a:lnTo>
                  <a:pt x="20602" y="18230"/>
                </a:lnTo>
                <a:lnTo>
                  <a:pt x="20820" y="18261"/>
                </a:lnTo>
                <a:lnTo>
                  <a:pt x="21015" y="18328"/>
                </a:lnTo>
                <a:lnTo>
                  <a:pt x="21196" y="18420"/>
                </a:lnTo>
                <a:lnTo>
                  <a:pt x="21347" y="18532"/>
                </a:lnTo>
                <a:lnTo>
                  <a:pt x="21468" y="18667"/>
                </a:lnTo>
                <a:lnTo>
                  <a:pt x="21551" y="18819"/>
                </a:lnTo>
                <a:lnTo>
                  <a:pt x="21595" y="18984"/>
                </a:lnTo>
                <a:lnTo>
                  <a:pt x="21600" y="19070"/>
                </a:lnTo>
                <a:lnTo>
                  <a:pt x="21598" y="19198"/>
                </a:lnTo>
                <a:lnTo>
                  <a:pt x="21565" y="19450"/>
                </a:lnTo>
                <a:lnTo>
                  <a:pt x="21500" y="19694"/>
                </a:lnTo>
                <a:lnTo>
                  <a:pt x="21407" y="19930"/>
                </a:lnTo>
                <a:lnTo>
                  <a:pt x="21284" y="20158"/>
                </a:lnTo>
                <a:lnTo>
                  <a:pt x="21129" y="20373"/>
                </a:lnTo>
                <a:lnTo>
                  <a:pt x="20950" y="20579"/>
                </a:lnTo>
                <a:lnTo>
                  <a:pt x="20739" y="20770"/>
                </a:lnTo>
                <a:lnTo>
                  <a:pt x="20626" y="20860"/>
                </a:lnTo>
                <a:lnTo>
                  <a:pt x="20503" y="20948"/>
                </a:lnTo>
                <a:lnTo>
                  <a:pt x="20240" y="21108"/>
                </a:lnTo>
                <a:lnTo>
                  <a:pt x="19957" y="21247"/>
                </a:lnTo>
                <a:lnTo>
                  <a:pt x="19660" y="21363"/>
                </a:lnTo>
                <a:lnTo>
                  <a:pt x="19350" y="21459"/>
                </a:lnTo>
                <a:lnTo>
                  <a:pt x="19025" y="21530"/>
                </a:lnTo>
                <a:lnTo>
                  <a:pt x="18695" y="21577"/>
                </a:lnTo>
                <a:lnTo>
                  <a:pt x="18359" y="21600"/>
                </a:lnTo>
                <a:lnTo>
                  <a:pt x="18192" y="21600"/>
                </a:lnTo>
                <a:lnTo>
                  <a:pt x="18020" y="21598"/>
                </a:lnTo>
                <a:lnTo>
                  <a:pt x="17693" y="21570"/>
                </a:lnTo>
                <a:lnTo>
                  <a:pt x="17375" y="21523"/>
                </a:lnTo>
                <a:lnTo>
                  <a:pt x="17071" y="21449"/>
                </a:lnTo>
                <a:lnTo>
                  <a:pt x="16779" y="21356"/>
                </a:lnTo>
                <a:lnTo>
                  <a:pt x="16498" y="21236"/>
                </a:lnTo>
                <a:lnTo>
                  <a:pt x="16234" y="21099"/>
                </a:lnTo>
                <a:lnTo>
                  <a:pt x="15983" y="20941"/>
                </a:lnTo>
                <a:lnTo>
                  <a:pt x="15867" y="20849"/>
                </a:lnTo>
                <a:lnTo>
                  <a:pt x="10800" y="16904"/>
                </a:lnTo>
                <a:lnTo>
                  <a:pt x="5735" y="20849"/>
                </a:lnTo>
                <a:lnTo>
                  <a:pt x="5619" y="20937"/>
                </a:lnTo>
                <a:lnTo>
                  <a:pt x="5371" y="21097"/>
                </a:lnTo>
                <a:lnTo>
                  <a:pt x="5107" y="21236"/>
                </a:lnTo>
                <a:lnTo>
                  <a:pt x="4826" y="21352"/>
                </a:lnTo>
                <a:lnTo>
                  <a:pt x="4536" y="21447"/>
                </a:lnTo>
                <a:lnTo>
                  <a:pt x="4230" y="21519"/>
                </a:lnTo>
                <a:lnTo>
                  <a:pt x="3912" y="21570"/>
                </a:lnTo>
                <a:lnTo>
                  <a:pt x="3585" y="21598"/>
                </a:lnTo>
                <a:lnTo>
                  <a:pt x="3417" y="21600"/>
                </a:lnTo>
                <a:lnTo>
                  <a:pt x="3357" y="216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pSp>
        <p:nvGrpSpPr>
          <p:cNvPr id="297" name="Group 12"/>
          <p:cNvGrpSpPr/>
          <p:nvPr/>
        </p:nvGrpSpPr>
        <p:grpSpPr>
          <a:xfrm>
            <a:off x="599825" y="2045575"/>
            <a:ext cx="229345" cy="182439"/>
            <a:chOff x="0" y="0"/>
            <a:chExt cx="229343" cy="182438"/>
          </a:xfrm>
        </p:grpSpPr>
        <p:sp>
          <p:nvSpPr>
            <p:cNvPr id="295" name="Freeform 13"/>
            <p:cNvSpPr/>
            <p:nvPr/>
          </p:nvSpPr>
          <p:spPr>
            <a:xfrm>
              <a:off x="32724" y="36814"/>
              <a:ext cx="163896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2" y="0"/>
                  </a:moveTo>
                  <a:lnTo>
                    <a:pt x="24" y="10004"/>
                  </a:lnTo>
                  <a:lnTo>
                    <a:pt x="24" y="10058"/>
                  </a:lnTo>
                  <a:lnTo>
                    <a:pt x="0" y="10099"/>
                  </a:lnTo>
                  <a:lnTo>
                    <a:pt x="0" y="20238"/>
                  </a:lnTo>
                  <a:lnTo>
                    <a:pt x="24" y="20508"/>
                  </a:lnTo>
                  <a:lnTo>
                    <a:pt x="192" y="20993"/>
                  </a:lnTo>
                  <a:lnTo>
                    <a:pt x="360" y="21196"/>
                  </a:lnTo>
                  <a:lnTo>
                    <a:pt x="539" y="21384"/>
                  </a:lnTo>
                  <a:lnTo>
                    <a:pt x="971" y="21587"/>
                  </a:lnTo>
                  <a:lnTo>
                    <a:pt x="1199" y="21600"/>
                  </a:lnTo>
                  <a:lnTo>
                    <a:pt x="8415" y="21600"/>
                  </a:lnTo>
                  <a:lnTo>
                    <a:pt x="8415" y="13497"/>
                  </a:lnTo>
                  <a:lnTo>
                    <a:pt x="13209" y="13497"/>
                  </a:lnTo>
                  <a:lnTo>
                    <a:pt x="13209" y="21600"/>
                  </a:lnTo>
                  <a:lnTo>
                    <a:pt x="20413" y="21600"/>
                  </a:lnTo>
                  <a:lnTo>
                    <a:pt x="20653" y="21587"/>
                  </a:lnTo>
                  <a:lnTo>
                    <a:pt x="21073" y="21384"/>
                  </a:lnTo>
                  <a:lnTo>
                    <a:pt x="21252" y="21196"/>
                  </a:lnTo>
                  <a:lnTo>
                    <a:pt x="21408" y="20993"/>
                  </a:lnTo>
                  <a:lnTo>
                    <a:pt x="21600" y="20508"/>
                  </a:lnTo>
                  <a:lnTo>
                    <a:pt x="21600" y="10045"/>
                  </a:lnTo>
                  <a:lnTo>
                    <a:pt x="21588" y="10004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296" name="Freeform 14"/>
            <p:cNvSpPr/>
            <p:nvPr/>
          </p:nvSpPr>
          <p:spPr>
            <a:xfrm>
              <a:off x="-1" y="-1"/>
              <a:ext cx="229345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4" y="17887"/>
                  </a:moveTo>
                  <a:lnTo>
                    <a:pt x="18517" y="12693"/>
                  </a:lnTo>
                  <a:lnTo>
                    <a:pt x="18517" y="805"/>
                  </a:lnTo>
                  <a:lnTo>
                    <a:pt x="18457" y="476"/>
                  </a:lnTo>
                  <a:lnTo>
                    <a:pt x="18405" y="329"/>
                  </a:lnTo>
                  <a:lnTo>
                    <a:pt x="18337" y="238"/>
                  </a:lnTo>
                  <a:lnTo>
                    <a:pt x="18183" y="91"/>
                  </a:lnTo>
                  <a:lnTo>
                    <a:pt x="15433" y="91"/>
                  </a:lnTo>
                  <a:lnTo>
                    <a:pt x="15271" y="238"/>
                  </a:lnTo>
                  <a:lnTo>
                    <a:pt x="15211" y="329"/>
                  </a:lnTo>
                  <a:lnTo>
                    <a:pt x="15159" y="476"/>
                  </a:lnTo>
                  <a:lnTo>
                    <a:pt x="15099" y="805"/>
                  </a:lnTo>
                  <a:lnTo>
                    <a:pt x="15091" y="988"/>
                  </a:lnTo>
                  <a:lnTo>
                    <a:pt x="15091" y="6584"/>
                  </a:lnTo>
                  <a:lnTo>
                    <a:pt x="11819" y="750"/>
                  </a:lnTo>
                  <a:lnTo>
                    <a:pt x="11597" y="421"/>
                  </a:lnTo>
                  <a:lnTo>
                    <a:pt x="11091" y="18"/>
                  </a:lnTo>
                  <a:lnTo>
                    <a:pt x="10809" y="0"/>
                  </a:lnTo>
                  <a:lnTo>
                    <a:pt x="10509" y="18"/>
                  </a:lnTo>
                  <a:lnTo>
                    <a:pt x="10003" y="421"/>
                  </a:lnTo>
                  <a:lnTo>
                    <a:pt x="9781" y="750"/>
                  </a:lnTo>
                  <a:lnTo>
                    <a:pt x="146" y="17887"/>
                  </a:lnTo>
                  <a:lnTo>
                    <a:pt x="86" y="18015"/>
                  </a:lnTo>
                  <a:lnTo>
                    <a:pt x="9" y="18308"/>
                  </a:lnTo>
                  <a:lnTo>
                    <a:pt x="0" y="18509"/>
                  </a:lnTo>
                  <a:lnTo>
                    <a:pt x="0" y="18710"/>
                  </a:lnTo>
                  <a:lnTo>
                    <a:pt x="51" y="19021"/>
                  </a:lnTo>
                  <a:lnTo>
                    <a:pt x="103" y="19167"/>
                  </a:lnTo>
                  <a:lnTo>
                    <a:pt x="925" y="21289"/>
                  </a:lnTo>
                  <a:lnTo>
                    <a:pt x="1045" y="21527"/>
                  </a:lnTo>
                  <a:lnTo>
                    <a:pt x="1208" y="21600"/>
                  </a:lnTo>
                  <a:lnTo>
                    <a:pt x="1370" y="21600"/>
                  </a:lnTo>
                  <a:lnTo>
                    <a:pt x="1533" y="21417"/>
                  </a:lnTo>
                  <a:lnTo>
                    <a:pt x="10809" y="4902"/>
                  </a:lnTo>
                  <a:lnTo>
                    <a:pt x="20075" y="21417"/>
                  </a:lnTo>
                  <a:lnTo>
                    <a:pt x="20195" y="21582"/>
                  </a:lnTo>
                  <a:lnTo>
                    <a:pt x="20358" y="21600"/>
                  </a:lnTo>
                  <a:lnTo>
                    <a:pt x="20410" y="21600"/>
                  </a:lnTo>
                  <a:lnTo>
                    <a:pt x="20564" y="21527"/>
                  </a:lnTo>
                  <a:lnTo>
                    <a:pt x="20675" y="21289"/>
                  </a:lnTo>
                  <a:lnTo>
                    <a:pt x="21514" y="19167"/>
                  </a:lnTo>
                  <a:lnTo>
                    <a:pt x="21566" y="19021"/>
                  </a:lnTo>
                  <a:lnTo>
                    <a:pt x="21600" y="18710"/>
                  </a:lnTo>
                  <a:lnTo>
                    <a:pt x="21600" y="18509"/>
                  </a:lnTo>
                  <a:lnTo>
                    <a:pt x="21591" y="18308"/>
                  </a:lnTo>
                  <a:lnTo>
                    <a:pt x="21514" y="18015"/>
                  </a:lnTo>
                  <a:lnTo>
                    <a:pt x="21454" y="17887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298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299" name="자유형 11"/>
          <p:cNvSpPr/>
          <p:nvPr/>
        </p:nvSpPr>
        <p:spPr>
          <a:xfrm>
            <a:off x="629139" y="4004647"/>
            <a:ext cx="170717" cy="14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18058"/>
                </a:moveTo>
                <a:lnTo>
                  <a:pt x="10143" y="19659"/>
                </a:lnTo>
                <a:lnTo>
                  <a:pt x="7724" y="21530"/>
                </a:lnTo>
                <a:lnTo>
                  <a:pt x="7634" y="21574"/>
                </a:lnTo>
                <a:lnTo>
                  <a:pt x="7544" y="21600"/>
                </a:lnTo>
                <a:lnTo>
                  <a:pt x="7454" y="21594"/>
                </a:lnTo>
                <a:lnTo>
                  <a:pt x="7369" y="21555"/>
                </a:lnTo>
                <a:lnTo>
                  <a:pt x="7290" y="21485"/>
                </a:lnTo>
                <a:lnTo>
                  <a:pt x="7228" y="21401"/>
                </a:lnTo>
                <a:lnTo>
                  <a:pt x="7189" y="21305"/>
                </a:lnTo>
                <a:lnTo>
                  <a:pt x="7178" y="21196"/>
                </a:lnTo>
                <a:close/>
                <a:moveTo>
                  <a:pt x="21252" y="0"/>
                </a:moveTo>
                <a:lnTo>
                  <a:pt x="21336" y="13"/>
                </a:lnTo>
                <a:lnTo>
                  <a:pt x="21415" y="45"/>
                </a:lnTo>
                <a:lnTo>
                  <a:pt x="21488" y="103"/>
                </a:lnTo>
                <a:lnTo>
                  <a:pt x="21555" y="199"/>
                </a:lnTo>
                <a:lnTo>
                  <a:pt x="21594" y="314"/>
                </a:lnTo>
                <a:lnTo>
                  <a:pt x="21600" y="424"/>
                </a:lnTo>
                <a:lnTo>
                  <a:pt x="21572" y="545"/>
                </a:lnTo>
                <a:lnTo>
                  <a:pt x="14834" y="19957"/>
                </a:lnTo>
                <a:lnTo>
                  <a:pt x="14772" y="20086"/>
                </a:lnTo>
                <a:lnTo>
                  <a:pt x="14694" y="20195"/>
                </a:lnTo>
                <a:lnTo>
                  <a:pt x="14598" y="20285"/>
                </a:lnTo>
                <a:lnTo>
                  <a:pt x="14480" y="20355"/>
                </a:lnTo>
                <a:lnTo>
                  <a:pt x="14368" y="20394"/>
                </a:lnTo>
                <a:lnTo>
                  <a:pt x="14256" y="20406"/>
                </a:lnTo>
                <a:lnTo>
                  <a:pt x="14116" y="20387"/>
                </a:lnTo>
                <a:lnTo>
                  <a:pt x="13986" y="20329"/>
                </a:lnTo>
                <a:lnTo>
                  <a:pt x="7176" y="16627"/>
                </a:lnTo>
                <a:lnTo>
                  <a:pt x="16754" y="5634"/>
                </a:lnTo>
                <a:lnTo>
                  <a:pt x="5817" y="15895"/>
                </a:lnTo>
                <a:lnTo>
                  <a:pt x="354" y="12924"/>
                </a:lnTo>
                <a:lnTo>
                  <a:pt x="236" y="12834"/>
                </a:lnTo>
                <a:lnTo>
                  <a:pt x="135" y="12725"/>
                </a:lnTo>
                <a:lnTo>
                  <a:pt x="62" y="12597"/>
                </a:lnTo>
                <a:lnTo>
                  <a:pt x="17" y="12449"/>
                </a:lnTo>
                <a:lnTo>
                  <a:pt x="0" y="12289"/>
                </a:lnTo>
                <a:lnTo>
                  <a:pt x="11" y="12135"/>
                </a:lnTo>
                <a:lnTo>
                  <a:pt x="56" y="11981"/>
                </a:lnTo>
                <a:lnTo>
                  <a:pt x="129" y="11846"/>
                </a:lnTo>
                <a:lnTo>
                  <a:pt x="230" y="11737"/>
                </a:lnTo>
                <a:lnTo>
                  <a:pt x="348" y="11653"/>
                </a:lnTo>
                <a:lnTo>
                  <a:pt x="21095" y="32"/>
                </a:lnTo>
                <a:lnTo>
                  <a:pt x="21173" y="6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300" name="Freeform 6"/>
          <p:cNvSpPr/>
          <p:nvPr/>
        </p:nvSpPr>
        <p:spPr>
          <a:xfrm rot="10800000" flipH="1" flipV="1">
            <a:off x="628247" y="3372799"/>
            <a:ext cx="172501" cy="15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07" y="0"/>
                </a:moveTo>
                <a:lnTo>
                  <a:pt x="15753" y="0"/>
                </a:lnTo>
                <a:lnTo>
                  <a:pt x="16198" y="35"/>
                </a:lnTo>
                <a:lnTo>
                  <a:pt x="16638" y="105"/>
                </a:lnTo>
                <a:lnTo>
                  <a:pt x="17065" y="216"/>
                </a:lnTo>
                <a:lnTo>
                  <a:pt x="17498" y="356"/>
                </a:lnTo>
                <a:lnTo>
                  <a:pt x="17919" y="530"/>
                </a:lnTo>
                <a:lnTo>
                  <a:pt x="18333" y="753"/>
                </a:lnTo>
                <a:lnTo>
                  <a:pt x="18723" y="997"/>
                </a:lnTo>
                <a:lnTo>
                  <a:pt x="19107" y="1276"/>
                </a:lnTo>
                <a:lnTo>
                  <a:pt x="19472" y="1604"/>
                </a:lnTo>
                <a:lnTo>
                  <a:pt x="19824" y="1960"/>
                </a:lnTo>
                <a:lnTo>
                  <a:pt x="20146" y="2343"/>
                </a:lnTo>
                <a:lnTo>
                  <a:pt x="20437" y="2748"/>
                </a:lnTo>
                <a:lnTo>
                  <a:pt x="20697" y="3173"/>
                </a:lnTo>
                <a:lnTo>
                  <a:pt x="20926" y="3613"/>
                </a:lnTo>
                <a:lnTo>
                  <a:pt x="21117" y="4059"/>
                </a:lnTo>
                <a:lnTo>
                  <a:pt x="21278" y="4533"/>
                </a:lnTo>
                <a:lnTo>
                  <a:pt x="21408" y="5001"/>
                </a:lnTo>
                <a:lnTo>
                  <a:pt x="21501" y="5482"/>
                </a:lnTo>
                <a:lnTo>
                  <a:pt x="21569" y="5970"/>
                </a:lnTo>
                <a:lnTo>
                  <a:pt x="21600" y="6458"/>
                </a:lnTo>
                <a:lnTo>
                  <a:pt x="21600" y="6947"/>
                </a:lnTo>
                <a:lnTo>
                  <a:pt x="21569" y="7435"/>
                </a:lnTo>
                <a:lnTo>
                  <a:pt x="21501" y="7923"/>
                </a:lnTo>
                <a:lnTo>
                  <a:pt x="21408" y="8404"/>
                </a:lnTo>
                <a:lnTo>
                  <a:pt x="21278" y="8879"/>
                </a:lnTo>
                <a:lnTo>
                  <a:pt x="21117" y="9339"/>
                </a:lnTo>
                <a:lnTo>
                  <a:pt x="20926" y="9792"/>
                </a:lnTo>
                <a:lnTo>
                  <a:pt x="20697" y="10232"/>
                </a:lnTo>
                <a:lnTo>
                  <a:pt x="20437" y="10657"/>
                </a:lnTo>
                <a:lnTo>
                  <a:pt x="20146" y="11062"/>
                </a:lnTo>
                <a:lnTo>
                  <a:pt x="19824" y="11445"/>
                </a:lnTo>
                <a:lnTo>
                  <a:pt x="12418" y="19619"/>
                </a:lnTo>
                <a:lnTo>
                  <a:pt x="12300" y="19724"/>
                </a:lnTo>
                <a:lnTo>
                  <a:pt x="12158" y="19794"/>
                </a:lnTo>
                <a:lnTo>
                  <a:pt x="12016" y="19835"/>
                </a:lnTo>
                <a:lnTo>
                  <a:pt x="11867" y="19835"/>
                </a:lnTo>
                <a:lnTo>
                  <a:pt x="11719" y="19794"/>
                </a:lnTo>
                <a:lnTo>
                  <a:pt x="11589" y="19724"/>
                </a:lnTo>
                <a:lnTo>
                  <a:pt x="11465" y="19619"/>
                </a:lnTo>
                <a:lnTo>
                  <a:pt x="11366" y="19480"/>
                </a:lnTo>
                <a:lnTo>
                  <a:pt x="11304" y="19333"/>
                </a:lnTo>
                <a:lnTo>
                  <a:pt x="11267" y="19173"/>
                </a:lnTo>
                <a:lnTo>
                  <a:pt x="11267" y="19012"/>
                </a:lnTo>
                <a:lnTo>
                  <a:pt x="11304" y="18852"/>
                </a:lnTo>
                <a:lnTo>
                  <a:pt x="11366" y="18699"/>
                </a:lnTo>
                <a:lnTo>
                  <a:pt x="11465" y="18566"/>
                </a:lnTo>
                <a:lnTo>
                  <a:pt x="18779" y="10497"/>
                </a:lnTo>
                <a:lnTo>
                  <a:pt x="19051" y="10169"/>
                </a:lnTo>
                <a:lnTo>
                  <a:pt x="19292" y="9813"/>
                </a:lnTo>
                <a:lnTo>
                  <a:pt x="19509" y="9450"/>
                </a:lnTo>
                <a:lnTo>
                  <a:pt x="19694" y="9067"/>
                </a:lnTo>
                <a:lnTo>
                  <a:pt x="19849" y="8669"/>
                </a:lnTo>
                <a:lnTo>
                  <a:pt x="19973" y="8265"/>
                </a:lnTo>
                <a:lnTo>
                  <a:pt x="20059" y="7853"/>
                </a:lnTo>
                <a:lnTo>
                  <a:pt x="20127" y="7435"/>
                </a:lnTo>
                <a:lnTo>
                  <a:pt x="20152" y="7016"/>
                </a:lnTo>
                <a:lnTo>
                  <a:pt x="20152" y="6598"/>
                </a:lnTo>
                <a:lnTo>
                  <a:pt x="20127" y="6172"/>
                </a:lnTo>
                <a:lnTo>
                  <a:pt x="20059" y="5761"/>
                </a:lnTo>
                <a:lnTo>
                  <a:pt x="19973" y="5342"/>
                </a:lnTo>
                <a:lnTo>
                  <a:pt x="19849" y="4945"/>
                </a:lnTo>
                <a:lnTo>
                  <a:pt x="19694" y="4554"/>
                </a:lnTo>
                <a:lnTo>
                  <a:pt x="19509" y="4171"/>
                </a:lnTo>
                <a:lnTo>
                  <a:pt x="19292" y="3801"/>
                </a:lnTo>
                <a:lnTo>
                  <a:pt x="19051" y="3452"/>
                </a:lnTo>
                <a:lnTo>
                  <a:pt x="18779" y="3125"/>
                </a:lnTo>
                <a:lnTo>
                  <a:pt x="18469" y="2811"/>
                </a:lnTo>
                <a:lnTo>
                  <a:pt x="18160" y="2539"/>
                </a:lnTo>
                <a:lnTo>
                  <a:pt x="17826" y="2309"/>
                </a:lnTo>
                <a:lnTo>
                  <a:pt x="17479" y="2099"/>
                </a:lnTo>
                <a:lnTo>
                  <a:pt x="17120" y="1932"/>
                </a:lnTo>
                <a:lnTo>
                  <a:pt x="16755" y="1799"/>
                </a:lnTo>
                <a:lnTo>
                  <a:pt x="16384" y="1695"/>
                </a:lnTo>
                <a:lnTo>
                  <a:pt x="16000" y="1632"/>
                </a:lnTo>
                <a:lnTo>
                  <a:pt x="15623" y="1597"/>
                </a:lnTo>
                <a:lnTo>
                  <a:pt x="15246" y="1597"/>
                </a:lnTo>
                <a:lnTo>
                  <a:pt x="14862" y="1632"/>
                </a:lnTo>
                <a:lnTo>
                  <a:pt x="14478" y="1695"/>
                </a:lnTo>
                <a:lnTo>
                  <a:pt x="14107" y="1799"/>
                </a:lnTo>
                <a:lnTo>
                  <a:pt x="13742" y="1932"/>
                </a:lnTo>
                <a:lnTo>
                  <a:pt x="13389" y="2099"/>
                </a:lnTo>
                <a:lnTo>
                  <a:pt x="13043" y="2309"/>
                </a:lnTo>
                <a:lnTo>
                  <a:pt x="12715" y="2539"/>
                </a:lnTo>
                <a:lnTo>
                  <a:pt x="12393" y="2811"/>
                </a:lnTo>
                <a:lnTo>
                  <a:pt x="12096" y="3125"/>
                </a:lnTo>
                <a:lnTo>
                  <a:pt x="2339" y="13754"/>
                </a:lnTo>
                <a:lnTo>
                  <a:pt x="2110" y="14040"/>
                </a:lnTo>
                <a:lnTo>
                  <a:pt x="1900" y="14347"/>
                </a:lnTo>
                <a:lnTo>
                  <a:pt x="1732" y="14660"/>
                </a:lnTo>
                <a:lnTo>
                  <a:pt x="1596" y="14988"/>
                </a:lnTo>
                <a:lnTo>
                  <a:pt x="1491" y="15337"/>
                </a:lnTo>
                <a:lnTo>
                  <a:pt x="1411" y="15679"/>
                </a:lnTo>
                <a:lnTo>
                  <a:pt x="1361" y="16034"/>
                </a:lnTo>
                <a:lnTo>
                  <a:pt x="1349" y="16390"/>
                </a:lnTo>
                <a:lnTo>
                  <a:pt x="1361" y="16753"/>
                </a:lnTo>
                <a:lnTo>
                  <a:pt x="1411" y="17101"/>
                </a:lnTo>
                <a:lnTo>
                  <a:pt x="1491" y="17457"/>
                </a:lnTo>
                <a:lnTo>
                  <a:pt x="1596" y="17792"/>
                </a:lnTo>
                <a:lnTo>
                  <a:pt x="1732" y="18127"/>
                </a:lnTo>
                <a:lnTo>
                  <a:pt x="1900" y="18441"/>
                </a:lnTo>
                <a:lnTo>
                  <a:pt x="2110" y="18740"/>
                </a:lnTo>
                <a:lnTo>
                  <a:pt x="2339" y="19026"/>
                </a:lnTo>
                <a:lnTo>
                  <a:pt x="2592" y="19284"/>
                </a:lnTo>
                <a:lnTo>
                  <a:pt x="2865" y="19501"/>
                </a:lnTo>
                <a:lnTo>
                  <a:pt x="3149" y="19696"/>
                </a:lnTo>
                <a:lnTo>
                  <a:pt x="3453" y="19849"/>
                </a:lnTo>
                <a:lnTo>
                  <a:pt x="3762" y="19968"/>
                </a:lnTo>
                <a:lnTo>
                  <a:pt x="4084" y="20045"/>
                </a:lnTo>
                <a:lnTo>
                  <a:pt x="4399" y="20100"/>
                </a:lnTo>
                <a:lnTo>
                  <a:pt x="4721" y="20121"/>
                </a:lnTo>
                <a:lnTo>
                  <a:pt x="5049" y="20100"/>
                </a:lnTo>
                <a:lnTo>
                  <a:pt x="5364" y="20045"/>
                </a:lnTo>
                <a:lnTo>
                  <a:pt x="5686" y="19968"/>
                </a:lnTo>
                <a:lnTo>
                  <a:pt x="5989" y="19849"/>
                </a:lnTo>
                <a:lnTo>
                  <a:pt x="6299" y="19696"/>
                </a:lnTo>
                <a:lnTo>
                  <a:pt x="6583" y="19501"/>
                </a:lnTo>
                <a:lnTo>
                  <a:pt x="6856" y="19284"/>
                </a:lnTo>
                <a:lnTo>
                  <a:pt x="7109" y="19026"/>
                </a:lnTo>
                <a:lnTo>
                  <a:pt x="16959" y="8279"/>
                </a:lnTo>
                <a:lnTo>
                  <a:pt x="17127" y="8076"/>
                </a:lnTo>
                <a:lnTo>
                  <a:pt x="17269" y="7846"/>
                </a:lnTo>
                <a:lnTo>
                  <a:pt x="17380" y="7609"/>
                </a:lnTo>
                <a:lnTo>
                  <a:pt x="17467" y="7358"/>
                </a:lnTo>
                <a:lnTo>
                  <a:pt x="17516" y="7100"/>
                </a:lnTo>
                <a:lnTo>
                  <a:pt x="17553" y="6835"/>
                </a:lnTo>
                <a:lnTo>
                  <a:pt x="17553" y="6570"/>
                </a:lnTo>
                <a:lnTo>
                  <a:pt x="17516" y="6305"/>
                </a:lnTo>
                <a:lnTo>
                  <a:pt x="17467" y="6047"/>
                </a:lnTo>
                <a:lnTo>
                  <a:pt x="17380" y="5803"/>
                </a:lnTo>
                <a:lnTo>
                  <a:pt x="17269" y="5559"/>
                </a:lnTo>
                <a:lnTo>
                  <a:pt x="17127" y="5329"/>
                </a:lnTo>
                <a:lnTo>
                  <a:pt x="16959" y="5119"/>
                </a:lnTo>
                <a:lnTo>
                  <a:pt x="16768" y="4931"/>
                </a:lnTo>
                <a:lnTo>
                  <a:pt x="16564" y="4778"/>
                </a:lnTo>
                <a:lnTo>
                  <a:pt x="16347" y="4659"/>
                </a:lnTo>
                <a:lnTo>
                  <a:pt x="16118" y="4561"/>
                </a:lnTo>
                <a:lnTo>
                  <a:pt x="15883" y="4499"/>
                </a:lnTo>
                <a:lnTo>
                  <a:pt x="15642" y="4471"/>
                </a:lnTo>
                <a:lnTo>
                  <a:pt x="15406" y="4471"/>
                </a:lnTo>
                <a:lnTo>
                  <a:pt x="15171" y="4499"/>
                </a:lnTo>
                <a:lnTo>
                  <a:pt x="14942" y="4561"/>
                </a:lnTo>
                <a:lnTo>
                  <a:pt x="14707" y="4659"/>
                </a:lnTo>
                <a:lnTo>
                  <a:pt x="14497" y="4778"/>
                </a:lnTo>
                <a:lnTo>
                  <a:pt x="14287" y="4931"/>
                </a:lnTo>
                <a:lnTo>
                  <a:pt x="14095" y="5119"/>
                </a:lnTo>
                <a:lnTo>
                  <a:pt x="6695" y="13293"/>
                </a:lnTo>
                <a:lnTo>
                  <a:pt x="6571" y="13405"/>
                </a:lnTo>
                <a:lnTo>
                  <a:pt x="6435" y="13468"/>
                </a:lnTo>
                <a:lnTo>
                  <a:pt x="6293" y="13510"/>
                </a:lnTo>
                <a:lnTo>
                  <a:pt x="6138" y="13510"/>
                </a:lnTo>
                <a:lnTo>
                  <a:pt x="5996" y="13468"/>
                </a:lnTo>
                <a:lnTo>
                  <a:pt x="5859" y="13405"/>
                </a:lnTo>
                <a:lnTo>
                  <a:pt x="5736" y="13293"/>
                </a:lnTo>
                <a:lnTo>
                  <a:pt x="5637" y="13161"/>
                </a:lnTo>
                <a:lnTo>
                  <a:pt x="5569" y="13007"/>
                </a:lnTo>
                <a:lnTo>
                  <a:pt x="5544" y="12847"/>
                </a:lnTo>
                <a:lnTo>
                  <a:pt x="5544" y="12687"/>
                </a:lnTo>
                <a:lnTo>
                  <a:pt x="5569" y="12526"/>
                </a:lnTo>
                <a:lnTo>
                  <a:pt x="5637" y="12380"/>
                </a:lnTo>
                <a:lnTo>
                  <a:pt x="5736" y="12240"/>
                </a:lnTo>
                <a:lnTo>
                  <a:pt x="13136" y="4066"/>
                </a:lnTo>
                <a:lnTo>
                  <a:pt x="13396" y="3808"/>
                </a:lnTo>
                <a:lnTo>
                  <a:pt x="13668" y="3592"/>
                </a:lnTo>
                <a:lnTo>
                  <a:pt x="13952" y="3404"/>
                </a:lnTo>
                <a:lnTo>
                  <a:pt x="14256" y="3243"/>
                </a:lnTo>
                <a:lnTo>
                  <a:pt x="14565" y="3132"/>
                </a:lnTo>
                <a:lnTo>
                  <a:pt x="14881" y="3041"/>
                </a:lnTo>
                <a:lnTo>
                  <a:pt x="15202" y="2992"/>
                </a:lnTo>
                <a:lnTo>
                  <a:pt x="15524" y="2978"/>
                </a:lnTo>
                <a:lnTo>
                  <a:pt x="15852" y="2992"/>
                </a:lnTo>
                <a:lnTo>
                  <a:pt x="16168" y="3041"/>
                </a:lnTo>
                <a:lnTo>
                  <a:pt x="16489" y="3132"/>
                </a:lnTo>
                <a:lnTo>
                  <a:pt x="16792" y="3243"/>
                </a:lnTo>
                <a:lnTo>
                  <a:pt x="17096" y="3404"/>
                </a:lnTo>
                <a:lnTo>
                  <a:pt x="17386" y="3592"/>
                </a:lnTo>
                <a:lnTo>
                  <a:pt x="17659" y="3808"/>
                </a:lnTo>
                <a:lnTo>
                  <a:pt x="17912" y="4066"/>
                </a:lnTo>
                <a:lnTo>
                  <a:pt x="18141" y="4345"/>
                </a:lnTo>
                <a:lnTo>
                  <a:pt x="18345" y="4645"/>
                </a:lnTo>
                <a:lnTo>
                  <a:pt x="18519" y="4973"/>
                </a:lnTo>
                <a:lnTo>
                  <a:pt x="18655" y="5301"/>
                </a:lnTo>
                <a:lnTo>
                  <a:pt x="18760" y="5642"/>
                </a:lnTo>
                <a:lnTo>
                  <a:pt x="18840" y="5991"/>
                </a:lnTo>
                <a:lnTo>
                  <a:pt x="18890" y="6347"/>
                </a:lnTo>
                <a:lnTo>
                  <a:pt x="18902" y="6702"/>
                </a:lnTo>
                <a:lnTo>
                  <a:pt x="18890" y="7058"/>
                </a:lnTo>
                <a:lnTo>
                  <a:pt x="18840" y="7414"/>
                </a:lnTo>
                <a:lnTo>
                  <a:pt x="18760" y="7763"/>
                </a:lnTo>
                <a:lnTo>
                  <a:pt x="18655" y="8104"/>
                </a:lnTo>
                <a:lnTo>
                  <a:pt x="18519" y="8432"/>
                </a:lnTo>
                <a:lnTo>
                  <a:pt x="18345" y="8753"/>
                </a:lnTo>
                <a:lnTo>
                  <a:pt x="18141" y="9053"/>
                </a:lnTo>
                <a:lnTo>
                  <a:pt x="17912" y="9339"/>
                </a:lnTo>
                <a:lnTo>
                  <a:pt x="8062" y="20080"/>
                </a:lnTo>
                <a:lnTo>
                  <a:pt x="7765" y="20386"/>
                </a:lnTo>
                <a:lnTo>
                  <a:pt x="7443" y="20658"/>
                </a:lnTo>
                <a:lnTo>
                  <a:pt x="7115" y="20889"/>
                </a:lnTo>
                <a:lnTo>
                  <a:pt x="6769" y="21098"/>
                </a:lnTo>
                <a:lnTo>
                  <a:pt x="6410" y="21265"/>
                </a:lnTo>
                <a:lnTo>
                  <a:pt x="6045" y="21398"/>
                </a:lnTo>
                <a:lnTo>
                  <a:pt x="5674" y="21502"/>
                </a:lnTo>
                <a:lnTo>
                  <a:pt x="5290" y="21565"/>
                </a:lnTo>
                <a:lnTo>
                  <a:pt x="4913" y="21600"/>
                </a:lnTo>
                <a:lnTo>
                  <a:pt x="4535" y="21600"/>
                </a:lnTo>
                <a:lnTo>
                  <a:pt x="4152" y="21565"/>
                </a:lnTo>
                <a:lnTo>
                  <a:pt x="3768" y="21502"/>
                </a:lnTo>
                <a:lnTo>
                  <a:pt x="3397" y="21398"/>
                </a:lnTo>
                <a:lnTo>
                  <a:pt x="3032" y="21265"/>
                </a:lnTo>
                <a:lnTo>
                  <a:pt x="2679" y="21098"/>
                </a:lnTo>
                <a:lnTo>
                  <a:pt x="2333" y="20889"/>
                </a:lnTo>
                <a:lnTo>
                  <a:pt x="1999" y="20658"/>
                </a:lnTo>
                <a:lnTo>
                  <a:pt x="1683" y="20386"/>
                </a:lnTo>
                <a:lnTo>
                  <a:pt x="1386" y="20080"/>
                </a:lnTo>
                <a:lnTo>
                  <a:pt x="1101" y="19752"/>
                </a:lnTo>
                <a:lnTo>
                  <a:pt x="860" y="19403"/>
                </a:lnTo>
                <a:lnTo>
                  <a:pt x="643" y="19033"/>
                </a:lnTo>
                <a:lnTo>
                  <a:pt x="464" y="18650"/>
                </a:lnTo>
                <a:lnTo>
                  <a:pt x="316" y="18252"/>
                </a:lnTo>
                <a:lnTo>
                  <a:pt x="186" y="17855"/>
                </a:lnTo>
                <a:lnTo>
                  <a:pt x="93" y="17443"/>
                </a:lnTo>
                <a:lnTo>
                  <a:pt x="31" y="17025"/>
                </a:lnTo>
                <a:lnTo>
                  <a:pt x="0" y="16606"/>
                </a:lnTo>
                <a:lnTo>
                  <a:pt x="0" y="16188"/>
                </a:lnTo>
                <a:lnTo>
                  <a:pt x="31" y="15762"/>
                </a:lnTo>
                <a:lnTo>
                  <a:pt x="93" y="15344"/>
                </a:lnTo>
                <a:lnTo>
                  <a:pt x="186" y="14932"/>
                </a:lnTo>
                <a:lnTo>
                  <a:pt x="316" y="14528"/>
                </a:lnTo>
                <a:lnTo>
                  <a:pt x="464" y="14137"/>
                </a:lnTo>
                <a:lnTo>
                  <a:pt x="643" y="13754"/>
                </a:lnTo>
                <a:lnTo>
                  <a:pt x="860" y="13391"/>
                </a:lnTo>
                <a:lnTo>
                  <a:pt x="1101" y="13035"/>
                </a:lnTo>
                <a:lnTo>
                  <a:pt x="1386" y="12708"/>
                </a:lnTo>
                <a:lnTo>
                  <a:pt x="11230" y="1960"/>
                </a:lnTo>
                <a:lnTo>
                  <a:pt x="11583" y="1604"/>
                </a:lnTo>
                <a:lnTo>
                  <a:pt x="11948" y="1276"/>
                </a:lnTo>
                <a:lnTo>
                  <a:pt x="12325" y="997"/>
                </a:lnTo>
                <a:lnTo>
                  <a:pt x="12727" y="753"/>
                </a:lnTo>
                <a:lnTo>
                  <a:pt x="13136" y="530"/>
                </a:lnTo>
                <a:lnTo>
                  <a:pt x="13556" y="356"/>
                </a:lnTo>
                <a:lnTo>
                  <a:pt x="13990" y="216"/>
                </a:lnTo>
                <a:lnTo>
                  <a:pt x="14423" y="105"/>
                </a:lnTo>
                <a:lnTo>
                  <a:pt x="14862" y="35"/>
                </a:lnTo>
                <a:lnTo>
                  <a:pt x="15307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aphicFrame>
        <p:nvGraphicFramePr>
          <p:cNvPr id="301" name="표 20"/>
          <p:cNvGraphicFramePr/>
          <p:nvPr/>
        </p:nvGraphicFramePr>
        <p:xfrm>
          <a:off x="977899" y="1840440"/>
          <a:ext cx="854253" cy="32046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04040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Feedback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세분화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일정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역할 분담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Q&amp;N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4" name="그룹 21"/>
          <p:cNvGrpSpPr/>
          <p:nvPr/>
        </p:nvGrpSpPr>
        <p:grpSpPr>
          <a:xfrm>
            <a:off x="613267" y="892514"/>
            <a:ext cx="323772" cy="323771"/>
            <a:chOff x="0" y="0"/>
            <a:chExt cx="323770" cy="323770"/>
          </a:xfrm>
        </p:grpSpPr>
        <p:sp>
          <p:nvSpPr>
            <p:cNvPr id="302" name="타원 22"/>
            <p:cNvSpPr/>
            <p:nvPr/>
          </p:nvSpPr>
          <p:spPr>
            <a:xfrm>
              <a:off x="-1" y="-1"/>
              <a:ext cx="323772" cy="323772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pic>
          <p:nvPicPr>
            <p:cNvPr id="303" name="그림 23" descr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5" y="44335"/>
              <a:ext cx="235099" cy="235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5" name="직선 연결선 27"/>
          <p:cNvSpPr/>
          <p:nvPr/>
        </p:nvSpPr>
        <p:spPr>
          <a:xfrm>
            <a:off x="657602" y="1400175"/>
            <a:ext cx="1094998" cy="0"/>
          </a:xfrm>
          <a:prstGeom prst="line">
            <a:avLst/>
          </a:prstGeom>
          <a:ln w="31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TextBox 1"/>
          <p:cNvSpPr txBox="1"/>
          <p:nvPr/>
        </p:nvSpPr>
        <p:spPr>
          <a:xfrm>
            <a:off x="1121483" y="933015"/>
            <a:ext cx="549537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8조</a:t>
            </a:r>
          </a:p>
        </p:txBody>
      </p:sp>
      <p:sp>
        <p:nvSpPr>
          <p:cNvPr id="307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308" name="슬라이드 번호 개체 틀 3"/>
          <p:cNvSpPr txBox="1"/>
          <p:nvPr/>
        </p:nvSpPr>
        <p:spPr>
          <a:xfrm>
            <a:off x="9177179" y="6323269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5</a:t>
            </a:r>
          </a:p>
        </p:txBody>
      </p:sp>
      <p:grpSp>
        <p:nvGrpSpPr>
          <p:cNvPr id="311" name="Google Shape;338;p27"/>
          <p:cNvGrpSpPr/>
          <p:nvPr/>
        </p:nvGrpSpPr>
        <p:grpSpPr>
          <a:xfrm>
            <a:off x="4761274" y="2481375"/>
            <a:ext cx="6265420" cy="2563800"/>
            <a:chOff x="0" y="0"/>
            <a:chExt cx="6265419" cy="2563799"/>
          </a:xfrm>
        </p:grpSpPr>
        <p:sp>
          <p:nvSpPr>
            <p:cNvPr id="309" name="모서리가 둥근 직사각형"/>
            <p:cNvSpPr/>
            <p:nvPr/>
          </p:nvSpPr>
          <p:spPr>
            <a:xfrm>
              <a:off x="0" y="0"/>
              <a:ext cx="6265420" cy="2563800"/>
            </a:xfrm>
            <a:prstGeom prst="roundRect">
              <a:avLst>
                <a:gd name="adj" fmla="val 16667"/>
              </a:avLst>
            </a:prstGeom>
            <a:solidFill>
              <a:srgbClr val="1982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310" name=".`"/>
            <p:cNvSpPr txBox="1"/>
            <p:nvPr/>
          </p:nvSpPr>
          <p:spPr>
            <a:xfrm>
              <a:off x="170878" y="1096500"/>
              <a:ext cx="5923663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>
                  <a:solidFill>
                    <a:srgbClr val="3F3F3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endParaRPr dirty="0"/>
            </a:p>
          </p:txBody>
        </p:sp>
      </p:grpSp>
      <p:sp>
        <p:nvSpPr>
          <p:cNvPr id="313" name="Google Shape;340;p27"/>
          <p:cNvSpPr txBox="1"/>
          <p:nvPr/>
        </p:nvSpPr>
        <p:spPr>
          <a:xfrm>
            <a:off x="5247412" y="2422364"/>
            <a:ext cx="6265421" cy="306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6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  <a:p>
            <a:pPr>
              <a:lnSpc>
                <a:spcPct val="115000"/>
              </a:lnSpc>
              <a:defRPr sz="16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  <a:p>
            <a:pPr>
              <a:lnSpc>
                <a:spcPct val="115000"/>
              </a:lnSpc>
              <a:defRPr sz="12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  <a:p>
            <a:pPr>
              <a:lnSpc>
                <a:spcPct val="115000"/>
              </a:lnSpc>
              <a:defRPr sz="12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  <a:p>
            <a:pPr>
              <a:lnSpc>
                <a:spcPct val="115000"/>
              </a:lnSpc>
              <a:defRPr sz="28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확인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→  </a:t>
            </a:r>
            <a:r>
              <a:rPr dirty="0" err="1"/>
              <a:t>해당</a:t>
            </a:r>
            <a:r>
              <a:rPr dirty="0"/>
              <a:t> 길 </a:t>
            </a:r>
            <a:r>
              <a:rPr dirty="0" err="1"/>
              <a:t>공사</a:t>
            </a:r>
            <a:r>
              <a:rPr dirty="0"/>
              <a:t> </a:t>
            </a:r>
            <a:r>
              <a:rPr dirty="0" err="1"/>
              <a:t>기간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배제</a:t>
            </a:r>
            <a:endParaRPr dirty="0"/>
          </a:p>
          <a:p>
            <a:pPr>
              <a:lnSpc>
                <a:spcPct val="150000"/>
              </a:lnSpc>
              <a:defRPr sz="16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rPr dirty="0"/>
              <a:t>   	</a:t>
            </a:r>
          </a:p>
          <a:p>
            <a:pPr>
              <a:lnSpc>
                <a:spcPct val="115000"/>
              </a:lnSpc>
              <a:defRPr sz="16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dirty="0"/>
          </a:p>
        </p:txBody>
      </p:sp>
      <p:sp>
        <p:nvSpPr>
          <p:cNvPr id="314" name="Google Shape;343;p27"/>
          <p:cNvSpPr txBox="1"/>
          <p:nvPr/>
        </p:nvSpPr>
        <p:spPr>
          <a:xfrm>
            <a:off x="2288174" y="1551549"/>
            <a:ext cx="613459" cy="85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0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👩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‍</a:t>
            </a:r>
            <a:r>
              <a:t>💼</a:t>
            </a:r>
          </a:p>
        </p:txBody>
      </p:sp>
      <p:grpSp>
        <p:nvGrpSpPr>
          <p:cNvPr id="317" name="Google Shape;345;p27"/>
          <p:cNvGrpSpPr/>
          <p:nvPr/>
        </p:nvGrpSpPr>
        <p:grpSpPr>
          <a:xfrm>
            <a:off x="3144033" y="1400162"/>
            <a:ext cx="6325086" cy="642327"/>
            <a:chOff x="0" y="0"/>
            <a:chExt cx="6325085" cy="642325"/>
          </a:xfrm>
        </p:grpSpPr>
        <p:sp>
          <p:nvSpPr>
            <p:cNvPr id="315" name="Google Shape;346;p27"/>
            <p:cNvSpPr/>
            <p:nvPr/>
          </p:nvSpPr>
          <p:spPr>
            <a:xfrm>
              <a:off x="0" y="-1"/>
              <a:ext cx="6325086" cy="438301"/>
            </a:xfrm>
            <a:prstGeom prst="roundRect">
              <a:avLst>
                <a:gd name="adj" fmla="val 106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0" rotWithShape="0">
                <a:srgbClr val="000000">
                  <a:alpha val="98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316" name="Google Shape;347;p27"/>
            <p:cNvSpPr/>
            <p:nvPr/>
          </p:nvSpPr>
          <p:spPr>
            <a:xfrm rot="10800000">
              <a:off x="75594" y="318624"/>
              <a:ext cx="411770" cy="32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0"/>
                  </a:lnTo>
                  <a:cubicBezTo>
                    <a:pt x="9671" y="4907"/>
                    <a:pt x="7955" y="13720"/>
                    <a:pt x="17769" y="19684"/>
                  </a:cubicBezTo>
                  <a:cubicBezTo>
                    <a:pt x="18919" y="20383"/>
                    <a:pt x="20202" y="21025"/>
                    <a:pt x="216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318" name="Google Shape;348;p27"/>
          <p:cNvSpPr txBox="1"/>
          <p:nvPr/>
        </p:nvSpPr>
        <p:spPr>
          <a:xfrm>
            <a:off x="3228561" y="1355494"/>
            <a:ext cx="6156030" cy="1229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Q2. 공사와 같은 예기치 못한 변수가 생겼을 경우 어떻게 처리하나요?</a:t>
            </a:r>
          </a:p>
        </p:txBody>
      </p:sp>
      <p:sp>
        <p:nvSpPr>
          <p:cNvPr id="319" name="Google Shape;309;p26"/>
          <p:cNvSpPr/>
          <p:nvPr/>
        </p:nvSpPr>
        <p:spPr>
          <a:xfrm rot="21595858">
            <a:off x="8800886" y="4871785"/>
            <a:ext cx="249000" cy="326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lnTo>
                  <a:pt x="21600" y="0"/>
                </a:lnTo>
                <a:cubicBezTo>
                  <a:pt x="12019" y="6403"/>
                  <a:pt x="12019" y="15197"/>
                  <a:pt x="21600" y="21600"/>
                </a:cubicBezTo>
                <a:close/>
              </a:path>
            </a:pathLst>
          </a:custGeom>
          <a:solidFill>
            <a:srgbClr val="1982F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D58E5DD-E4A3-40EA-AFCB-B48C42B1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267" y="4922464"/>
            <a:ext cx="911981" cy="118020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그룹 25"/>
          <p:cNvGrpSpPr/>
          <p:nvPr/>
        </p:nvGrpSpPr>
        <p:grpSpPr>
          <a:xfrm>
            <a:off x="388882" y="331251"/>
            <a:ext cx="11414236" cy="5939662"/>
            <a:chOff x="0" y="0"/>
            <a:chExt cx="11414234" cy="5939660"/>
          </a:xfrm>
        </p:grpSpPr>
        <p:sp>
          <p:nvSpPr>
            <p:cNvPr id="321" name="모서리가 둥근 직사각형 4"/>
            <p:cNvSpPr/>
            <p:nvPr/>
          </p:nvSpPr>
          <p:spPr>
            <a:xfrm>
              <a:off x="0" y="0"/>
              <a:ext cx="11414235" cy="5939661"/>
            </a:xfrm>
            <a:prstGeom prst="roundRect">
              <a:avLst>
                <a:gd name="adj" fmla="val 42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324" name="모서리가 둥근 직사각형 5"/>
            <p:cNvGrpSpPr/>
            <p:nvPr/>
          </p:nvGrpSpPr>
          <p:grpSpPr>
            <a:xfrm>
              <a:off x="1588130" y="-1"/>
              <a:ext cx="9826105" cy="5939661"/>
              <a:chOff x="0" y="0"/>
              <a:chExt cx="9826104" cy="5939659"/>
            </a:xfrm>
          </p:grpSpPr>
          <p:sp>
            <p:nvSpPr>
              <p:cNvPr id="322" name="모서리가 둥근 직사각형"/>
              <p:cNvSpPr/>
              <p:nvPr/>
            </p:nvSpPr>
            <p:spPr>
              <a:xfrm>
                <a:off x="0" y="0"/>
                <a:ext cx="9826105" cy="5939660"/>
              </a:xfrm>
              <a:prstGeom prst="roundRect">
                <a:avLst>
                  <a:gd name="adj" fmla="val 4007"/>
                </a:avLst>
              </a:prstGeom>
              <a:gradFill flip="none"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4400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323" name="Feedback"/>
              <p:cNvSpPr txBox="1"/>
              <p:nvPr/>
            </p:nvSpPr>
            <p:spPr>
              <a:xfrm>
                <a:off x="311988" y="275987"/>
                <a:ext cx="9398688" cy="1412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800" b="1" i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Feedback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26" name="Freeform 9"/>
          <p:cNvSpPr/>
          <p:nvPr/>
        </p:nvSpPr>
        <p:spPr>
          <a:xfrm>
            <a:off x="643659" y="2706922"/>
            <a:ext cx="141677" cy="18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7" y="21600"/>
                </a:moveTo>
                <a:lnTo>
                  <a:pt x="3190" y="21600"/>
                </a:lnTo>
                <a:lnTo>
                  <a:pt x="2858" y="21575"/>
                </a:lnTo>
                <a:lnTo>
                  <a:pt x="2536" y="21528"/>
                </a:lnTo>
                <a:lnTo>
                  <a:pt x="2220" y="21454"/>
                </a:lnTo>
                <a:lnTo>
                  <a:pt x="1916" y="21361"/>
                </a:lnTo>
                <a:lnTo>
                  <a:pt x="1624" y="21247"/>
                </a:lnTo>
                <a:lnTo>
                  <a:pt x="1350" y="21109"/>
                </a:lnTo>
                <a:lnTo>
                  <a:pt x="1093" y="20953"/>
                </a:lnTo>
                <a:lnTo>
                  <a:pt x="972" y="20867"/>
                </a:lnTo>
                <a:lnTo>
                  <a:pt x="858" y="20777"/>
                </a:lnTo>
                <a:lnTo>
                  <a:pt x="647" y="20587"/>
                </a:lnTo>
                <a:lnTo>
                  <a:pt x="469" y="20385"/>
                </a:lnTo>
                <a:lnTo>
                  <a:pt x="313" y="20167"/>
                </a:lnTo>
                <a:lnTo>
                  <a:pt x="190" y="19942"/>
                </a:lnTo>
                <a:lnTo>
                  <a:pt x="97" y="19707"/>
                </a:lnTo>
                <a:lnTo>
                  <a:pt x="32" y="19462"/>
                </a:lnTo>
                <a:lnTo>
                  <a:pt x="2" y="19211"/>
                </a:lnTo>
                <a:lnTo>
                  <a:pt x="0" y="19084"/>
                </a:lnTo>
                <a:lnTo>
                  <a:pt x="0" y="3374"/>
                </a:lnTo>
                <a:lnTo>
                  <a:pt x="2" y="3201"/>
                </a:lnTo>
                <a:lnTo>
                  <a:pt x="51" y="2860"/>
                </a:lnTo>
                <a:lnTo>
                  <a:pt x="139" y="2532"/>
                </a:lnTo>
                <a:lnTo>
                  <a:pt x="271" y="2215"/>
                </a:lnTo>
                <a:lnTo>
                  <a:pt x="438" y="1915"/>
                </a:lnTo>
                <a:lnTo>
                  <a:pt x="645" y="1624"/>
                </a:lnTo>
                <a:lnTo>
                  <a:pt x="886" y="1357"/>
                </a:lnTo>
                <a:lnTo>
                  <a:pt x="1155" y="1106"/>
                </a:lnTo>
                <a:lnTo>
                  <a:pt x="1459" y="876"/>
                </a:lnTo>
                <a:lnTo>
                  <a:pt x="1791" y="672"/>
                </a:lnTo>
                <a:lnTo>
                  <a:pt x="2144" y="489"/>
                </a:lnTo>
                <a:lnTo>
                  <a:pt x="2524" y="332"/>
                </a:lnTo>
                <a:lnTo>
                  <a:pt x="2923" y="206"/>
                </a:lnTo>
                <a:lnTo>
                  <a:pt x="3341" y="105"/>
                </a:lnTo>
                <a:lnTo>
                  <a:pt x="3775" y="39"/>
                </a:lnTo>
                <a:lnTo>
                  <a:pt x="4225" y="2"/>
                </a:lnTo>
                <a:lnTo>
                  <a:pt x="4452" y="0"/>
                </a:lnTo>
                <a:lnTo>
                  <a:pt x="17145" y="0"/>
                </a:lnTo>
                <a:lnTo>
                  <a:pt x="17375" y="2"/>
                </a:lnTo>
                <a:lnTo>
                  <a:pt x="17823" y="39"/>
                </a:lnTo>
                <a:lnTo>
                  <a:pt x="18257" y="105"/>
                </a:lnTo>
                <a:lnTo>
                  <a:pt x="18674" y="206"/>
                </a:lnTo>
                <a:lnTo>
                  <a:pt x="19076" y="332"/>
                </a:lnTo>
                <a:lnTo>
                  <a:pt x="19454" y="489"/>
                </a:lnTo>
                <a:lnTo>
                  <a:pt x="19811" y="672"/>
                </a:lnTo>
                <a:lnTo>
                  <a:pt x="20141" y="876"/>
                </a:lnTo>
                <a:lnTo>
                  <a:pt x="20442" y="1106"/>
                </a:lnTo>
                <a:lnTo>
                  <a:pt x="20716" y="1357"/>
                </a:lnTo>
                <a:lnTo>
                  <a:pt x="20957" y="1624"/>
                </a:lnTo>
                <a:lnTo>
                  <a:pt x="21159" y="1915"/>
                </a:lnTo>
                <a:lnTo>
                  <a:pt x="21331" y="2215"/>
                </a:lnTo>
                <a:lnTo>
                  <a:pt x="21461" y="2532"/>
                </a:lnTo>
                <a:lnTo>
                  <a:pt x="21551" y="2860"/>
                </a:lnTo>
                <a:lnTo>
                  <a:pt x="21595" y="3201"/>
                </a:lnTo>
                <a:lnTo>
                  <a:pt x="21600" y="3374"/>
                </a:lnTo>
                <a:lnTo>
                  <a:pt x="21600" y="14893"/>
                </a:lnTo>
                <a:lnTo>
                  <a:pt x="21595" y="14981"/>
                </a:lnTo>
                <a:lnTo>
                  <a:pt x="21551" y="15146"/>
                </a:lnTo>
                <a:lnTo>
                  <a:pt x="21468" y="15295"/>
                </a:lnTo>
                <a:lnTo>
                  <a:pt x="21347" y="15431"/>
                </a:lnTo>
                <a:lnTo>
                  <a:pt x="21196" y="15545"/>
                </a:lnTo>
                <a:lnTo>
                  <a:pt x="21015" y="15637"/>
                </a:lnTo>
                <a:lnTo>
                  <a:pt x="20820" y="15700"/>
                </a:lnTo>
                <a:lnTo>
                  <a:pt x="20602" y="15733"/>
                </a:lnTo>
                <a:lnTo>
                  <a:pt x="20486" y="15738"/>
                </a:lnTo>
                <a:lnTo>
                  <a:pt x="20373" y="15733"/>
                </a:lnTo>
                <a:lnTo>
                  <a:pt x="20155" y="15700"/>
                </a:lnTo>
                <a:lnTo>
                  <a:pt x="19955" y="15637"/>
                </a:lnTo>
                <a:lnTo>
                  <a:pt x="19776" y="15545"/>
                </a:lnTo>
                <a:lnTo>
                  <a:pt x="19628" y="15431"/>
                </a:lnTo>
                <a:lnTo>
                  <a:pt x="19507" y="15295"/>
                </a:lnTo>
                <a:lnTo>
                  <a:pt x="19419" y="15146"/>
                </a:lnTo>
                <a:lnTo>
                  <a:pt x="19377" y="14981"/>
                </a:lnTo>
                <a:lnTo>
                  <a:pt x="19373" y="14893"/>
                </a:lnTo>
                <a:lnTo>
                  <a:pt x="19373" y="3374"/>
                </a:lnTo>
                <a:lnTo>
                  <a:pt x="19370" y="3288"/>
                </a:lnTo>
                <a:lnTo>
                  <a:pt x="19350" y="3119"/>
                </a:lnTo>
                <a:lnTo>
                  <a:pt x="19303" y="2954"/>
                </a:lnTo>
                <a:lnTo>
                  <a:pt x="19240" y="2795"/>
                </a:lnTo>
                <a:lnTo>
                  <a:pt x="19152" y="2642"/>
                </a:lnTo>
                <a:lnTo>
                  <a:pt x="19050" y="2502"/>
                </a:lnTo>
                <a:lnTo>
                  <a:pt x="18932" y="2366"/>
                </a:lnTo>
                <a:lnTo>
                  <a:pt x="18795" y="2240"/>
                </a:lnTo>
                <a:lnTo>
                  <a:pt x="18642" y="2126"/>
                </a:lnTo>
                <a:lnTo>
                  <a:pt x="18477" y="2022"/>
                </a:lnTo>
                <a:lnTo>
                  <a:pt x="18301" y="1932"/>
                </a:lnTo>
                <a:lnTo>
                  <a:pt x="18111" y="1853"/>
                </a:lnTo>
                <a:lnTo>
                  <a:pt x="17911" y="1790"/>
                </a:lnTo>
                <a:lnTo>
                  <a:pt x="17702" y="1739"/>
                </a:lnTo>
                <a:lnTo>
                  <a:pt x="17486" y="1705"/>
                </a:lnTo>
                <a:lnTo>
                  <a:pt x="17261" y="1688"/>
                </a:lnTo>
                <a:lnTo>
                  <a:pt x="4339" y="1688"/>
                </a:lnTo>
                <a:lnTo>
                  <a:pt x="4116" y="1705"/>
                </a:lnTo>
                <a:lnTo>
                  <a:pt x="3898" y="1739"/>
                </a:lnTo>
                <a:lnTo>
                  <a:pt x="3687" y="1790"/>
                </a:lnTo>
                <a:lnTo>
                  <a:pt x="3487" y="1853"/>
                </a:lnTo>
                <a:lnTo>
                  <a:pt x="3299" y="1932"/>
                </a:lnTo>
                <a:lnTo>
                  <a:pt x="3123" y="2022"/>
                </a:lnTo>
                <a:lnTo>
                  <a:pt x="2956" y="2126"/>
                </a:lnTo>
                <a:lnTo>
                  <a:pt x="2805" y="2240"/>
                </a:lnTo>
                <a:lnTo>
                  <a:pt x="2668" y="2366"/>
                </a:lnTo>
                <a:lnTo>
                  <a:pt x="2547" y="2502"/>
                </a:lnTo>
                <a:lnTo>
                  <a:pt x="2445" y="2642"/>
                </a:lnTo>
                <a:lnTo>
                  <a:pt x="2362" y="2795"/>
                </a:lnTo>
                <a:lnTo>
                  <a:pt x="2295" y="2954"/>
                </a:lnTo>
                <a:lnTo>
                  <a:pt x="2250" y="3119"/>
                </a:lnTo>
                <a:lnTo>
                  <a:pt x="2227" y="3288"/>
                </a:lnTo>
                <a:lnTo>
                  <a:pt x="2227" y="19084"/>
                </a:lnTo>
                <a:lnTo>
                  <a:pt x="2232" y="19170"/>
                </a:lnTo>
                <a:lnTo>
                  <a:pt x="2269" y="19330"/>
                </a:lnTo>
                <a:lnTo>
                  <a:pt x="2346" y="19476"/>
                </a:lnTo>
                <a:lnTo>
                  <a:pt x="2462" y="19606"/>
                </a:lnTo>
                <a:lnTo>
                  <a:pt x="2531" y="19664"/>
                </a:lnTo>
                <a:lnTo>
                  <a:pt x="2619" y="19722"/>
                </a:lnTo>
                <a:lnTo>
                  <a:pt x="2812" y="19816"/>
                </a:lnTo>
                <a:lnTo>
                  <a:pt x="3030" y="19879"/>
                </a:lnTo>
                <a:lnTo>
                  <a:pt x="3260" y="19912"/>
                </a:lnTo>
                <a:lnTo>
                  <a:pt x="3378" y="19914"/>
                </a:lnTo>
                <a:lnTo>
                  <a:pt x="3489" y="19910"/>
                </a:lnTo>
                <a:lnTo>
                  <a:pt x="3701" y="19879"/>
                </a:lnTo>
                <a:lnTo>
                  <a:pt x="3891" y="19819"/>
                </a:lnTo>
                <a:lnTo>
                  <a:pt x="4062" y="19729"/>
                </a:lnTo>
                <a:lnTo>
                  <a:pt x="4139" y="19675"/>
                </a:lnTo>
                <a:lnTo>
                  <a:pt x="10000" y="15106"/>
                </a:lnTo>
                <a:lnTo>
                  <a:pt x="10083" y="15048"/>
                </a:lnTo>
                <a:lnTo>
                  <a:pt x="10269" y="14953"/>
                </a:lnTo>
                <a:lnTo>
                  <a:pt x="10471" y="14888"/>
                </a:lnTo>
                <a:lnTo>
                  <a:pt x="10689" y="14854"/>
                </a:lnTo>
                <a:lnTo>
                  <a:pt x="10800" y="14852"/>
                </a:lnTo>
                <a:lnTo>
                  <a:pt x="10911" y="14854"/>
                </a:lnTo>
                <a:lnTo>
                  <a:pt x="11129" y="14888"/>
                </a:lnTo>
                <a:lnTo>
                  <a:pt x="11334" y="14953"/>
                </a:lnTo>
                <a:lnTo>
                  <a:pt x="11517" y="15048"/>
                </a:lnTo>
                <a:lnTo>
                  <a:pt x="11598" y="15106"/>
                </a:lnTo>
                <a:lnTo>
                  <a:pt x="17463" y="19675"/>
                </a:lnTo>
                <a:lnTo>
                  <a:pt x="17540" y="19729"/>
                </a:lnTo>
                <a:lnTo>
                  <a:pt x="17709" y="19819"/>
                </a:lnTo>
                <a:lnTo>
                  <a:pt x="17897" y="19879"/>
                </a:lnTo>
                <a:lnTo>
                  <a:pt x="18104" y="19910"/>
                </a:lnTo>
                <a:lnTo>
                  <a:pt x="18217" y="19914"/>
                </a:lnTo>
                <a:lnTo>
                  <a:pt x="18333" y="19912"/>
                </a:lnTo>
                <a:lnTo>
                  <a:pt x="18565" y="19877"/>
                </a:lnTo>
                <a:lnTo>
                  <a:pt x="18781" y="19814"/>
                </a:lnTo>
                <a:lnTo>
                  <a:pt x="18976" y="19717"/>
                </a:lnTo>
                <a:lnTo>
                  <a:pt x="19060" y="19659"/>
                </a:lnTo>
                <a:lnTo>
                  <a:pt x="19136" y="19599"/>
                </a:lnTo>
                <a:lnTo>
                  <a:pt x="19252" y="19467"/>
                </a:lnTo>
                <a:lnTo>
                  <a:pt x="19329" y="19320"/>
                </a:lnTo>
                <a:lnTo>
                  <a:pt x="19370" y="19158"/>
                </a:lnTo>
                <a:lnTo>
                  <a:pt x="19373" y="19070"/>
                </a:lnTo>
                <a:lnTo>
                  <a:pt x="19377" y="18984"/>
                </a:lnTo>
                <a:lnTo>
                  <a:pt x="19419" y="18819"/>
                </a:lnTo>
                <a:lnTo>
                  <a:pt x="19507" y="18667"/>
                </a:lnTo>
                <a:lnTo>
                  <a:pt x="19628" y="18532"/>
                </a:lnTo>
                <a:lnTo>
                  <a:pt x="19776" y="18420"/>
                </a:lnTo>
                <a:lnTo>
                  <a:pt x="19955" y="18328"/>
                </a:lnTo>
                <a:lnTo>
                  <a:pt x="20155" y="18261"/>
                </a:lnTo>
                <a:lnTo>
                  <a:pt x="20373" y="18230"/>
                </a:lnTo>
                <a:lnTo>
                  <a:pt x="20486" y="18226"/>
                </a:lnTo>
                <a:lnTo>
                  <a:pt x="20602" y="18230"/>
                </a:lnTo>
                <a:lnTo>
                  <a:pt x="20820" y="18261"/>
                </a:lnTo>
                <a:lnTo>
                  <a:pt x="21015" y="18328"/>
                </a:lnTo>
                <a:lnTo>
                  <a:pt x="21196" y="18420"/>
                </a:lnTo>
                <a:lnTo>
                  <a:pt x="21347" y="18532"/>
                </a:lnTo>
                <a:lnTo>
                  <a:pt x="21468" y="18667"/>
                </a:lnTo>
                <a:lnTo>
                  <a:pt x="21551" y="18819"/>
                </a:lnTo>
                <a:lnTo>
                  <a:pt x="21595" y="18984"/>
                </a:lnTo>
                <a:lnTo>
                  <a:pt x="21600" y="19070"/>
                </a:lnTo>
                <a:lnTo>
                  <a:pt x="21598" y="19198"/>
                </a:lnTo>
                <a:lnTo>
                  <a:pt x="21565" y="19450"/>
                </a:lnTo>
                <a:lnTo>
                  <a:pt x="21500" y="19694"/>
                </a:lnTo>
                <a:lnTo>
                  <a:pt x="21407" y="19930"/>
                </a:lnTo>
                <a:lnTo>
                  <a:pt x="21284" y="20158"/>
                </a:lnTo>
                <a:lnTo>
                  <a:pt x="21129" y="20373"/>
                </a:lnTo>
                <a:lnTo>
                  <a:pt x="20950" y="20579"/>
                </a:lnTo>
                <a:lnTo>
                  <a:pt x="20739" y="20770"/>
                </a:lnTo>
                <a:lnTo>
                  <a:pt x="20626" y="20860"/>
                </a:lnTo>
                <a:lnTo>
                  <a:pt x="20503" y="20948"/>
                </a:lnTo>
                <a:lnTo>
                  <a:pt x="20240" y="21108"/>
                </a:lnTo>
                <a:lnTo>
                  <a:pt x="19957" y="21247"/>
                </a:lnTo>
                <a:lnTo>
                  <a:pt x="19660" y="21363"/>
                </a:lnTo>
                <a:lnTo>
                  <a:pt x="19350" y="21459"/>
                </a:lnTo>
                <a:lnTo>
                  <a:pt x="19025" y="21530"/>
                </a:lnTo>
                <a:lnTo>
                  <a:pt x="18695" y="21577"/>
                </a:lnTo>
                <a:lnTo>
                  <a:pt x="18359" y="21600"/>
                </a:lnTo>
                <a:lnTo>
                  <a:pt x="18192" y="21600"/>
                </a:lnTo>
                <a:lnTo>
                  <a:pt x="18020" y="21598"/>
                </a:lnTo>
                <a:lnTo>
                  <a:pt x="17693" y="21570"/>
                </a:lnTo>
                <a:lnTo>
                  <a:pt x="17375" y="21523"/>
                </a:lnTo>
                <a:lnTo>
                  <a:pt x="17071" y="21449"/>
                </a:lnTo>
                <a:lnTo>
                  <a:pt x="16779" y="21356"/>
                </a:lnTo>
                <a:lnTo>
                  <a:pt x="16498" y="21236"/>
                </a:lnTo>
                <a:lnTo>
                  <a:pt x="16234" y="21099"/>
                </a:lnTo>
                <a:lnTo>
                  <a:pt x="15983" y="20941"/>
                </a:lnTo>
                <a:lnTo>
                  <a:pt x="15867" y="20849"/>
                </a:lnTo>
                <a:lnTo>
                  <a:pt x="10800" y="16904"/>
                </a:lnTo>
                <a:lnTo>
                  <a:pt x="5735" y="20849"/>
                </a:lnTo>
                <a:lnTo>
                  <a:pt x="5619" y="20937"/>
                </a:lnTo>
                <a:lnTo>
                  <a:pt x="5371" y="21097"/>
                </a:lnTo>
                <a:lnTo>
                  <a:pt x="5107" y="21236"/>
                </a:lnTo>
                <a:lnTo>
                  <a:pt x="4826" y="21352"/>
                </a:lnTo>
                <a:lnTo>
                  <a:pt x="4536" y="21447"/>
                </a:lnTo>
                <a:lnTo>
                  <a:pt x="4230" y="21519"/>
                </a:lnTo>
                <a:lnTo>
                  <a:pt x="3912" y="21570"/>
                </a:lnTo>
                <a:lnTo>
                  <a:pt x="3585" y="21598"/>
                </a:lnTo>
                <a:lnTo>
                  <a:pt x="3417" y="21600"/>
                </a:lnTo>
                <a:lnTo>
                  <a:pt x="3357" y="216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pSp>
        <p:nvGrpSpPr>
          <p:cNvPr id="329" name="Group 12"/>
          <p:cNvGrpSpPr/>
          <p:nvPr/>
        </p:nvGrpSpPr>
        <p:grpSpPr>
          <a:xfrm>
            <a:off x="599825" y="2045575"/>
            <a:ext cx="229345" cy="182439"/>
            <a:chOff x="0" y="0"/>
            <a:chExt cx="229343" cy="182438"/>
          </a:xfrm>
        </p:grpSpPr>
        <p:sp>
          <p:nvSpPr>
            <p:cNvPr id="327" name="Freeform 13"/>
            <p:cNvSpPr/>
            <p:nvPr/>
          </p:nvSpPr>
          <p:spPr>
            <a:xfrm>
              <a:off x="32724" y="36814"/>
              <a:ext cx="163896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2" y="0"/>
                  </a:moveTo>
                  <a:lnTo>
                    <a:pt x="24" y="10004"/>
                  </a:lnTo>
                  <a:lnTo>
                    <a:pt x="24" y="10058"/>
                  </a:lnTo>
                  <a:lnTo>
                    <a:pt x="0" y="10099"/>
                  </a:lnTo>
                  <a:lnTo>
                    <a:pt x="0" y="20238"/>
                  </a:lnTo>
                  <a:lnTo>
                    <a:pt x="24" y="20508"/>
                  </a:lnTo>
                  <a:lnTo>
                    <a:pt x="192" y="20993"/>
                  </a:lnTo>
                  <a:lnTo>
                    <a:pt x="360" y="21196"/>
                  </a:lnTo>
                  <a:lnTo>
                    <a:pt x="539" y="21384"/>
                  </a:lnTo>
                  <a:lnTo>
                    <a:pt x="971" y="21587"/>
                  </a:lnTo>
                  <a:lnTo>
                    <a:pt x="1199" y="21600"/>
                  </a:lnTo>
                  <a:lnTo>
                    <a:pt x="8415" y="21600"/>
                  </a:lnTo>
                  <a:lnTo>
                    <a:pt x="8415" y="13497"/>
                  </a:lnTo>
                  <a:lnTo>
                    <a:pt x="13209" y="13497"/>
                  </a:lnTo>
                  <a:lnTo>
                    <a:pt x="13209" y="21600"/>
                  </a:lnTo>
                  <a:lnTo>
                    <a:pt x="20413" y="21600"/>
                  </a:lnTo>
                  <a:lnTo>
                    <a:pt x="20653" y="21587"/>
                  </a:lnTo>
                  <a:lnTo>
                    <a:pt x="21073" y="21384"/>
                  </a:lnTo>
                  <a:lnTo>
                    <a:pt x="21252" y="21196"/>
                  </a:lnTo>
                  <a:lnTo>
                    <a:pt x="21408" y="20993"/>
                  </a:lnTo>
                  <a:lnTo>
                    <a:pt x="21600" y="20508"/>
                  </a:lnTo>
                  <a:lnTo>
                    <a:pt x="21600" y="10045"/>
                  </a:lnTo>
                  <a:lnTo>
                    <a:pt x="21588" y="10004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328" name="Freeform 14"/>
            <p:cNvSpPr/>
            <p:nvPr/>
          </p:nvSpPr>
          <p:spPr>
            <a:xfrm>
              <a:off x="-1" y="-1"/>
              <a:ext cx="229345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4" y="17887"/>
                  </a:moveTo>
                  <a:lnTo>
                    <a:pt x="18517" y="12693"/>
                  </a:lnTo>
                  <a:lnTo>
                    <a:pt x="18517" y="805"/>
                  </a:lnTo>
                  <a:lnTo>
                    <a:pt x="18457" y="476"/>
                  </a:lnTo>
                  <a:lnTo>
                    <a:pt x="18405" y="329"/>
                  </a:lnTo>
                  <a:lnTo>
                    <a:pt x="18337" y="238"/>
                  </a:lnTo>
                  <a:lnTo>
                    <a:pt x="18183" y="91"/>
                  </a:lnTo>
                  <a:lnTo>
                    <a:pt x="15433" y="91"/>
                  </a:lnTo>
                  <a:lnTo>
                    <a:pt x="15271" y="238"/>
                  </a:lnTo>
                  <a:lnTo>
                    <a:pt x="15211" y="329"/>
                  </a:lnTo>
                  <a:lnTo>
                    <a:pt x="15159" y="476"/>
                  </a:lnTo>
                  <a:lnTo>
                    <a:pt x="15099" y="805"/>
                  </a:lnTo>
                  <a:lnTo>
                    <a:pt x="15091" y="988"/>
                  </a:lnTo>
                  <a:lnTo>
                    <a:pt x="15091" y="6584"/>
                  </a:lnTo>
                  <a:lnTo>
                    <a:pt x="11819" y="750"/>
                  </a:lnTo>
                  <a:lnTo>
                    <a:pt x="11597" y="421"/>
                  </a:lnTo>
                  <a:lnTo>
                    <a:pt x="11091" y="18"/>
                  </a:lnTo>
                  <a:lnTo>
                    <a:pt x="10809" y="0"/>
                  </a:lnTo>
                  <a:lnTo>
                    <a:pt x="10509" y="18"/>
                  </a:lnTo>
                  <a:lnTo>
                    <a:pt x="10003" y="421"/>
                  </a:lnTo>
                  <a:lnTo>
                    <a:pt x="9781" y="750"/>
                  </a:lnTo>
                  <a:lnTo>
                    <a:pt x="146" y="17887"/>
                  </a:lnTo>
                  <a:lnTo>
                    <a:pt x="86" y="18015"/>
                  </a:lnTo>
                  <a:lnTo>
                    <a:pt x="9" y="18308"/>
                  </a:lnTo>
                  <a:lnTo>
                    <a:pt x="0" y="18509"/>
                  </a:lnTo>
                  <a:lnTo>
                    <a:pt x="0" y="18710"/>
                  </a:lnTo>
                  <a:lnTo>
                    <a:pt x="51" y="19021"/>
                  </a:lnTo>
                  <a:lnTo>
                    <a:pt x="103" y="19167"/>
                  </a:lnTo>
                  <a:lnTo>
                    <a:pt x="925" y="21289"/>
                  </a:lnTo>
                  <a:lnTo>
                    <a:pt x="1045" y="21527"/>
                  </a:lnTo>
                  <a:lnTo>
                    <a:pt x="1208" y="21600"/>
                  </a:lnTo>
                  <a:lnTo>
                    <a:pt x="1370" y="21600"/>
                  </a:lnTo>
                  <a:lnTo>
                    <a:pt x="1533" y="21417"/>
                  </a:lnTo>
                  <a:lnTo>
                    <a:pt x="10809" y="4902"/>
                  </a:lnTo>
                  <a:lnTo>
                    <a:pt x="20075" y="21417"/>
                  </a:lnTo>
                  <a:lnTo>
                    <a:pt x="20195" y="21582"/>
                  </a:lnTo>
                  <a:lnTo>
                    <a:pt x="20358" y="21600"/>
                  </a:lnTo>
                  <a:lnTo>
                    <a:pt x="20410" y="21600"/>
                  </a:lnTo>
                  <a:lnTo>
                    <a:pt x="20564" y="21527"/>
                  </a:lnTo>
                  <a:lnTo>
                    <a:pt x="20675" y="21289"/>
                  </a:lnTo>
                  <a:lnTo>
                    <a:pt x="21514" y="19167"/>
                  </a:lnTo>
                  <a:lnTo>
                    <a:pt x="21566" y="19021"/>
                  </a:lnTo>
                  <a:lnTo>
                    <a:pt x="21600" y="18710"/>
                  </a:lnTo>
                  <a:lnTo>
                    <a:pt x="21600" y="18509"/>
                  </a:lnTo>
                  <a:lnTo>
                    <a:pt x="21591" y="18308"/>
                  </a:lnTo>
                  <a:lnTo>
                    <a:pt x="21514" y="18015"/>
                  </a:lnTo>
                  <a:lnTo>
                    <a:pt x="21454" y="17887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330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331" name="자유형 11"/>
          <p:cNvSpPr/>
          <p:nvPr/>
        </p:nvSpPr>
        <p:spPr>
          <a:xfrm>
            <a:off x="629139" y="4004647"/>
            <a:ext cx="170717" cy="14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18058"/>
                </a:moveTo>
                <a:lnTo>
                  <a:pt x="10143" y="19659"/>
                </a:lnTo>
                <a:lnTo>
                  <a:pt x="7724" y="21530"/>
                </a:lnTo>
                <a:lnTo>
                  <a:pt x="7634" y="21574"/>
                </a:lnTo>
                <a:lnTo>
                  <a:pt x="7544" y="21600"/>
                </a:lnTo>
                <a:lnTo>
                  <a:pt x="7454" y="21594"/>
                </a:lnTo>
                <a:lnTo>
                  <a:pt x="7369" y="21555"/>
                </a:lnTo>
                <a:lnTo>
                  <a:pt x="7290" y="21485"/>
                </a:lnTo>
                <a:lnTo>
                  <a:pt x="7228" y="21401"/>
                </a:lnTo>
                <a:lnTo>
                  <a:pt x="7189" y="21305"/>
                </a:lnTo>
                <a:lnTo>
                  <a:pt x="7178" y="21196"/>
                </a:lnTo>
                <a:close/>
                <a:moveTo>
                  <a:pt x="21252" y="0"/>
                </a:moveTo>
                <a:lnTo>
                  <a:pt x="21336" y="13"/>
                </a:lnTo>
                <a:lnTo>
                  <a:pt x="21415" y="45"/>
                </a:lnTo>
                <a:lnTo>
                  <a:pt x="21488" y="103"/>
                </a:lnTo>
                <a:lnTo>
                  <a:pt x="21555" y="199"/>
                </a:lnTo>
                <a:lnTo>
                  <a:pt x="21594" y="314"/>
                </a:lnTo>
                <a:lnTo>
                  <a:pt x="21600" y="424"/>
                </a:lnTo>
                <a:lnTo>
                  <a:pt x="21572" y="545"/>
                </a:lnTo>
                <a:lnTo>
                  <a:pt x="14834" y="19957"/>
                </a:lnTo>
                <a:lnTo>
                  <a:pt x="14772" y="20086"/>
                </a:lnTo>
                <a:lnTo>
                  <a:pt x="14694" y="20195"/>
                </a:lnTo>
                <a:lnTo>
                  <a:pt x="14598" y="20285"/>
                </a:lnTo>
                <a:lnTo>
                  <a:pt x="14480" y="20355"/>
                </a:lnTo>
                <a:lnTo>
                  <a:pt x="14368" y="20394"/>
                </a:lnTo>
                <a:lnTo>
                  <a:pt x="14256" y="20406"/>
                </a:lnTo>
                <a:lnTo>
                  <a:pt x="14116" y="20387"/>
                </a:lnTo>
                <a:lnTo>
                  <a:pt x="13986" y="20329"/>
                </a:lnTo>
                <a:lnTo>
                  <a:pt x="7176" y="16627"/>
                </a:lnTo>
                <a:lnTo>
                  <a:pt x="16754" y="5634"/>
                </a:lnTo>
                <a:lnTo>
                  <a:pt x="5817" y="15895"/>
                </a:lnTo>
                <a:lnTo>
                  <a:pt x="354" y="12924"/>
                </a:lnTo>
                <a:lnTo>
                  <a:pt x="236" y="12834"/>
                </a:lnTo>
                <a:lnTo>
                  <a:pt x="135" y="12725"/>
                </a:lnTo>
                <a:lnTo>
                  <a:pt x="62" y="12597"/>
                </a:lnTo>
                <a:lnTo>
                  <a:pt x="17" y="12449"/>
                </a:lnTo>
                <a:lnTo>
                  <a:pt x="0" y="12289"/>
                </a:lnTo>
                <a:lnTo>
                  <a:pt x="11" y="12135"/>
                </a:lnTo>
                <a:lnTo>
                  <a:pt x="56" y="11981"/>
                </a:lnTo>
                <a:lnTo>
                  <a:pt x="129" y="11846"/>
                </a:lnTo>
                <a:lnTo>
                  <a:pt x="230" y="11737"/>
                </a:lnTo>
                <a:lnTo>
                  <a:pt x="348" y="11653"/>
                </a:lnTo>
                <a:lnTo>
                  <a:pt x="21095" y="32"/>
                </a:lnTo>
                <a:lnTo>
                  <a:pt x="21173" y="6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332" name="Freeform 6"/>
          <p:cNvSpPr/>
          <p:nvPr/>
        </p:nvSpPr>
        <p:spPr>
          <a:xfrm rot="10800000" flipH="1" flipV="1">
            <a:off x="628247" y="3372799"/>
            <a:ext cx="172501" cy="15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07" y="0"/>
                </a:moveTo>
                <a:lnTo>
                  <a:pt x="15753" y="0"/>
                </a:lnTo>
                <a:lnTo>
                  <a:pt x="16198" y="35"/>
                </a:lnTo>
                <a:lnTo>
                  <a:pt x="16638" y="105"/>
                </a:lnTo>
                <a:lnTo>
                  <a:pt x="17065" y="216"/>
                </a:lnTo>
                <a:lnTo>
                  <a:pt x="17498" y="356"/>
                </a:lnTo>
                <a:lnTo>
                  <a:pt x="17919" y="530"/>
                </a:lnTo>
                <a:lnTo>
                  <a:pt x="18333" y="753"/>
                </a:lnTo>
                <a:lnTo>
                  <a:pt x="18723" y="997"/>
                </a:lnTo>
                <a:lnTo>
                  <a:pt x="19107" y="1276"/>
                </a:lnTo>
                <a:lnTo>
                  <a:pt x="19472" y="1604"/>
                </a:lnTo>
                <a:lnTo>
                  <a:pt x="19824" y="1960"/>
                </a:lnTo>
                <a:lnTo>
                  <a:pt x="20146" y="2343"/>
                </a:lnTo>
                <a:lnTo>
                  <a:pt x="20437" y="2748"/>
                </a:lnTo>
                <a:lnTo>
                  <a:pt x="20697" y="3173"/>
                </a:lnTo>
                <a:lnTo>
                  <a:pt x="20926" y="3613"/>
                </a:lnTo>
                <a:lnTo>
                  <a:pt x="21117" y="4059"/>
                </a:lnTo>
                <a:lnTo>
                  <a:pt x="21278" y="4533"/>
                </a:lnTo>
                <a:lnTo>
                  <a:pt x="21408" y="5001"/>
                </a:lnTo>
                <a:lnTo>
                  <a:pt x="21501" y="5482"/>
                </a:lnTo>
                <a:lnTo>
                  <a:pt x="21569" y="5970"/>
                </a:lnTo>
                <a:lnTo>
                  <a:pt x="21600" y="6458"/>
                </a:lnTo>
                <a:lnTo>
                  <a:pt x="21600" y="6947"/>
                </a:lnTo>
                <a:lnTo>
                  <a:pt x="21569" y="7435"/>
                </a:lnTo>
                <a:lnTo>
                  <a:pt x="21501" y="7923"/>
                </a:lnTo>
                <a:lnTo>
                  <a:pt x="21408" y="8404"/>
                </a:lnTo>
                <a:lnTo>
                  <a:pt x="21278" y="8879"/>
                </a:lnTo>
                <a:lnTo>
                  <a:pt x="21117" y="9339"/>
                </a:lnTo>
                <a:lnTo>
                  <a:pt x="20926" y="9792"/>
                </a:lnTo>
                <a:lnTo>
                  <a:pt x="20697" y="10232"/>
                </a:lnTo>
                <a:lnTo>
                  <a:pt x="20437" y="10657"/>
                </a:lnTo>
                <a:lnTo>
                  <a:pt x="20146" y="11062"/>
                </a:lnTo>
                <a:lnTo>
                  <a:pt x="19824" y="11445"/>
                </a:lnTo>
                <a:lnTo>
                  <a:pt x="12418" y="19619"/>
                </a:lnTo>
                <a:lnTo>
                  <a:pt x="12300" y="19724"/>
                </a:lnTo>
                <a:lnTo>
                  <a:pt x="12158" y="19794"/>
                </a:lnTo>
                <a:lnTo>
                  <a:pt x="12016" y="19835"/>
                </a:lnTo>
                <a:lnTo>
                  <a:pt x="11867" y="19835"/>
                </a:lnTo>
                <a:lnTo>
                  <a:pt x="11719" y="19794"/>
                </a:lnTo>
                <a:lnTo>
                  <a:pt x="11589" y="19724"/>
                </a:lnTo>
                <a:lnTo>
                  <a:pt x="11465" y="19619"/>
                </a:lnTo>
                <a:lnTo>
                  <a:pt x="11366" y="19480"/>
                </a:lnTo>
                <a:lnTo>
                  <a:pt x="11304" y="19333"/>
                </a:lnTo>
                <a:lnTo>
                  <a:pt x="11267" y="19173"/>
                </a:lnTo>
                <a:lnTo>
                  <a:pt x="11267" y="19012"/>
                </a:lnTo>
                <a:lnTo>
                  <a:pt x="11304" y="18852"/>
                </a:lnTo>
                <a:lnTo>
                  <a:pt x="11366" y="18699"/>
                </a:lnTo>
                <a:lnTo>
                  <a:pt x="11465" y="18566"/>
                </a:lnTo>
                <a:lnTo>
                  <a:pt x="18779" y="10497"/>
                </a:lnTo>
                <a:lnTo>
                  <a:pt x="19051" y="10169"/>
                </a:lnTo>
                <a:lnTo>
                  <a:pt x="19292" y="9813"/>
                </a:lnTo>
                <a:lnTo>
                  <a:pt x="19509" y="9450"/>
                </a:lnTo>
                <a:lnTo>
                  <a:pt x="19694" y="9067"/>
                </a:lnTo>
                <a:lnTo>
                  <a:pt x="19849" y="8669"/>
                </a:lnTo>
                <a:lnTo>
                  <a:pt x="19973" y="8265"/>
                </a:lnTo>
                <a:lnTo>
                  <a:pt x="20059" y="7853"/>
                </a:lnTo>
                <a:lnTo>
                  <a:pt x="20127" y="7435"/>
                </a:lnTo>
                <a:lnTo>
                  <a:pt x="20152" y="7016"/>
                </a:lnTo>
                <a:lnTo>
                  <a:pt x="20152" y="6598"/>
                </a:lnTo>
                <a:lnTo>
                  <a:pt x="20127" y="6172"/>
                </a:lnTo>
                <a:lnTo>
                  <a:pt x="20059" y="5761"/>
                </a:lnTo>
                <a:lnTo>
                  <a:pt x="19973" y="5342"/>
                </a:lnTo>
                <a:lnTo>
                  <a:pt x="19849" y="4945"/>
                </a:lnTo>
                <a:lnTo>
                  <a:pt x="19694" y="4554"/>
                </a:lnTo>
                <a:lnTo>
                  <a:pt x="19509" y="4171"/>
                </a:lnTo>
                <a:lnTo>
                  <a:pt x="19292" y="3801"/>
                </a:lnTo>
                <a:lnTo>
                  <a:pt x="19051" y="3452"/>
                </a:lnTo>
                <a:lnTo>
                  <a:pt x="18779" y="3125"/>
                </a:lnTo>
                <a:lnTo>
                  <a:pt x="18469" y="2811"/>
                </a:lnTo>
                <a:lnTo>
                  <a:pt x="18160" y="2539"/>
                </a:lnTo>
                <a:lnTo>
                  <a:pt x="17826" y="2309"/>
                </a:lnTo>
                <a:lnTo>
                  <a:pt x="17479" y="2099"/>
                </a:lnTo>
                <a:lnTo>
                  <a:pt x="17120" y="1932"/>
                </a:lnTo>
                <a:lnTo>
                  <a:pt x="16755" y="1799"/>
                </a:lnTo>
                <a:lnTo>
                  <a:pt x="16384" y="1695"/>
                </a:lnTo>
                <a:lnTo>
                  <a:pt x="16000" y="1632"/>
                </a:lnTo>
                <a:lnTo>
                  <a:pt x="15623" y="1597"/>
                </a:lnTo>
                <a:lnTo>
                  <a:pt x="15246" y="1597"/>
                </a:lnTo>
                <a:lnTo>
                  <a:pt x="14862" y="1632"/>
                </a:lnTo>
                <a:lnTo>
                  <a:pt x="14478" y="1695"/>
                </a:lnTo>
                <a:lnTo>
                  <a:pt x="14107" y="1799"/>
                </a:lnTo>
                <a:lnTo>
                  <a:pt x="13742" y="1932"/>
                </a:lnTo>
                <a:lnTo>
                  <a:pt x="13389" y="2099"/>
                </a:lnTo>
                <a:lnTo>
                  <a:pt x="13043" y="2309"/>
                </a:lnTo>
                <a:lnTo>
                  <a:pt x="12715" y="2539"/>
                </a:lnTo>
                <a:lnTo>
                  <a:pt x="12393" y="2811"/>
                </a:lnTo>
                <a:lnTo>
                  <a:pt x="12096" y="3125"/>
                </a:lnTo>
                <a:lnTo>
                  <a:pt x="2339" y="13754"/>
                </a:lnTo>
                <a:lnTo>
                  <a:pt x="2110" y="14040"/>
                </a:lnTo>
                <a:lnTo>
                  <a:pt x="1900" y="14347"/>
                </a:lnTo>
                <a:lnTo>
                  <a:pt x="1732" y="14660"/>
                </a:lnTo>
                <a:lnTo>
                  <a:pt x="1596" y="14988"/>
                </a:lnTo>
                <a:lnTo>
                  <a:pt x="1491" y="15337"/>
                </a:lnTo>
                <a:lnTo>
                  <a:pt x="1411" y="15679"/>
                </a:lnTo>
                <a:lnTo>
                  <a:pt x="1361" y="16034"/>
                </a:lnTo>
                <a:lnTo>
                  <a:pt x="1349" y="16390"/>
                </a:lnTo>
                <a:lnTo>
                  <a:pt x="1361" y="16753"/>
                </a:lnTo>
                <a:lnTo>
                  <a:pt x="1411" y="17101"/>
                </a:lnTo>
                <a:lnTo>
                  <a:pt x="1491" y="17457"/>
                </a:lnTo>
                <a:lnTo>
                  <a:pt x="1596" y="17792"/>
                </a:lnTo>
                <a:lnTo>
                  <a:pt x="1732" y="18127"/>
                </a:lnTo>
                <a:lnTo>
                  <a:pt x="1900" y="18441"/>
                </a:lnTo>
                <a:lnTo>
                  <a:pt x="2110" y="18740"/>
                </a:lnTo>
                <a:lnTo>
                  <a:pt x="2339" y="19026"/>
                </a:lnTo>
                <a:lnTo>
                  <a:pt x="2592" y="19284"/>
                </a:lnTo>
                <a:lnTo>
                  <a:pt x="2865" y="19501"/>
                </a:lnTo>
                <a:lnTo>
                  <a:pt x="3149" y="19696"/>
                </a:lnTo>
                <a:lnTo>
                  <a:pt x="3453" y="19849"/>
                </a:lnTo>
                <a:lnTo>
                  <a:pt x="3762" y="19968"/>
                </a:lnTo>
                <a:lnTo>
                  <a:pt x="4084" y="20045"/>
                </a:lnTo>
                <a:lnTo>
                  <a:pt x="4399" y="20100"/>
                </a:lnTo>
                <a:lnTo>
                  <a:pt x="4721" y="20121"/>
                </a:lnTo>
                <a:lnTo>
                  <a:pt x="5049" y="20100"/>
                </a:lnTo>
                <a:lnTo>
                  <a:pt x="5364" y="20045"/>
                </a:lnTo>
                <a:lnTo>
                  <a:pt x="5686" y="19968"/>
                </a:lnTo>
                <a:lnTo>
                  <a:pt x="5989" y="19849"/>
                </a:lnTo>
                <a:lnTo>
                  <a:pt x="6299" y="19696"/>
                </a:lnTo>
                <a:lnTo>
                  <a:pt x="6583" y="19501"/>
                </a:lnTo>
                <a:lnTo>
                  <a:pt x="6856" y="19284"/>
                </a:lnTo>
                <a:lnTo>
                  <a:pt x="7109" y="19026"/>
                </a:lnTo>
                <a:lnTo>
                  <a:pt x="16959" y="8279"/>
                </a:lnTo>
                <a:lnTo>
                  <a:pt x="17127" y="8076"/>
                </a:lnTo>
                <a:lnTo>
                  <a:pt x="17269" y="7846"/>
                </a:lnTo>
                <a:lnTo>
                  <a:pt x="17380" y="7609"/>
                </a:lnTo>
                <a:lnTo>
                  <a:pt x="17467" y="7358"/>
                </a:lnTo>
                <a:lnTo>
                  <a:pt x="17516" y="7100"/>
                </a:lnTo>
                <a:lnTo>
                  <a:pt x="17553" y="6835"/>
                </a:lnTo>
                <a:lnTo>
                  <a:pt x="17553" y="6570"/>
                </a:lnTo>
                <a:lnTo>
                  <a:pt x="17516" y="6305"/>
                </a:lnTo>
                <a:lnTo>
                  <a:pt x="17467" y="6047"/>
                </a:lnTo>
                <a:lnTo>
                  <a:pt x="17380" y="5803"/>
                </a:lnTo>
                <a:lnTo>
                  <a:pt x="17269" y="5559"/>
                </a:lnTo>
                <a:lnTo>
                  <a:pt x="17127" y="5329"/>
                </a:lnTo>
                <a:lnTo>
                  <a:pt x="16959" y="5119"/>
                </a:lnTo>
                <a:lnTo>
                  <a:pt x="16768" y="4931"/>
                </a:lnTo>
                <a:lnTo>
                  <a:pt x="16564" y="4778"/>
                </a:lnTo>
                <a:lnTo>
                  <a:pt x="16347" y="4659"/>
                </a:lnTo>
                <a:lnTo>
                  <a:pt x="16118" y="4561"/>
                </a:lnTo>
                <a:lnTo>
                  <a:pt x="15883" y="4499"/>
                </a:lnTo>
                <a:lnTo>
                  <a:pt x="15642" y="4471"/>
                </a:lnTo>
                <a:lnTo>
                  <a:pt x="15406" y="4471"/>
                </a:lnTo>
                <a:lnTo>
                  <a:pt x="15171" y="4499"/>
                </a:lnTo>
                <a:lnTo>
                  <a:pt x="14942" y="4561"/>
                </a:lnTo>
                <a:lnTo>
                  <a:pt x="14707" y="4659"/>
                </a:lnTo>
                <a:lnTo>
                  <a:pt x="14497" y="4778"/>
                </a:lnTo>
                <a:lnTo>
                  <a:pt x="14287" y="4931"/>
                </a:lnTo>
                <a:lnTo>
                  <a:pt x="14095" y="5119"/>
                </a:lnTo>
                <a:lnTo>
                  <a:pt x="6695" y="13293"/>
                </a:lnTo>
                <a:lnTo>
                  <a:pt x="6571" y="13405"/>
                </a:lnTo>
                <a:lnTo>
                  <a:pt x="6435" y="13468"/>
                </a:lnTo>
                <a:lnTo>
                  <a:pt x="6293" y="13510"/>
                </a:lnTo>
                <a:lnTo>
                  <a:pt x="6138" y="13510"/>
                </a:lnTo>
                <a:lnTo>
                  <a:pt x="5996" y="13468"/>
                </a:lnTo>
                <a:lnTo>
                  <a:pt x="5859" y="13405"/>
                </a:lnTo>
                <a:lnTo>
                  <a:pt x="5736" y="13293"/>
                </a:lnTo>
                <a:lnTo>
                  <a:pt x="5637" y="13161"/>
                </a:lnTo>
                <a:lnTo>
                  <a:pt x="5569" y="13007"/>
                </a:lnTo>
                <a:lnTo>
                  <a:pt x="5544" y="12847"/>
                </a:lnTo>
                <a:lnTo>
                  <a:pt x="5544" y="12687"/>
                </a:lnTo>
                <a:lnTo>
                  <a:pt x="5569" y="12526"/>
                </a:lnTo>
                <a:lnTo>
                  <a:pt x="5637" y="12380"/>
                </a:lnTo>
                <a:lnTo>
                  <a:pt x="5736" y="12240"/>
                </a:lnTo>
                <a:lnTo>
                  <a:pt x="13136" y="4066"/>
                </a:lnTo>
                <a:lnTo>
                  <a:pt x="13396" y="3808"/>
                </a:lnTo>
                <a:lnTo>
                  <a:pt x="13668" y="3592"/>
                </a:lnTo>
                <a:lnTo>
                  <a:pt x="13952" y="3404"/>
                </a:lnTo>
                <a:lnTo>
                  <a:pt x="14256" y="3243"/>
                </a:lnTo>
                <a:lnTo>
                  <a:pt x="14565" y="3132"/>
                </a:lnTo>
                <a:lnTo>
                  <a:pt x="14881" y="3041"/>
                </a:lnTo>
                <a:lnTo>
                  <a:pt x="15202" y="2992"/>
                </a:lnTo>
                <a:lnTo>
                  <a:pt x="15524" y="2978"/>
                </a:lnTo>
                <a:lnTo>
                  <a:pt x="15852" y="2992"/>
                </a:lnTo>
                <a:lnTo>
                  <a:pt x="16168" y="3041"/>
                </a:lnTo>
                <a:lnTo>
                  <a:pt x="16489" y="3132"/>
                </a:lnTo>
                <a:lnTo>
                  <a:pt x="16792" y="3243"/>
                </a:lnTo>
                <a:lnTo>
                  <a:pt x="17096" y="3404"/>
                </a:lnTo>
                <a:lnTo>
                  <a:pt x="17386" y="3592"/>
                </a:lnTo>
                <a:lnTo>
                  <a:pt x="17659" y="3808"/>
                </a:lnTo>
                <a:lnTo>
                  <a:pt x="17912" y="4066"/>
                </a:lnTo>
                <a:lnTo>
                  <a:pt x="18141" y="4345"/>
                </a:lnTo>
                <a:lnTo>
                  <a:pt x="18345" y="4645"/>
                </a:lnTo>
                <a:lnTo>
                  <a:pt x="18519" y="4973"/>
                </a:lnTo>
                <a:lnTo>
                  <a:pt x="18655" y="5301"/>
                </a:lnTo>
                <a:lnTo>
                  <a:pt x="18760" y="5642"/>
                </a:lnTo>
                <a:lnTo>
                  <a:pt x="18840" y="5991"/>
                </a:lnTo>
                <a:lnTo>
                  <a:pt x="18890" y="6347"/>
                </a:lnTo>
                <a:lnTo>
                  <a:pt x="18902" y="6702"/>
                </a:lnTo>
                <a:lnTo>
                  <a:pt x="18890" y="7058"/>
                </a:lnTo>
                <a:lnTo>
                  <a:pt x="18840" y="7414"/>
                </a:lnTo>
                <a:lnTo>
                  <a:pt x="18760" y="7763"/>
                </a:lnTo>
                <a:lnTo>
                  <a:pt x="18655" y="8104"/>
                </a:lnTo>
                <a:lnTo>
                  <a:pt x="18519" y="8432"/>
                </a:lnTo>
                <a:lnTo>
                  <a:pt x="18345" y="8753"/>
                </a:lnTo>
                <a:lnTo>
                  <a:pt x="18141" y="9053"/>
                </a:lnTo>
                <a:lnTo>
                  <a:pt x="17912" y="9339"/>
                </a:lnTo>
                <a:lnTo>
                  <a:pt x="8062" y="20080"/>
                </a:lnTo>
                <a:lnTo>
                  <a:pt x="7765" y="20386"/>
                </a:lnTo>
                <a:lnTo>
                  <a:pt x="7443" y="20658"/>
                </a:lnTo>
                <a:lnTo>
                  <a:pt x="7115" y="20889"/>
                </a:lnTo>
                <a:lnTo>
                  <a:pt x="6769" y="21098"/>
                </a:lnTo>
                <a:lnTo>
                  <a:pt x="6410" y="21265"/>
                </a:lnTo>
                <a:lnTo>
                  <a:pt x="6045" y="21398"/>
                </a:lnTo>
                <a:lnTo>
                  <a:pt x="5674" y="21502"/>
                </a:lnTo>
                <a:lnTo>
                  <a:pt x="5290" y="21565"/>
                </a:lnTo>
                <a:lnTo>
                  <a:pt x="4913" y="21600"/>
                </a:lnTo>
                <a:lnTo>
                  <a:pt x="4535" y="21600"/>
                </a:lnTo>
                <a:lnTo>
                  <a:pt x="4152" y="21565"/>
                </a:lnTo>
                <a:lnTo>
                  <a:pt x="3768" y="21502"/>
                </a:lnTo>
                <a:lnTo>
                  <a:pt x="3397" y="21398"/>
                </a:lnTo>
                <a:lnTo>
                  <a:pt x="3032" y="21265"/>
                </a:lnTo>
                <a:lnTo>
                  <a:pt x="2679" y="21098"/>
                </a:lnTo>
                <a:lnTo>
                  <a:pt x="2333" y="20889"/>
                </a:lnTo>
                <a:lnTo>
                  <a:pt x="1999" y="20658"/>
                </a:lnTo>
                <a:lnTo>
                  <a:pt x="1683" y="20386"/>
                </a:lnTo>
                <a:lnTo>
                  <a:pt x="1386" y="20080"/>
                </a:lnTo>
                <a:lnTo>
                  <a:pt x="1101" y="19752"/>
                </a:lnTo>
                <a:lnTo>
                  <a:pt x="860" y="19403"/>
                </a:lnTo>
                <a:lnTo>
                  <a:pt x="643" y="19033"/>
                </a:lnTo>
                <a:lnTo>
                  <a:pt x="464" y="18650"/>
                </a:lnTo>
                <a:lnTo>
                  <a:pt x="316" y="18252"/>
                </a:lnTo>
                <a:lnTo>
                  <a:pt x="186" y="17855"/>
                </a:lnTo>
                <a:lnTo>
                  <a:pt x="93" y="17443"/>
                </a:lnTo>
                <a:lnTo>
                  <a:pt x="31" y="17025"/>
                </a:lnTo>
                <a:lnTo>
                  <a:pt x="0" y="16606"/>
                </a:lnTo>
                <a:lnTo>
                  <a:pt x="0" y="16188"/>
                </a:lnTo>
                <a:lnTo>
                  <a:pt x="31" y="15762"/>
                </a:lnTo>
                <a:lnTo>
                  <a:pt x="93" y="15344"/>
                </a:lnTo>
                <a:lnTo>
                  <a:pt x="186" y="14932"/>
                </a:lnTo>
                <a:lnTo>
                  <a:pt x="316" y="14528"/>
                </a:lnTo>
                <a:lnTo>
                  <a:pt x="464" y="14137"/>
                </a:lnTo>
                <a:lnTo>
                  <a:pt x="643" y="13754"/>
                </a:lnTo>
                <a:lnTo>
                  <a:pt x="860" y="13391"/>
                </a:lnTo>
                <a:lnTo>
                  <a:pt x="1101" y="13035"/>
                </a:lnTo>
                <a:lnTo>
                  <a:pt x="1386" y="12708"/>
                </a:lnTo>
                <a:lnTo>
                  <a:pt x="11230" y="1960"/>
                </a:lnTo>
                <a:lnTo>
                  <a:pt x="11583" y="1604"/>
                </a:lnTo>
                <a:lnTo>
                  <a:pt x="11948" y="1276"/>
                </a:lnTo>
                <a:lnTo>
                  <a:pt x="12325" y="997"/>
                </a:lnTo>
                <a:lnTo>
                  <a:pt x="12727" y="753"/>
                </a:lnTo>
                <a:lnTo>
                  <a:pt x="13136" y="530"/>
                </a:lnTo>
                <a:lnTo>
                  <a:pt x="13556" y="356"/>
                </a:lnTo>
                <a:lnTo>
                  <a:pt x="13990" y="216"/>
                </a:lnTo>
                <a:lnTo>
                  <a:pt x="14423" y="105"/>
                </a:lnTo>
                <a:lnTo>
                  <a:pt x="14862" y="35"/>
                </a:lnTo>
                <a:lnTo>
                  <a:pt x="15307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aphicFrame>
        <p:nvGraphicFramePr>
          <p:cNvPr id="333" name="표 20"/>
          <p:cNvGraphicFramePr/>
          <p:nvPr/>
        </p:nvGraphicFramePr>
        <p:xfrm>
          <a:off x="977899" y="1840440"/>
          <a:ext cx="854253" cy="32046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04040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Feedback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세분화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일정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역할 분담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Q&amp;N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6" name="그룹 21"/>
          <p:cNvGrpSpPr/>
          <p:nvPr/>
        </p:nvGrpSpPr>
        <p:grpSpPr>
          <a:xfrm>
            <a:off x="613267" y="892514"/>
            <a:ext cx="323772" cy="323771"/>
            <a:chOff x="0" y="0"/>
            <a:chExt cx="323770" cy="323770"/>
          </a:xfrm>
        </p:grpSpPr>
        <p:sp>
          <p:nvSpPr>
            <p:cNvPr id="334" name="타원 22"/>
            <p:cNvSpPr/>
            <p:nvPr/>
          </p:nvSpPr>
          <p:spPr>
            <a:xfrm>
              <a:off x="-1" y="-1"/>
              <a:ext cx="323772" cy="323772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pic>
          <p:nvPicPr>
            <p:cNvPr id="335" name="그림 23" descr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5" y="44335"/>
              <a:ext cx="235099" cy="235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7" name="직선 연결선 27"/>
          <p:cNvSpPr/>
          <p:nvPr/>
        </p:nvSpPr>
        <p:spPr>
          <a:xfrm>
            <a:off x="657602" y="1400175"/>
            <a:ext cx="1094998" cy="0"/>
          </a:xfrm>
          <a:prstGeom prst="line">
            <a:avLst/>
          </a:prstGeom>
          <a:ln w="31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TextBox 1"/>
          <p:cNvSpPr txBox="1"/>
          <p:nvPr/>
        </p:nvSpPr>
        <p:spPr>
          <a:xfrm>
            <a:off x="1121483" y="933015"/>
            <a:ext cx="549537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8조</a:t>
            </a:r>
          </a:p>
        </p:txBody>
      </p:sp>
      <p:sp>
        <p:nvSpPr>
          <p:cNvPr id="339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40" name="슬라이드 번호 개체 틀 3"/>
          <p:cNvSpPr txBox="1"/>
          <p:nvPr/>
        </p:nvSpPr>
        <p:spPr>
          <a:xfrm>
            <a:off x="9177179" y="6323269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6</a:t>
            </a:r>
          </a:p>
        </p:txBody>
      </p:sp>
      <p:sp>
        <p:nvSpPr>
          <p:cNvPr id="341" name="Google Shape;369;p28"/>
          <p:cNvSpPr/>
          <p:nvPr/>
        </p:nvSpPr>
        <p:spPr>
          <a:xfrm rot="21595858">
            <a:off x="9220286" y="3039647"/>
            <a:ext cx="249000" cy="326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lnTo>
                  <a:pt x="21600" y="0"/>
                </a:lnTo>
                <a:cubicBezTo>
                  <a:pt x="12019" y="6403"/>
                  <a:pt x="12019" y="15197"/>
                  <a:pt x="21600" y="21600"/>
                </a:cubicBezTo>
                <a:close/>
              </a:path>
            </a:pathLst>
          </a:custGeom>
          <a:solidFill>
            <a:srgbClr val="1982F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grpSp>
        <p:nvGrpSpPr>
          <p:cNvPr id="344" name="Google Shape;370;p28"/>
          <p:cNvGrpSpPr/>
          <p:nvPr/>
        </p:nvGrpSpPr>
        <p:grpSpPr>
          <a:xfrm>
            <a:off x="4825824" y="2072150"/>
            <a:ext cx="5360701" cy="1044601"/>
            <a:chOff x="0" y="0"/>
            <a:chExt cx="5360699" cy="1044599"/>
          </a:xfrm>
        </p:grpSpPr>
        <p:sp>
          <p:nvSpPr>
            <p:cNvPr id="342" name="모서리가 둥근 직사각형"/>
            <p:cNvSpPr/>
            <p:nvPr/>
          </p:nvSpPr>
          <p:spPr>
            <a:xfrm>
              <a:off x="0" y="0"/>
              <a:ext cx="5360700" cy="1044600"/>
            </a:xfrm>
            <a:prstGeom prst="roundRect">
              <a:avLst>
                <a:gd name="adj" fmla="val 16667"/>
              </a:avLst>
            </a:prstGeom>
            <a:solidFill>
              <a:srgbClr val="1982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3" name="."/>
            <p:cNvSpPr txBox="1"/>
            <p:nvPr/>
          </p:nvSpPr>
          <p:spPr>
            <a:xfrm>
              <a:off x="96718" y="365623"/>
              <a:ext cx="5167264" cy="313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346" name="Google Shape;372;p28"/>
          <p:cNvSpPr txBox="1"/>
          <p:nvPr/>
        </p:nvSpPr>
        <p:spPr>
          <a:xfrm>
            <a:off x="6539494" y="1996999"/>
            <a:ext cx="5360701" cy="221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2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  <a:p>
            <a:pPr>
              <a:lnSpc>
                <a:spcPct val="150000"/>
              </a:lnSpc>
              <a:defRPr sz="24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GPS 기반입니다.</a:t>
            </a:r>
            <a:endParaRPr sz="1400" b="1"/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 sz="1400" b="1"/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   </a:t>
            </a:r>
          </a:p>
          <a:p>
            <a:pPr>
              <a:lnSpc>
                <a:spcPct val="115000"/>
              </a:lnSpc>
              <a:defRPr sz="16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347" name="Google Shape;374;p28"/>
          <p:cNvSpPr txBox="1"/>
          <p:nvPr/>
        </p:nvSpPr>
        <p:spPr>
          <a:xfrm>
            <a:off x="2288175" y="1551549"/>
            <a:ext cx="592200" cy="855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numCol="1" anchor="t">
            <a:spAutoFit/>
          </a:bodyPr>
          <a:lstStyle/>
          <a:p>
            <a:pPr>
              <a:defRPr sz="40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👩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‍</a:t>
            </a:r>
            <a:r>
              <a:t>💼</a:t>
            </a:r>
          </a:p>
        </p:txBody>
      </p:sp>
      <p:grpSp>
        <p:nvGrpSpPr>
          <p:cNvPr id="352" name="Google Shape;375;p28"/>
          <p:cNvGrpSpPr/>
          <p:nvPr/>
        </p:nvGrpSpPr>
        <p:grpSpPr>
          <a:xfrm>
            <a:off x="3114374" y="1400161"/>
            <a:ext cx="6105903" cy="1519956"/>
            <a:chOff x="0" y="0"/>
            <a:chExt cx="6105900" cy="1519952"/>
          </a:xfrm>
        </p:grpSpPr>
        <p:grpSp>
          <p:nvGrpSpPr>
            <p:cNvPr id="350" name="Google Shape;376;p28"/>
            <p:cNvGrpSpPr/>
            <p:nvPr/>
          </p:nvGrpSpPr>
          <p:grpSpPr>
            <a:xfrm>
              <a:off x="0" y="-1"/>
              <a:ext cx="6105901" cy="642327"/>
              <a:chOff x="0" y="0"/>
              <a:chExt cx="6105900" cy="642325"/>
            </a:xfrm>
          </p:grpSpPr>
          <p:sp>
            <p:nvSpPr>
              <p:cNvPr id="348" name="Google Shape;377;p28"/>
              <p:cNvSpPr/>
              <p:nvPr/>
            </p:nvSpPr>
            <p:spPr>
              <a:xfrm>
                <a:off x="0" y="-1"/>
                <a:ext cx="6105901" cy="438301"/>
              </a:xfrm>
              <a:prstGeom prst="roundRect">
                <a:avLst>
                  <a:gd name="adj" fmla="val 106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635000" rotWithShape="0">
                  <a:srgbClr val="000000">
                    <a:alpha val="98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349" name="Google Shape;378;p28"/>
              <p:cNvSpPr/>
              <p:nvPr/>
            </p:nvSpPr>
            <p:spPr>
              <a:xfrm rot="10800000">
                <a:off x="72975" y="318625"/>
                <a:ext cx="397501" cy="323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lnTo>
                      <a:pt x="21600" y="0"/>
                    </a:lnTo>
                    <a:cubicBezTo>
                      <a:pt x="9671" y="4907"/>
                      <a:pt x="7955" y="13720"/>
                      <a:pt x="17769" y="19684"/>
                    </a:cubicBezTo>
                    <a:cubicBezTo>
                      <a:pt x="18919" y="20383"/>
                      <a:pt x="20202" y="21025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</p:grpSp>
        <p:sp>
          <p:nvSpPr>
            <p:cNvPr id="351" name="Google Shape;379;p28"/>
            <p:cNvSpPr txBox="1"/>
            <p:nvPr/>
          </p:nvSpPr>
          <p:spPr>
            <a:xfrm>
              <a:off x="81600" y="36611"/>
              <a:ext cx="5942701" cy="1483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2000" b="1"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r>
                <a:rPr dirty="0"/>
                <a:t>Q3. </a:t>
              </a:r>
              <a:r>
                <a:rPr dirty="0" err="1"/>
                <a:t>점자블록</a:t>
              </a:r>
              <a:r>
                <a:rPr dirty="0"/>
                <a:t> </a:t>
              </a:r>
              <a:r>
                <a:rPr dirty="0" err="1"/>
                <a:t>디텍션은</a:t>
              </a:r>
              <a:r>
                <a:rPr dirty="0"/>
                <a:t> </a:t>
              </a:r>
              <a:r>
                <a:rPr dirty="0" err="1"/>
                <a:t>영상처리</a:t>
              </a:r>
              <a:r>
                <a:rPr dirty="0"/>
                <a:t> </a:t>
              </a:r>
              <a:r>
                <a:rPr dirty="0" err="1"/>
                <a:t>기반인가요</a:t>
              </a:r>
              <a:r>
                <a:rPr dirty="0"/>
                <a:t>? GPS </a:t>
              </a:r>
              <a:r>
                <a:rPr dirty="0" err="1"/>
                <a:t>기반인가요</a:t>
              </a:r>
              <a:r>
                <a:rPr dirty="0"/>
                <a:t>?</a:t>
              </a:r>
            </a:p>
            <a:p>
              <a:pPr>
                <a:lnSpc>
                  <a:spcPct val="115000"/>
                </a:lnSpc>
                <a:defRPr sz="2000" b="1"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 dirty="0"/>
            </a:p>
          </p:txBody>
        </p:sp>
      </p:grpSp>
      <p:grpSp>
        <p:nvGrpSpPr>
          <p:cNvPr id="360" name="Google Shape;381;p28"/>
          <p:cNvGrpSpPr/>
          <p:nvPr/>
        </p:nvGrpSpPr>
        <p:grpSpPr>
          <a:xfrm>
            <a:off x="2288175" y="4004638"/>
            <a:ext cx="8016889" cy="925738"/>
            <a:chOff x="0" y="0"/>
            <a:chExt cx="8016888" cy="925736"/>
          </a:xfrm>
        </p:grpSpPr>
        <p:sp>
          <p:nvSpPr>
            <p:cNvPr id="354" name="Google Shape;382;p28"/>
            <p:cNvSpPr txBox="1"/>
            <p:nvPr/>
          </p:nvSpPr>
          <p:spPr>
            <a:xfrm>
              <a:off x="0" y="69786"/>
              <a:ext cx="592200" cy="855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4000"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r>
                <a:t>🙋</a:t>
              </a: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‍</a:t>
              </a:r>
              <a:r>
                <a:t>♂</a:t>
              </a: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️</a:t>
              </a:r>
            </a:p>
          </p:txBody>
        </p:sp>
        <p:grpSp>
          <p:nvGrpSpPr>
            <p:cNvPr id="359" name="Google Shape;383;p28"/>
            <p:cNvGrpSpPr/>
            <p:nvPr/>
          </p:nvGrpSpPr>
          <p:grpSpPr>
            <a:xfrm>
              <a:off x="977124" y="-1"/>
              <a:ext cx="7039765" cy="836049"/>
              <a:chOff x="0" y="0"/>
              <a:chExt cx="7039763" cy="836047"/>
            </a:xfrm>
          </p:grpSpPr>
          <p:grpSp>
            <p:nvGrpSpPr>
              <p:cNvPr id="357" name="Google Shape;384;p28"/>
              <p:cNvGrpSpPr/>
              <p:nvPr/>
            </p:nvGrpSpPr>
            <p:grpSpPr>
              <a:xfrm>
                <a:off x="0" y="-1"/>
                <a:ext cx="6105901" cy="642327"/>
                <a:chOff x="0" y="0"/>
                <a:chExt cx="6105900" cy="642325"/>
              </a:xfrm>
            </p:grpSpPr>
            <p:sp>
              <p:nvSpPr>
                <p:cNvPr id="355" name="Google Shape;385;p28"/>
                <p:cNvSpPr/>
                <p:nvPr/>
              </p:nvSpPr>
              <p:spPr>
                <a:xfrm>
                  <a:off x="0" y="-1"/>
                  <a:ext cx="6105901" cy="438301"/>
                </a:xfrm>
                <a:prstGeom prst="roundRect">
                  <a:avLst>
                    <a:gd name="adj" fmla="val 1060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blurRad="635000" rotWithShape="0">
                    <a:srgbClr val="000000">
                      <a:alpha val="98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000">
                      <a:solidFill>
                        <a:srgbClr val="FFFFFF"/>
                      </a:solidFill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  <p:sp>
              <p:nvSpPr>
                <p:cNvPr id="356" name="Google Shape;386;p28"/>
                <p:cNvSpPr/>
                <p:nvPr/>
              </p:nvSpPr>
              <p:spPr>
                <a:xfrm rot="10800000">
                  <a:off x="72975" y="318625"/>
                  <a:ext cx="397501" cy="323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9671" y="21600"/>
                        <a:pt x="0" y="16765"/>
                        <a:pt x="0" y="10800"/>
                      </a:cubicBezTo>
                      <a:cubicBezTo>
                        <a:pt x="0" y="4835"/>
                        <a:pt x="9671" y="0"/>
                        <a:pt x="21600" y="0"/>
                      </a:cubicBezTo>
                      <a:lnTo>
                        <a:pt x="21600" y="0"/>
                      </a:lnTo>
                      <a:cubicBezTo>
                        <a:pt x="9671" y="4907"/>
                        <a:pt x="7955" y="13720"/>
                        <a:pt x="17769" y="19684"/>
                      </a:cubicBezTo>
                      <a:cubicBezTo>
                        <a:pt x="18919" y="20383"/>
                        <a:pt x="20202" y="21025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2000">
                      <a:latin typeface="배달의민족 연성"/>
                      <a:ea typeface="배달의민족 연성"/>
                      <a:cs typeface="배달의민족 연성"/>
                      <a:sym typeface="배달의민족 연성"/>
                    </a:defRPr>
                  </a:pPr>
                  <a:endParaRPr/>
                </a:p>
              </p:txBody>
            </p:sp>
          </p:grpSp>
          <p:sp>
            <p:nvSpPr>
              <p:cNvPr id="358" name="Google Shape;387;p28"/>
              <p:cNvSpPr txBox="1"/>
              <p:nvPr/>
            </p:nvSpPr>
            <p:spPr>
              <a:xfrm>
                <a:off x="72562" y="25812"/>
                <a:ext cx="6967202" cy="8102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t">
                <a:spAutoFit/>
              </a:bodyPr>
              <a:lstStyle>
                <a:lvl1pPr>
                  <a:defRPr sz="2000" b="1"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Q4. 신호등 영상처리는 직접 카메라를 들어서 찍어야하는건가요?</a:t>
                </a:r>
              </a:p>
            </p:txBody>
          </p:sp>
        </p:grpSp>
      </p:grpSp>
      <p:grpSp>
        <p:nvGrpSpPr>
          <p:cNvPr id="363" name="Google Shape;389;p28"/>
          <p:cNvGrpSpPr/>
          <p:nvPr/>
        </p:nvGrpSpPr>
        <p:grpSpPr>
          <a:xfrm>
            <a:off x="4825824" y="4707275"/>
            <a:ext cx="5360702" cy="1044602"/>
            <a:chOff x="0" y="0"/>
            <a:chExt cx="5360700" cy="1044600"/>
          </a:xfrm>
        </p:grpSpPr>
        <p:sp>
          <p:nvSpPr>
            <p:cNvPr id="361" name="모서리가 둥근 직사각형"/>
            <p:cNvSpPr/>
            <p:nvPr/>
          </p:nvSpPr>
          <p:spPr>
            <a:xfrm>
              <a:off x="0" y="0"/>
              <a:ext cx="5360700" cy="1044600"/>
            </a:xfrm>
            <a:prstGeom prst="roundRect">
              <a:avLst>
                <a:gd name="adj" fmla="val 16667"/>
              </a:avLst>
            </a:prstGeom>
            <a:solidFill>
              <a:srgbClr val="1982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2" name="."/>
            <p:cNvSpPr txBox="1"/>
            <p:nvPr/>
          </p:nvSpPr>
          <p:spPr>
            <a:xfrm>
              <a:off x="96718" y="353045"/>
              <a:ext cx="5167264" cy="338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endParaRPr dirty="0"/>
            </a:p>
          </p:txBody>
        </p:sp>
      </p:grpSp>
      <p:sp>
        <p:nvSpPr>
          <p:cNvPr id="365" name="Google Shape;392;p28"/>
          <p:cNvSpPr txBox="1"/>
          <p:nvPr/>
        </p:nvSpPr>
        <p:spPr>
          <a:xfrm>
            <a:off x="5069665" y="4507824"/>
            <a:ext cx="5360700" cy="3927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24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  <a:p>
            <a:pPr>
              <a:lnSpc>
                <a:spcPct val="115000"/>
              </a:lnSpc>
              <a:defRPr sz="24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신호등에 접근 -&gt; 전방을 비추라는 음성 안내</a:t>
            </a:r>
          </a:p>
          <a:p>
            <a:pPr>
              <a:lnSpc>
                <a:spcPct val="150000"/>
              </a:lnSpc>
              <a:defRPr sz="24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  <a:p>
            <a:pPr>
              <a:lnSpc>
                <a:spcPct val="150000"/>
              </a:lnSpc>
              <a:defRPr sz="24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  <a:p>
            <a:pPr>
              <a:lnSpc>
                <a:spcPct val="150000"/>
              </a:lnSpc>
              <a:defRPr sz="24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   </a:t>
            </a:r>
          </a:p>
          <a:p>
            <a:pPr>
              <a:lnSpc>
                <a:spcPct val="115000"/>
              </a:lnSpc>
              <a:defRPr sz="2400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366" name="Google Shape;369;p28"/>
          <p:cNvSpPr/>
          <p:nvPr/>
        </p:nvSpPr>
        <p:spPr>
          <a:xfrm rot="21595858">
            <a:off x="9429401" y="5685142"/>
            <a:ext cx="249000" cy="326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lnTo>
                  <a:pt x="21600" y="0"/>
                </a:lnTo>
                <a:cubicBezTo>
                  <a:pt x="12019" y="6403"/>
                  <a:pt x="12019" y="15197"/>
                  <a:pt x="21600" y="21600"/>
                </a:cubicBezTo>
                <a:close/>
              </a:path>
            </a:pathLst>
          </a:custGeom>
          <a:solidFill>
            <a:srgbClr val="1982F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2997592-81FE-43EE-966B-62FEE8C1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38" y="2912657"/>
            <a:ext cx="728710" cy="94303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9DBCEB5-EE04-4350-BAC9-0B813E20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148" y="4939663"/>
            <a:ext cx="731767" cy="94699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그룹 25"/>
          <p:cNvGrpSpPr/>
          <p:nvPr/>
        </p:nvGrpSpPr>
        <p:grpSpPr>
          <a:xfrm>
            <a:off x="388882" y="331251"/>
            <a:ext cx="11414236" cy="5939662"/>
            <a:chOff x="0" y="0"/>
            <a:chExt cx="11414234" cy="5939660"/>
          </a:xfrm>
        </p:grpSpPr>
        <p:sp>
          <p:nvSpPr>
            <p:cNvPr id="368" name="모서리가 둥근 직사각형 4"/>
            <p:cNvSpPr/>
            <p:nvPr/>
          </p:nvSpPr>
          <p:spPr>
            <a:xfrm>
              <a:off x="0" y="0"/>
              <a:ext cx="11414235" cy="5939661"/>
            </a:xfrm>
            <a:prstGeom prst="roundRect">
              <a:avLst>
                <a:gd name="adj" fmla="val 42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371" name="모서리가 둥근 직사각형 5"/>
            <p:cNvGrpSpPr/>
            <p:nvPr/>
          </p:nvGrpSpPr>
          <p:grpSpPr>
            <a:xfrm>
              <a:off x="1588130" y="-1"/>
              <a:ext cx="9826105" cy="5939661"/>
              <a:chOff x="0" y="0"/>
              <a:chExt cx="9826104" cy="5939659"/>
            </a:xfrm>
          </p:grpSpPr>
          <p:sp>
            <p:nvSpPr>
              <p:cNvPr id="369" name="모서리가 둥근 직사각형"/>
              <p:cNvSpPr/>
              <p:nvPr/>
            </p:nvSpPr>
            <p:spPr>
              <a:xfrm>
                <a:off x="0" y="0"/>
                <a:ext cx="9826105" cy="5939660"/>
              </a:xfrm>
              <a:prstGeom prst="roundRect">
                <a:avLst>
                  <a:gd name="adj" fmla="val 4007"/>
                </a:avLst>
              </a:prstGeom>
              <a:gradFill flip="none"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0" name="세분화"/>
              <p:cNvSpPr txBox="1"/>
              <p:nvPr/>
            </p:nvSpPr>
            <p:spPr>
              <a:xfrm>
                <a:off x="311988" y="275987"/>
                <a:ext cx="9398688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800" b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세분화</a:t>
                </a:r>
              </a:p>
            </p:txBody>
          </p:sp>
        </p:grpSp>
      </p:grpSp>
      <p:sp>
        <p:nvSpPr>
          <p:cNvPr id="373" name="Freeform 9"/>
          <p:cNvSpPr/>
          <p:nvPr/>
        </p:nvSpPr>
        <p:spPr>
          <a:xfrm>
            <a:off x="643659" y="2706922"/>
            <a:ext cx="141677" cy="18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7" y="21600"/>
                </a:moveTo>
                <a:lnTo>
                  <a:pt x="3190" y="21600"/>
                </a:lnTo>
                <a:lnTo>
                  <a:pt x="2858" y="21575"/>
                </a:lnTo>
                <a:lnTo>
                  <a:pt x="2536" y="21528"/>
                </a:lnTo>
                <a:lnTo>
                  <a:pt x="2220" y="21454"/>
                </a:lnTo>
                <a:lnTo>
                  <a:pt x="1916" y="21361"/>
                </a:lnTo>
                <a:lnTo>
                  <a:pt x="1624" y="21247"/>
                </a:lnTo>
                <a:lnTo>
                  <a:pt x="1350" y="21109"/>
                </a:lnTo>
                <a:lnTo>
                  <a:pt x="1093" y="20953"/>
                </a:lnTo>
                <a:lnTo>
                  <a:pt x="972" y="20867"/>
                </a:lnTo>
                <a:lnTo>
                  <a:pt x="858" y="20777"/>
                </a:lnTo>
                <a:lnTo>
                  <a:pt x="647" y="20587"/>
                </a:lnTo>
                <a:lnTo>
                  <a:pt x="469" y="20385"/>
                </a:lnTo>
                <a:lnTo>
                  <a:pt x="313" y="20167"/>
                </a:lnTo>
                <a:lnTo>
                  <a:pt x="190" y="19942"/>
                </a:lnTo>
                <a:lnTo>
                  <a:pt x="97" y="19707"/>
                </a:lnTo>
                <a:lnTo>
                  <a:pt x="32" y="19462"/>
                </a:lnTo>
                <a:lnTo>
                  <a:pt x="2" y="19211"/>
                </a:lnTo>
                <a:lnTo>
                  <a:pt x="0" y="19084"/>
                </a:lnTo>
                <a:lnTo>
                  <a:pt x="0" y="3374"/>
                </a:lnTo>
                <a:lnTo>
                  <a:pt x="2" y="3201"/>
                </a:lnTo>
                <a:lnTo>
                  <a:pt x="51" y="2860"/>
                </a:lnTo>
                <a:lnTo>
                  <a:pt x="139" y="2532"/>
                </a:lnTo>
                <a:lnTo>
                  <a:pt x="271" y="2215"/>
                </a:lnTo>
                <a:lnTo>
                  <a:pt x="438" y="1915"/>
                </a:lnTo>
                <a:lnTo>
                  <a:pt x="645" y="1624"/>
                </a:lnTo>
                <a:lnTo>
                  <a:pt x="886" y="1357"/>
                </a:lnTo>
                <a:lnTo>
                  <a:pt x="1155" y="1106"/>
                </a:lnTo>
                <a:lnTo>
                  <a:pt x="1459" y="876"/>
                </a:lnTo>
                <a:lnTo>
                  <a:pt x="1791" y="672"/>
                </a:lnTo>
                <a:lnTo>
                  <a:pt x="2144" y="489"/>
                </a:lnTo>
                <a:lnTo>
                  <a:pt x="2524" y="332"/>
                </a:lnTo>
                <a:lnTo>
                  <a:pt x="2923" y="206"/>
                </a:lnTo>
                <a:lnTo>
                  <a:pt x="3341" y="105"/>
                </a:lnTo>
                <a:lnTo>
                  <a:pt x="3775" y="39"/>
                </a:lnTo>
                <a:lnTo>
                  <a:pt x="4225" y="2"/>
                </a:lnTo>
                <a:lnTo>
                  <a:pt x="4452" y="0"/>
                </a:lnTo>
                <a:lnTo>
                  <a:pt x="17145" y="0"/>
                </a:lnTo>
                <a:lnTo>
                  <a:pt x="17375" y="2"/>
                </a:lnTo>
                <a:lnTo>
                  <a:pt x="17823" y="39"/>
                </a:lnTo>
                <a:lnTo>
                  <a:pt x="18257" y="105"/>
                </a:lnTo>
                <a:lnTo>
                  <a:pt x="18674" y="206"/>
                </a:lnTo>
                <a:lnTo>
                  <a:pt x="19076" y="332"/>
                </a:lnTo>
                <a:lnTo>
                  <a:pt x="19454" y="489"/>
                </a:lnTo>
                <a:lnTo>
                  <a:pt x="19811" y="672"/>
                </a:lnTo>
                <a:lnTo>
                  <a:pt x="20141" y="876"/>
                </a:lnTo>
                <a:lnTo>
                  <a:pt x="20442" y="1106"/>
                </a:lnTo>
                <a:lnTo>
                  <a:pt x="20716" y="1357"/>
                </a:lnTo>
                <a:lnTo>
                  <a:pt x="20957" y="1624"/>
                </a:lnTo>
                <a:lnTo>
                  <a:pt x="21159" y="1915"/>
                </a:lnTo>
                <a:lnTo>
                  <a:pt x="21331" y="2215"/>
                </a:lnTo>
                <a:lnTo>
                  <a:pt x="21461" y="2532"/>
                </a:lnTo>
                <a:lnTo>
                  <a:pt x="21551" y="2860"/>
                </a:lnTo>
                <a:lnTo>
                  <a:pt x="21595" y="3201"/>
                </a:lnTo>
                <a:lnTo>
                  <a:pt x="21600" y="3374"/>
                </a:lnTo>
                <a:lnTo>
                  <a:pt x="21600" y="14893"/>
                </a:lnTo>
                <a:lnTo>
                  <a:pt x="21595" y="14981"/>
                </a:lnTo>
                <a:lnTo>
                  <a:pt x="21551" y="15146"/>
                </a:lnTo>
                <a:lnTo>
                  <a:pt x="21468" y="15295"/>
                </a:lnTo>
                <a:lnTo>
                  <a:pt x="21347" y="15431"/>
                </a:lnTo>
                <a:lnTo>
                  <a:pt x="21196" y="15545"/>
                </a:lnTo>
                <a:lnTo>
                  <a:pt x="21015" y="15637"/>
                </a:lnTo>
                <a:lnTo>
                  <a:pt x="20820" y="15700"/>
                </a:lnTo>
                <a:lnTo>
                  <a:pt x="20602" y="15733"/>
                </a:lnTo>
                <a:lnTo>
                  <a:pt x="20486" y="15738"/>
                </a:lnTo>
                <a:lnTo>
                  <a:pt x="20373" y="15733"/>
                </a:lnTo>
                <a:lnTo>
                  <a:pt x="20155" y="15700"/>
                </a:lnTo>
                <a:lnTo>
                  <a:pt x="19955" y="15637"/>
                </a:lnTo>
                <a:lnTo>
                  <a:pt x="19776" y="15545"/>
                </a:lnTo>
                <a:lnTo>
                  <a:pt x="19628" y="15431"/>
                </a:lnTo>
                <a:lnTo>
                  <a:pt x="19507" y="15295"/>
                </a:lnTo>
                <a:lnTo>
                  <a:pt x="19419" y="15146"/>
                </a:lnTo>
                <a:lnTo>
                  <a:pt x="19377" y="14981"/>
                </a:lnTo>
                <a:lnTo>
                  <a:pt x="19373" y="14893"/>
                </a:lnTo>
                <a:lnTo>
                  <a:pt x="19373" y="3374"/>
                </a:lnTo>
                <a:lnTo>
                  <a:pt x="19370" y="3288"/>
                </a:lnTo>
                <a:lnTo>
                  <a:pt x="19350" y="3119"/>
                </a:lnTo>
                <a:lnTo>
                  <a:pt x="19303" y="2954"/>
                </a:lnTo>
                <a:lnTo>
                  <a:pt x="19240" y="2795"/>
                </a:lnTo>
                <a:lnTo>
                  <a:pt x="19152" y="2642"/>
                </a:lnTo>
                <a:lnTo>
                  <a:pt x="19050" y="2502"/>
                </a:lnTo>
                <a:lnTo>
                  <a:pt x="18932" y="2366"/>
                </a:lnTo>
                <a:lnTo>
                  <a:pt x="18795" y="2240"/>
                </a:lnTo>
                <a:lnTo>
                  <a:pt x="18642" y="2126"/>
                </a:lnTo>
                <a:lnTo>
                  <a:pt x="18477" y="2022"/>
                </a:lnTo>
                <a:lnTo>
                  <a:pt x="18301" y="1932"/>
                </a:lnTo>
                <a:lnTo>
                  <a:pt x="18111" y="1853"/>
                </a:lnTo>
                <a:lnTo>
                  <a:pt x="17911" y="1790"/>
                </a:lnTo>
                <a:lnTo>
                  <a:pt x="17702" y="1739"/>
                </a:lnTo>
                <a:lnTo>
                  <a:pt x="17486" y="1705"/>
                </a:lnTo>
                <a:lnTo>
                  <a:pt x="17261" y="1688"/>
                </a:lnTo>
                <a:lnTo>
                  <a:pt x="4339" y="1688"/>
                </a:lnTo>
                <a:lnTo>
                  <a:pt x="4116" y="1705"/>
                </a:lnTo>
                <a:lnTo>
                  <a:pt x="3898" y="1739"/>
                </a:lnTo>
                <a:lnTo>
                  <a:pt x="3687" y="1790"/>
                </a:lnTo>
                <a:lnTo>
                  <a:pt x="3487" y="1853"/>
                </a:lnTo>
                <a:lnTo>
                  <a:pt x="3299" y="1932"/>
                </a:lnTo>
                <a:lnTo>
                  <a:pt x="3123" y="2022"/>
                </a:lnTo>
                <a:lnTo>
                  <a:pt x="2956" y="2126"/>
                </a:lnTo>
                <a:lnTo>
                  <a:pt x="2805" y="2240"/>
                </a:lnTo>
                <a:lnTo>
                  <a:pt x="2668" y="2366"/>
                </a:lnTo>
                <a:lnTo>
                  <a:pt x="2547" y="2502"/>
                </a:lnTo>
                <a:lnTo>
                  <a:pt x="2445" y="2642"/>
                </a:lnTo>
                <a:lnTo>
                  <a:pt x="2362" y="2795"/>
                </a:lnTo>
                <a:lnTo>
                  <a:pt x="2295" y="2954"/>
                </a:lnTo>
                <a:lnTo>
                  <a:pt x="2250" y="3119"/>
                </a:lnTo>
                <a:lnTo>
                  <a:pt x="2227" y="3288"/>
                </a:lnTo>
                <a:lnTo>
                  <a:pt x="2227" y="19084"/>
                </a:lnTo>
                <a:lnTo>
                  <a:pt x="2232" y="19170"/>
                </a:lnTo>
                <a:lnTo>
                  <a:pt x="2269" y="19330"/>
                </a:lnTo>
                <a:lnTo>
                  <a:pt x="2346" y="19476"/>
                </a:lnTo>
                <a:lnTo>
                  <a:pt x="2462" y="19606"/>
                </a:lnTo>
                <a:lnTo>
                  <a:pt x="2531" y="19664"/>
                </a:lnTo>
                <a:lnTo>
                  <a:pt x="2619" y="19722"/>
                </a:lnTo>
                <a:lnTo>
                  <a:pt x="2812" y="19816"/>
                </a:lnTo>
                <a:lnTo>
                  <a:pt x="3030" y="19879"/>
                </a:lnTo>
                <a:lnTo>
                  <a:pt x="3260" y="19912"/>
                </a:lnTo>
                <a:lnTo>
                  <a:pt x="3378" y="19914"/>
                </a:lnTo>
                <a:lnTo>
                  <a:pt x="3489" y="19910"/>
                </a:lnTo>
                <a:lnTo>
                  <a:pt x="3701" y="19879"/>
                </a:lnTo>
                <a:lnTo>
                  <a:pt x="3891" y="19819"/>
                </a:lnTo>
                <a:lnTo>
                  <a:pt x="4062" y="19729"/>
                </a:lnTo>
                <a:lnTo>
                  <a:pt x="4139" y="19675"/>
                </a:lnTo>
                <a:lnTo>
                  <a:pt x="10000" y="15106"/>
                </a:lnTo>
                <a:lnTo>
                  <a:pt x="10083" y="15048"/>
                </a:lnTo>
                <a:lnTo>
                  <a:pt x="10269" y="14953"/>
                </a:lnTo>
                <a:lnTo>
                  <a:pt x="10471" y="14888"/>
                </a:lnTo>
                <a:lnTo>
                  <a:pt x="10689" y="14854"/>
                </a:lnTo>
                <a:lnTo>
                  <a:pt x="10800" y="14852"/>
                </a:lnTo>
                <a:lnTo>
                  <a:pt x="10911" y="14854"/>
                </a:lnTo>
                <a:lnTo>
                  <a:pt x="11129" y="14888"/>
                </a:lnTo>
                <a:lnTo>
                  <a:pt x="11334" y="14953"/>
                </a:lnTo>
                <a:lnTo>
                  <a:pt x="11517" y="15048"/>
                </a:lnTo>
                <a:lnTo>
                  <a:pt x="11598" y="15106"/>
                </a:lnTo>
                <a:lnTo>
                  <a:pt x="17463" y="19675"/>
                </a:lnTo>
                <a:lnTo>
                  <a:pt x="17540" y="19729"/>
                </a:lnTo>
                <a:lnTo>
                  <a:pt x="17709" y="19819"/>
                </a:lnTo>
                <a:lnTo>
                  <a:pt x="17897" y="19879"/>
                </a:lnTo>
                <a:lnTo>
                  <a:pt x="18104" y="19910"/>
                </a:lnTo>
                <a:lnTo>
                  <a:pt x="18217" y="19914"/>
                </a:lnTo>
                <a:lnTo>
                  <a:pt x="18333" y="19912"/>
                </a:lnTo>
                <a:lnTo>
                  <a:pt x="18565" y="19877"/>
                </a:lnTo>
                <a:lnTo>
                  <a:pt x="18781" y="19814"/>
                </a:lnTo>
                <a:lnTo>
                  <a:pt x="18976" y="19717"/>
                </a:lnTo>
                <a:lnTo>
                  <a:pt x="19060" y="19659"/>
                </a:lnTo>
                <a:lnTo>
                  <a:pt x="19136" y="19599"/>
                </a:lnTo>
                <a:lnTo>
                  <a:pt x="19252" y="19467"/>
                </a:lnTo>
                <a:lnTo>
                  <a:pt x="19329" y="19320"/>
                </a:lnTo>
                <a:lnTo>
                  <a:pt x="19370" y="19158"/>
                </a:lnTo>
                <a:lnTo>
                  <a:pt x="19373" y="19070"/>
                </a:lnTo>
                <a:lnTo>
                  <a:pt x="19377" y="18984"/>
                </a:lnTo>
                <a:lnTo>
                  <a:pt x="19419" y="18819"/>
                </a:lnTo>
                <a:lnTo>
                  <a:pt x="19507" y="18667"/>
                </a:lnTo>
                <a:lnTo>
                  <a:pt x="19628" y="18532"/>
                </a:lnTo>
                <a:lnTo>
                  <a:pt x="19776" y="18420"/>
                </a:lnTo>
                <a:lnTo>
                  <a:pt x="19955" y="18328"/>
                </a:lnTo>
                <a:lnTo>
                  <a:pt x="20155" y="18261"/>
                </a:lnTo>
                <a:lnTo>
                  <a:pt x="20373" y="18230"/>
                </a:lnTo>
                <a:lnTo>
                  <a:pt x="20486" y="18226"/>
                </a:lnTo>
                <a:lnTo>
                  <a:pt x="20602" y="18230"/>
                </a:lnTo>
                <a:lnTo>
                  <a:pt x="20820" y="18261"/>
                </a:lnTo>
                <a:lnTo>
                  <a:pt x="21015" y="18328"/>
                </a:lnTo>
                <a:lnTo>
                  <a:pt x="21196" y="18420"/>
                </a:lnTo>
                <a:lnTo>
                  <a:pt x="21347" y="18532"/>
                </a:lnTo>
                <a:lnTo>
                  <a:pt x="21468" y="18667"/>
                </a:lnTo>
                <a:lnTo>
                  <a:pt x="21551" y="18819"/>
                </a:lnTo>
                <a:lnTo>
                  <a:pt x="21595" y="18984"/>
                </a:lnTo>
                <a:lnTo>
                  <a:pt x="21600" y="19070"/>
                </a:lnTo>
                <a:lnTo>
                  <a:pt x="21598" y="19198"/>
                </a:lnTo>
                <a:lnTo>
                  <a:pt x="21565" y="19450"/>
                </a:lnTo>
                <a:lnTo>
                  <a:pt x="21500" y="19694"/>
                </a:lnTo>
                <a:lnTo>
                  <a:pt x="21407" y="19930"/>
                </a:lnTo>
                <a:lnTo>
                  <a:pt x="21284" y="20158"/>
                </a:lnTo>
                <a:lnTo>
                  <a:pt x="21129" y="20373"/>
                </a:lnTo>
                <a:lnTo>
                  <a:pt x="20950" y="20579"/>
                </a:lnTo>
                <a:lnTo>
                  <a:pt x="20739" y="20770"/>
                </a:lnTo>
                <a:lnTo>
                  <a:pt x="20626" y="20860"/>
                </a:lnTo>
                <a:lnTo>
                  <a:pt x="20503" y="20948"/>
                </a:lnTo>
                <a:lnTo>
                  <a:pt x="20240" y="21108"/>
                </a:lnTo>
                <a:lnTo>
                  <a:pt x="19957" y="21247"/>
                </a:lnTo>
                <a:lnTo>
                  <a:pt x="19660" y="21363"/>
                </a:lnTo>
                <a:lnTo>
                  <a:pt x="19350" y="21459"/>
                </a:lnTo>
                <a:lnTo>
                  <a:pt x="19025" y="21530"/>
                </a:lnTo>
                <a:lnTo>
                  <a:pt x="18695" y="21577"/>
                </a:lnTo>
                <a:lnTo>
                  <a:pt x="18359" y="21600"/>
                </a:lnTo>
                <a:lnTo>
                  <a:pt x="18192" y="21600"/>
                </a:lnTo>
                <a:lnTo>
                  <a:pt x="18020" y="21598"/>
                </a:lnTo>
                <a:lnTo>
                  <a:pt x="17693" y="21570"/>
                </a:lnTo>
                <a:lnTo>
                  <a:pt x="17375" y="21523"/>
                </a:lnTo>
                <a:lnTo>
                  <a:pt x="17071" y="21449"/>
                </a:lnTo>
                <a:lnTo>
                  <a:pt x="16779" y="21356"/>
                </a:lnTo>
                <a:lnTo>
                  <a:pt x="16498" y="21236"/>
                </a:lnTo>
                <a:lnTo>
                  <a:pt x="16234" y="21099"/>
                </a:lnTo>
                <a:lnTo>
                  <a:pt x="15983" y="20941"/>
                </a:lnTo>
                <a:lnTo>
                  <a:pt x="15867" y="20849"/>
                </a:lnTo>
                <a:lnTo>
                  <a:pt x="10800" y="16904"/>
                </a:lnTo>
                <a:lnTo>
                  <a:pt x="5735" y="20849"/>
                </a:lnTo>
                <a:lnTo>
                  <a:pt x="5619" y="20937"/>
                </a:lnTo>
                <a:lnTo>
                  <a:pt x="5371" y="21097"/>
                </a:lnTo>
                <a:lnTo>
                  <a:pt x="5107" y="21236"/>
                </a:lnTo>
                <a:lnTo>
                  <a:pt x="4826" y="21352"/>
                </a:lnTo>
                <a:lnTo>
                  <a:pt x="4536" y="21447"/>
                </a:lnTo>
                <a:lnTo>
                  <a:pt x="4230" y="21519"/>
                </a:lnTo>
                <a:lnTo>
                  <a:pt x="3912" y="21570"/>
                </a:lnTo>
                <a:lnTo>
                  <a:pt x="3585" y="21598"/>
                </a:lnTo>
                <a:lnTo>
                  <a:pt x="3417" y="21600"/>
                </a:lnTo>
                <a:lnTo>
                  <a:pt x="3357" y="2160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pSp>
        <p:nvGrpSpPr>
          <p:cNvPr id="376" name="Group 12"/>
          <p:cNvGrpSpPr/>
          <p:nvPr/>
        </p:nvGrpSpPr>
        <p:grpSpPr>
          <a:xfrm>
            <a:off x="599825" y="2045575"/>
            <a:ext cx="229345" cy="182439"/>
            <a:chOff x="0" y="0"/>
            <a:chExt cx="229343" cy="182438"/>
          </a:xfrm>
        </p:grpSpPr>
        <p:sp>
          <p:nvSpPr>
            <p:cNvPr id="374" name="Freeform 13"/>
            <p:cNvSpPr/>
            <p:nvPr/>
          </p:nvSpPr>
          <p:spPr>
            <a:xfrm>
              <a:off x="32724" y="36814"/>
              <a:ext cx="163896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2" y="0"/>
                  </a:moveTo>
                  <a:lnTo>
                    <a:pt x="24" y="10004"/>
                  </a:lnTo>
                  <a:lnTo>
                    <a:pt x="24" y="10058"/>
                  </a:lnTo>
                  <a:lnTo>
                    <a:pt x="0" y="10099"/>
                  </a:lnTo>
                  <a:lnTo>
                    <a:pt x="0" y="20238"/>
                  </a:lnTo>
                  <a:lnTo>
                    <a:pt x="24" y="20508"/>
                  </a:lnTo>
                  <a:lnTo>
                    <a:pt x="192" y="20993"/>
                  </a:lnTo>
                  <a:lnTo>
                    <a:pt x="360" y="21196"/>
                  </a:lnTo>
                  <a:lnTo>
                    <a:pt x="539" y="21384"/>
                  </a:lnTo>
                  <a:lnTo>
                    <a:pt x="971" y="21587"/>
                  </a:lnTo>
                  <a:lnTo>
                    <a:pt x="1199" y="21600"/>
                  </a:lnTo>
                  <a:lnTo>
                    <a:pt x="8415" y="21600"/>
                  </a:lnTo>
                  <a:lnTo>
                    <a:pt x="8415" y="13497"/>
                  </a:lnTo>
                  <a:lnTo>
                    <a:pt x="13209" y="13497"/>
                  </a:lnTo>
                  <a:lnTo>
                    <a:pt x="13209" y="21600"/>
                  </a:lnTo>
                  <a:lnTo>
                    <a:pt x="20413" y="21600"/>
                  </a:lnTo>
                  <a:lnTo>
                    <a:pt x="20653" y="21587"/>
                  </a:lnTo>
                  <a:lnTo>
                    <a:pt x="21073" y="21384"/>
                  </a:lnTo>
                  <a:lnTo>
                    <a:pt x="21252" y="21196"/>
                  </a:lnTo>
                  <a:lnTo>
                    <a:pt x="21408" y="20993"/>
                  </a:lnTo>
                  <a:lnTo>
                    <a:pt x="21600" y="20508"/>
                  </a:lnTo>
                  <a:lnTo>
                    <a:pt x="21600" y="10045"/>
                  </a:lnTo>
                  <a:lnTo>
                    <a:pt x="21588" y="10004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375" name="Freeform 14"/>
            <p:cNvSpPr/>
            <p:nvPr/>
          </p:nvSpPr>
          <p:spPr>
            <a:xfrm>
              <a:off x="-1" y="-1"/>
              <a:ext cx="229345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4" y="17887"/>
                  </a:moveTo>
                  <a:lnTo>
                    <a:pt x="18517" y="12693"/>
                  </a:lnTo>
                  <a:lnTo>
                    <a:pt x="18517" y="805"/>
                  </a:lnTo>
                  <a:lnTo>
                    <a:pt x="18457" y="476"/>
                  </a:lnTo>
                  <a:lnTo>
                    <a:pt x="18405" y="329"/>
                  </a:lnTo>
                  <a:lnTo>
                    <a:pt x="18337" y="238"/>
                  </a:lnTo>
                  <a:lnTo>
                    <a:pt x="18183" y="91"/>
                  </a:lnTo>
                  <a:lnTo>
                    <a:pt x="15433" y="91"/>
                  </a:lnTo>
                  <a:lnTo>
                    <a:pt x="15271" y="238"/>
                  </a:lnTo>
                  <a:lnTo>
                    <a:pt x="15211" y="329"/>
                  </a:lnTo>
                  <a:lnTo>
                    <a:pt x="15159" y="476"/>
                  </a:lnTo>
                  <a:lnTo>
                    <a:pt x="15099" y="805"/>
                  </a:lnTo>
                  <a:lnTo>
                    <a:pt x="15091" y="988"/>
                  </a:lnTo>
                  <a:lnTo>
                    <a:pt x="15091" y="6584"/>
                  </a:lnTo>
                  <a:lnTo>
                    <a:pt x="11819" y="750"/>
                  </a:lnTo>
                  <a:lnTo>
                    <a:pt x="11597" y="421"/>
                  </a:lnTo>
                  <a:lnTo>
                    <a:pt x="11091" y="18"/>
                  </a:lnTo>
                  <a:lnTo>
                    <a:pt x="10809" y="0"/>
                  </a:lnTo>
                  <a:lnTo>
                    <a:pt x="10509" y="18"/>
                  </a:lnTo>
                  <a:lnTo>
                    <a:pt x="10003" y="421"/>
                  </a:lnTo>
                  <a:lnTo>
                    <a:pt x="9781" y="750"/>
                  </a:lnTo>
                  <a:lnTo>
                    <a:pt x="146" y="17887"/>
                  </a:lnTo>
                  <a:lnTo>
                    <a:pt x="86" y="18015"/>
                  </a:lnTo>
                  <a:lnTo>
                    <a:pt x="9" y="18308"/>
                  </a:lnTo>
                  <a:lnTo>
                    <a:pt x="0" y="18509"/>
                  </a:lnTo>
                  <a:lnTo>
                    <a:pt x="0" y="18710"/>
                  </a:lnTo>
                  <a:lnTo>
                    <a:pt x="51" y="19021"/>
                  </a:lnTo>
                  <a:lnTo>
                    <a:pt x="103" y="19167"/>
                  </a:lnTo>
                  <a:lnTo>
                    <a:pt x="925" y="21289"/>
                  </a:lnTo>
                  <a:lnTo>
                    <a:pt x="1045" y="21527"/>
                  </a:lnTo>
                  <a:lnTo>
                    <a:pt x="1208" y="21600"/>
                  </a:lnTo>
                  <a:lnTo>
                    <a:pt x="1370" y="21600"/>
                  </a:lnTo>
                  <a:lnTo>
                    <a:pt x="1533" y="21417"/>
                  </a:lnTo>
                  <a:lnTo>
                    <a:pt x="10809" y="4902"/>
                  </a:lnTo>
                  <a:lnTo>
                    <a:pt x="20075" y="21417"/>
                  </a:lnTo>
                  <a:lnTo>
                    <a:pt x="20195" y="21582"/>
                  </a:lnTo>
                  <a:lnTo>
                    <a:pt x="20358" y="21600"/>
                  </a:lnTo>
                  <a:lnTo>
                    <a:pt x="20410" y="21600"/>
                  </a:lnTo>
                  <a:lnTo>
                    <a:pt x="20564" y="21527"/>
                  </a:lnTo>
                  <a:lnTo>
                    <a:pt x="20675" y="21289"/>
                  </a:lnTo>
                  <a:lnTo>
                    <a:pt x="21514" y="19167"/>
                  </a:lnTo>
                  <a:lnTo>
                    <a:pt x="21566" y="19021"/>
                  </a:lnTo>
                  <a:lnTo>
                    <a:pt x="21600" y="18710"/>
                  </a:lnTo>
                  <a:lnTo>
                    <a:pt x="21600" y="18509"/>
                  </a:lnTo>
                  <a:lnTo>
                    <a:pt x="21591" y="18308"/>
                  </a:lnTo>
                  <a:lnTo>
                    <a:pt x="21514" y="18015"/>
                  </a:lnTo>
                  <a:lnTo>
                    <a:pt x="21454" y="1788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377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378" name="자유형 11"/>
          <p:cNvSpPr/>
          <p:nvPr/>
        </p:nvSpPr>
        <p:spPr>
          <a:xfrm>
            <a:off x="629139" y="4004647"/>
            <a:ext cx="170717" cy="14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18058"/>
                </a:moveTo>
                <a:lnTo>
                  <a:pt x="10143" y="19659"/>
                </a:lnTo>
                <a:lnTo>
                  <a:pt x="7724" y="21530"/>
                </a:lnTo>
                <a:lnTo>
                  <a:pt x="7634" y="21574"/>
                </a:lnTo>
                <a:lnTo>
                  <a:pt x="7544" y="21600"/>
                </a:lnTo>
                <a:lnTo>
                  <a:pt x="7454" y="21594"/>
                </a:lnTo>
                <a:lnTo>
                  <a:pt x="7369" y="21555"/>
                </a:lnTo>
                <a:lnTo>
                  <a:pt x="7290" y="21485"/>
                </a:lnTo>
                <a:lnTo>
                  <a:pt x="7228" y="21401"/>
                </a:lnTo>
                <a:lnTo>
                  <a:pt x="7189" y="21305"/>
                </a:lnTo>
                <a:lnTo>
                  <a:pt x="7178" y="21196"/>
                </a:lnTo>
                <a:close/>
                <a:moveTo>
                  <a:pt x="21252" y="0"/>
                </a:moveTo>
                <a:lnTo>
                  <a:pt x="21336" y="13"/>
                </a:lnTo>
                <a:lnTo>
                  <a:pt x="21415" y="45"/>
                </a:lnTo>
                <a:lnTo>
                  <a:pt x="21488" y="103"/>
                </a:lnTo>
                <a:lnTo>
                  <a:pt x="21555" y="199"/>
                </a:lnTo>
                <a:lnTo>
                  <a:pt x="21594" y="314"/>
                </a:lnTo>
                <a:lnTo>
                  <a:pt x="21600" y="424"/>
                </a:lnTo>
                <a:lnTo>
                  <a:pt x="21572" y="545"/>
                </a:lnTo>
                <a:lnTo>
                  <a:pt x="14834" y="19957"/>
                </a:lnTo>
                <a:lnTo>
                  <a:pt x="14772" y="20086"/>
                </a:lnTo>
                <a:lnTo>
                  <a:pt x="14694" y="20195"/>
                </a:lnTo>
                <a:lnTo>
                  <a:pt x="14598" y="20285"/>
                </a:lnTo>
                <a:lnTo>
                  <a:pt x="14480" y="20355"/>
                </a:lnTo>
                <a:lnTo>
                  <a:pt x="14368" y="20394"/>
                </a:lnTo>
                <a:lnTo>
                  <a:pt x="14256" y="20406"/>
                </a:lnTo>
                <a:lnTo>
                  <a:pt x="14116" y="20387"/>
                </a:lnTo>
                <a:lnTo>
                  <a:pt x="13986" y="20329"/>
                </a:lnTo>
                <a:lnTo>
                  <a:pt x="7176" y="16627"/>
                </a:lnTo>
                <a:lnTo>
                  <a:pt x="16754" y="5634"/>
                </a:lnTo>
                <a:lnTo>
                  <a:pt x="5817" y="15895"/>
                </a:lnTo>
                <a:lnTo>
                  <a:pt x="354" y="12924"/>
                </a:lnTo>
                <a:lnTo>
                  <a:pt x="236" y="12834"/>
                </a:lnTo>
                <a:lnTo>
                  <a:pt x="135" y="12725"/>
                </a:lnTo>
                <a:lnTo>
                  <a:pt x="62" y="12597"/>
                </a:lnTo>
                <a:lnTo>
                  <a:pt x="17" y="12449"/>
                </a:lnTo>
                <a:lnTo>
                  <a:pt x="0" y="12289"/>
                </a:lnTo>
                <a:lnTo>
                  <a:pt x="11" y="12135"/>
                </a:lnTo>
                <a:lnTo>
                  <a:pt x="56" y="11981"/>
                </a:lnTo>
                <a:lnTo>
                  <a:pt x="129" y="11846"/>
                </a:lnTo>
                <a:lnTo>
                  <a:pt x="230" y="11737"/>
                </a:lnTo>
                <a:lnTo>
                  <a:pt x="348" y="11653"/>
                </a:lnTo>
                <a:lnTo>
                  <a:pt x="21095" y="32"/>
                </a:lnTo>
                <a:lnTo>
                  <a:pt x="21173" y="6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379" name="Freeform 6"/>
          <p:cNvSpPr/>
          <p:nvPr/>
        </p:nvSpPr>
        <p:spPr>
          <a:xfrm rot="10800000" flipH="1" flipV="1">
            <a:off x="628247" y="3372799"/>
            <a:ext cx="172501" cy="15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07" y="0"/>
                </a:moveTo>
                <a:lnTo>
                  <a:pt x="15753" y="0"/>
                </a:lnTo>
                <a:lnTo>
                  <a:pt x="16198" y="35"/>
                </a:lnTo>
                <a:lnTo>
                  <a:pt x="16638" y="105"/>
                </a:lnTo>
                <a:lnTo>
                  <a:pt x="17065" y="216"/>
                </a:lnTo>
                <a:lnTo>
                  <a:pt x="17498" y="356"/>
                </a:lnTo>
                <a:lnTo>
                  <a:pt x="17919" y="530"/>
                </a:lnTo>
                <a:lnTo>
                  <a:pt x="18333" y="753"/>
                </a:lnTo>
                <a:lnTo>
                  <a:pt x="18723" y="997"/>
                </a:lnTo>
                <a:lnTo>
                  <a:pt x="19107" y="1276"/>
                </a:lnTo>
                <a:lnTo>
                  <a:pt x="19472" y="1604"/>
                </a:lnTo>
                <a:lnTo>
                  <a:pt x="19824" y="1960"/>
                </a:lnTo>
                <a:lnTo>
                  <a:pt x="20146" y="2343"/>
                </a:lnTo>
                <a:lnTo>
                  <a:pt x="20437" y="2748"/>
                </a:lnTo>
                <a:lnTo>
                  <a:pt x="20697" y="3173"/>
                </a:lnTo>
                <a:lnTo>
                  <a:pt x="20926" y="3613"/>
                </a:lnTo>
                <a:lnTo>
                  <a:pt x="21117" y="4059"/>
                </a:lnTo>
                <a:lnTo>
                  <a:pt x="21278" y="4533"/>
                </a:lnTo>
                <a:lnTo>
                  <a:pt x="21408" y="5001"/>
                </a:lnTo>
                <a:lnTo>
                  <a:pt x="21501" y="5482"/>
                </a:lnTo>
                <a:lnTo>
                  <a:pt x="21569" y="5970"/>
                </a:lnTo>
                <a:lnTo>
                  <a:pt x="21600" y="6458"/>
                </a:lnTo>
                <a:lnTo>
                  <a:pt x="21600" y="6947"/>
                </a:lnTo>
                <a:lnTo>
                  <a:pt x="21569" y="7435"/>
                </a:lnTo>
                <a:lnTo>
                  <a:pt x="21501" y="7923"/>
                </a:lnTo>
                <a:lnTo>
                  <a:pt x="21408" y="8404"/>
                </a:lnTo>
                <a:lnTo>
                  <a:pt x="21278" y="8879"/>
                </a:lnTo>
                <a:lnTo>
                  <a:pt x="21117" y="9339"/>
                </a:lnTo>
                <a:lnTo>
                  <a:pt x="20926" y="9792"/>
                </a:lnTo>
                <a:lnTo>
                  <a:pt x="20697" y="10232"/>
                </a:lnTo>
                <a:lnTo>
                  <a:pt x="20437" y="10657"/>
                </a:lnTo>
                <a:lnTo>
                  <a:pt x="20146" y="11062"/>
                </a:lnTo>
                <a:lnTo>
                  <a:pt x="19824" y="11445"/>
                </a:lnTo>
                <a:lnTo>
                  <a:pt x="12418" y="19619"/>
                </a:lnTo>
                <a:lnTo>
                  <a:pt x="12300" y="19724"/>
                </a:lnTo>
                <a:lnTo>
                  <a:pt x="12158" y="19794"/>
                </a:lnTo>
                <a:lnTo>
                  <a:pt x="12016" y="19835"/>
                </a:lnTo>
                <a:lnTo>
                  <a:pt x="11867" y="19835"/>
                </a:lnTo>
                <a:lnTo>
                  <a:pt x="11719" y="19794"/>
                </a:lnTo>
                <a:lnTo>
                  <a:pt x="11589" y="19724"/>
                </a:lnTo>
                <a:lnTo>
                  <a:pt x="11465" y="19619"/>
                </a:lnTo>
                <a:lnTo>
                  <a:pt x="11366" y="19480"/>
                </a:lnTo>
                <a:lnTo>
                  <a:pt x="11304" y="19333"/>
                </a:lnTo>
                <a:lnTo>
                  <a:pt x="11267" y="19173"/>
                </a:lnTo>
                <a:lnTo>
                  <a:pt x="11267" y="19012"/>
                </a:lnTo>
                <a:lnTo>
                  <a:pt x="11304" y="18852"/>
                </a:lnTo>
                <a:lnTo>
                  <a:pt x="11366" y="18699"/>
                </a:lnTo>
                <a:lnTo>
                  <a:pt x="11465" y="18566"/>
                </a:lnTo>
                <a:lnTo>
                  <a:pt x="18779" y="10497"/>
                </a:lnTo>
                <a:lnTo>
                  <a:pt x="19051" y="10169"/>
                </a:lnTo>
                <a:lnTo>
                  <a:pt x="19292" y="9813"/>
                </a:lnTo>
                <a:lnTo>
                  <a:pt x="19509" y="9450"/>
                </a:lnTo>
                <a:lnTo>
                  <a:pt x="19694" y="9067"/>
                </a:lnTo>
                <a:lnTo>
                  <a:pt x="19849" y="8669"/>
                </a:lnTo>
                <a:lnTo>
                  <a:pt x="19973" y="8265"/>
                </a:lnTo>
                <a:lnTo>
                  <a:pt x="20059" y="7853"/>
                </a:lnTo>
                <a:lnTo>
                  <a:pt x="20127" y="7435"/>
                </a:lnTo>
                <a:lnTo>
                  <a:pt x="20152" y="7016"/>
                </a:lnTo>
                <a:lnTo>
                  <a:pt x="20152" y="6598"/>
                </a:lnTo>
                <a:lnTo>
                  <a:pt x="20127" y="6172"/>
                </a:lnTo>
                <a:lnTo>
                  <a:pt x="20059" y="5761"/>
                </a:lnTo>
                <a:lnTo>
                  <a:pt x="19973" y="5342"/>
                </a:lnTo>
                <a:lnTo>
                  <a:pt x="19849" y="4945"/>
                </a:lnTo>
                <a:lnTo>
                  <a:pt x="19694" y="4554"/>
                </a:lnTo>
                <a:lnTo>
                  <a:pt x="19509" y="4171"/>
                </a:lnTo>
                <a:lnTo>
                  <a:pt x="19292" y="3801"/>
                </a:lnTo>
                <a:lnTo>
                  <a:pt x="19051" y="3452"/>
                </a:lnTo>
                <a:lnTo>
                  <a:pt x="18779" y="3125"/>
                </a:lnTo>
                <a:lnTo>
                  <a:pt x="18469" y="2811"/>
                </a:lnTo>
                <a:lnTo>
                  <a:pt x="18160" y="2539"/>
                </a:lnTo>
                <a:lnTo>
                  <a:pt x="17826" y="2309"/>
                </a:lnTo>
                <a:lnTo>
                  <a:pt x="17479" y="2099"/>
                </a:lnTo>
                <a:lnTo>
                  <a:pt x="17120" y="1932"/>
                </a:lnTo>
                <a:lnTo>
                  <a:pt x="16755" y="1799"/>
                </a:lnTo>
                <a:lnTo>
                  <a:pt x="16384" y="1695"/>
                </a:lnTo>
                <a:lnTo>
                  <a:pt x="16000" y="1632"/>
                </a:lnTo>
                <a:lnTo>
                  <a:pt x="15623" y="1597"/>
                </a:lnTo>
                <a:lnTo>
                  <a:pt x="15246" y="1597"/>
                </a:lnTo>
                <a:lnTo>
                  <a:pt x="14862" y="1632"/>
                </a:lnTo>
                <a:lnTo>
                  <a:pt x="14478" y="1695"/>
                </a:lnTo>
                <a:lnTo>
                  <a:pt x="14107" y="1799"/>
                </a:lnTo>
                <a:lnTo>
                  <a:pt x="13742" y="1932"/>
                </a:lnTo>
                <a:lnTo>
                  <a:pt x="13389" y="2099"/>
                </a:lnTo>
                <a:lnTo>
                  <a:pt x="13043" y="2309"/>
                </a:lnTo>
                <a:lnTo>
                  <a:pt x="12715" y="2539"/>
                </a:lnTo>
                <a:lnTo>
                  <a:pt x="12393" y="2811"/>
                </a:lnTo>
                <a:lnTo>
                  <a:pt x="12096" y="3125"/>
                </a:lnTo>
                <a:lnTo>
                  <a:pt x="2339" y="13754"/>
                </a:lnTo>
                <a:lnTo>
                  <a:pt x="2110" y="14040"/>
                </a:lnTo>
                <a:lnTo>
                  <a:pt x="1900" y="14347"/>
                </a:lnTo>
                <a:lnTo>
                  <a:pt x="1732" y="14660"/>
                </a:lnTo>
                <a:lnTo>
                  <a:pt x="1596" y="14988"/>
                </a:lnTo>
                <a:lnTo>
                  <a:pt x="1491" y="15337"/>
                </a:lnTo>
                <a:lnTo>
                  <a:pt x="1411" y="15679"/>
                </a:lnTo>
                <a:lnTo>
                  <a:pt x="1361" y="16034"/>
                </a:lnTo>
                <a:lnTo>
                  <a:pt x="1349" y="16390"/>
                </a:lnTo>
                <a:lnTo>
                  <a:pt x="1361" y="16753"/>
                </a:lnTo>
                <a:lnTo>
                  <a:pt x="1411" y="17101"/>
                </a:lnTo>
                <a:lnTo>
                  <a:pt x="1491" y="17457"/>
                </a:lnTo>
                <a:lnTo>
                  <a:pt x="1596" y="17792"/>
                </a:lnTo>
                <a:lnTo>
                  <a:pt x="1732" y="18127"/>
                </a:lnTo>
                <a:lnTo>
                  <a:pt x="1900" y="18441"/>
                </a:lnTo>
                <a:lnTo>
                  <a:pt x="2110" y="18740"/>
                </a:lnTo>
                <a:lnTo>
                  <a:pt x="2339" y="19026"/>
                </a:lnTo>
                <a:lnTo>
                  <a:pt x="2592" y="19284"/>
                </a:lnTo>
                <a:lnTo>
                  <a:pt x="2865" y="19501"/>
                </a:lnTo>
                <a:lnTo>
                  <a:pt x="3149" y="19696"/>
                </a:lnTo>
                <a:lnTo>
                  <a:pt x="3453" y="19849"/>
                </a:lnTo>
                <a:lnTo>
                  <a:pt x="3762" y="19968"/>
                </a:lnTo>
                <a:lnTo>
                  <a:pt x="4084" y="20045"/>
                </a:lnTo>
                <a:lnTo>
                  <a:pt x="4399" y="20100"/>
                </a:lnTo>
                <a:lnTo>
                  <a:pt x="4721" y="20121"/>
                </a:lnTo>
                <a:lnTo>
                  <a:pt x="5049" y="20100"/>
                </a:lnTo>
                <a:lnTo>
                  <a:pt x="5364" y="20045"/>
                </a:lnTo>
                <a:lnTo>
                  <a:pt x="5686" y="19968"/>
                </a:lnTo>
                <a:lnTo>
                  <a:pt x="5989" y="19849"/>
                </a:lnTo>
                <a:lnTo>
                  <a:pt x="6299" y="19696"/>
                </a:lnTo>
                <a:lnTo>
                  <a:pt x="6583" y="19501"/>
                </a:lnTo>
                <a:lnTo>
                  <a:pt x="6856" y="19284"/>
                </a:lnTo>
                <a:lnTo>
                  <a:pt x="7109" y="19026"/>
                </a:lnTo>
                <a:lnTo>
                  <a:pt x="16959" y="8279"/>
                </a:lnTo>
                <a:lnTo>
                  <a:pt x="17127" y="8076"/>
                </a:lnTo>
                <a:lnTo>
                  <a:pt x="17269" y="7846"/>
                </a:lnTo>
                <a:lnTo>
                  <a:pt x="17380" y="7609"/>
                </a:lnTo>
                <a:lnTo>
                  <a:pt x="17467" y="7358"/>
                </a:lnTo>
                <a:lnTo>
                  <a:pt x="17516" y="7100"/>
                </a:lnTo>
                <a:lnTo>
                  <a:pt x="17553" y="6835"/>
                </a:lnTo>
                <a:lnTo>
                  <a:pt x="17553" y="6570"/>
                </a:lnTo>
                <a:lnTo>
                  <a:pt x="17516" y="6305"/>
                </a:lnTo>
                <a:lnTo>
                  <a:pt x="17467" y="6047"/>
                </a:lnTo>
                <a:lnTo>
                  <a:pt x="17380" y="5803"/>
                </a:lnTo>
                <a:lnTo>
                  <a:pt x="17269" y="5559"/>
                </a:lnTo>
                <a:lnTo>
                  <a:pt x="17127" y="5329"/>
                </a:lnTo>
                <a:lnTo>
                  <a:pt x="16959" y="5119"/>
                </a:lnTo>
                <a:lnTo>
                  <a:pt x="16768" y="4931"/>
                </a:lnTo>
                <a:lnTo>
                  <a:pt x="16564" y="4778"/>
                </a:lnTo>
                <a:lnTo>
                  <a:pt x="16347" y="4659"/>
                </a:lnTo>
                <a:lnTo>
                  <a:pt x="16118" y="4561"/>
                </a:lnTo>
                <a:lnTo>
                  <a:pt x="15883" y="4499"/>
                </a:lnTo>
                <a:lnTo>
                  <a:pt x="15642" y="4471"/>
                </a:lnTo>
                <a:lnTo>
                  <a:pt x="15406" y="4471"/>
                </a:lnTo>
                <a:lnTo>
                  <a:pt x="15171" y="4499"/>
                </a:lnTo>
                <a:lnTo>
                  <a:pt x="14942" y="4561"/>
                </a:lnTo>
                <a:lnTo>
                  <a:pt x="14707" y="4659"/>
                </a:lnTo>
                <a:lnTo>
                  <a:pt x="14497" y="4778"/>
                </a:lnTo>
                <a:lnTo>
                  <a:pt x="14287" y="4931"/>
                </a:lnTo>
                <a:lnTo>
                  <a:pt x="14095" y="5119"/>
                </a:lnTo>
                <a:lnTo>
                  <a:pt x="6695" y="13293"/>
                </a:lnTo>
                <a:lnTo>
                  <a:pt x="6571" y="13405"/>
                </a:lnTo>
                <a:lnTo>
                  <a:pt x="6435" y="13468"/>
                </a:lnTo>
                <a:lnTo>
                  <a:pt x="6293" y="13510"/>
                </a:lnTo>
                <a:lnTo>
                  <a:pt x="6138" y="13510"/>
                </a:lnTo>
                <a:lnTo>
                  <a:pt x="5996" y="13468"/>
                </a:lnTo>
                <a:lnTo>
                  <a:pt x="5859" y="13405"/>
                </a:lnTo>
                <a:lnTo>
                  <a:pt x="5736" y="13293"/>
                </a:lnTo>
                <a:lnTo>
                  <a:pt x="5637" y="13161"/>
                </a:lnTo>
                <a:lnTo>
                  <a:pt x="5569" y="13007"/>
                </a:lnTo>
                <a:lnTo>
                  <a:pt x="5544" y="12847"/>
                </a:lnTo>
                <a:lnTo>
                  <a:pt x="5544" y="12687"/>
                </a:lnTo>
                <a:lnTo>
                  <a:pt x="5569" y="12526"/>
                </a:lnTo>
                <a:lnTo>
                  <a:pt x="5637" y="12380"/>
                </a:lnTo>
                <a:lnTo>
                  <a:pt x="5736" y="12240"/>
                </a:lnTo>
                <a:lnTo>
                  <a:pt x="13136" y="4066"/>
                </a:lnTo>
                <a:lnTo>
                  <a:pt x="13396" y="3808"/>
                </a:lnTo>
                <a:lnTo>
                  <a:pt x="13668" y="3592"/>
                </a:lnTo>
                <a:lnTo>
                  <a:pt x="13952" y="3404"/>
                </a:lnTo>
                <a:lnTo>
                  <a:pt x="14256" y="3243"/>
                </a:lnTo>
                <a:lnTo>
                  <a:pt x="14565" y="3132"/>
                </a:lnTo>
                <a:lnTo>
                  <a:pt x="14881" y="3041"/>
                </a:lnTo>
                <a:lnTo>
                  <a:pt x="15202" y="2992"/>
                </a:lnTo>
                <a:lnTo>
                  <a:pt x="15524" y="2978"/>
                </a:lnTo>
                <a:lnTo>
                  <a:pt x="15852" y="2992"/>
                </a:lnTo>
                <a:lnTo>
                  <a:pt x="16168" y="3041"/>
                </a:lnTo>
                <a:lnTo>
                  <a:pt x="16489" y="3132"/>
                </a:lnTo>
                <a:lnTo>
                  <a:pt x="16792" y="3243"/>
                </a:lnTo>
                <a:lnTo>
                  <a:pt x="17096" y="3404"/>
                </a:lnTo>
                <a:lnTo>
                  <a:pt x="17386" y="3592"/>
                </a:lnTo>
                <a:lnTo>
                  <a:pt x="17659" y="3808"/>
                </a:lnTo>
                <a:lnTo>
                  <a:pt x="17912" y="4066"/>
                </a:lnTo>
                <a:lnTo>
                  <a:pt x="18141" y="4345"/>
                </a:lnTo>
                <a:lnTo>
                  <a:pt x="18345" y="4645"/>
                </a:lnTo>
                <a:lnTo>
                  <a:pt x="18519" y="4973"/>
                </a:lnTo>
                <a:lnTo>
                  <a:pt x="18655" y="5301"/>
                </a:lnTo>
                <a:lnTo>
                  <a:pt x="18760" y="5642"/>
                </a:lnTo>
                <a:lnTo>
                  <a:pt x="18840" y="5991"/>
                </a:lnTo>
                <a:lnTo>
                  <a:pt x="18890" y="6347"/>
                </a:lnTo>
                <a:lnTo>
                  <a:pt x="18902" y="6702"/>
                </a:lnTo>
                <a:lnTo>
                  <a:pt x="18890" y="7058"/>
                </a:lnTo>
                <a:lnTo>
                  <a:pt x="18840" y="7414"/>
                </a:lnTo>
                <a:lnTo>
                  <a:pt x="18760" y="7763"/>
                </a:lnTo>
                <a:lnTo>
                  <a:pt x="18655" y="8104"/>
                </a:lnTo>
                <a:lnTo>
                  <a:pt x="18519" y="8432"/>
                </a:lnTo>
                <a:lnTo>
                  <a:pt x="18345" y="8753"/>
                </a:lnTo>
                <a:lnTo>
                  <a:pt x="18141" y="9053"/>
                </a:lnTo>
                <a:lnTo>
                  <a:pt x="17912" y="9339"/>
                </a:lnTo>
                <a:lnTo>
                  <a:pt x="8062" y="20080"/>
                </a:lnTo>
                <a:lnTo>
                  <a:pt x="7765" y="20386"/>
                </a:lnTo>
                <a:lnTo>
                  <a:pt x="7443" y="20658"/>
                </a:lnTo>
                <a:lnTo>
                  <a:pt x="7115" y="20889"/>
                </a:lnTo>
                <a:lnTo>
                  <a:pt x="6769" y="21098"/>
                </a:lnTo>
                <a:lnTo>
                  <a:pt x="6410" y="21265"/>
                </a:lnTo>
                <a:lnTo>
                  <a:pt x="6045" y="21398"/>
                </a:lnTo>
                <a:lnTo>
                  <a:pt x="5674" y="21502"/>
                </a:lnTo>
                <a:lnTo>
                  <a:pt x="5290" y="21565"/>
                </a:lnTo>
                <a:lnTo>
                  <a:pt x="4913" y="21600"/>
                </a:lnTo>
                <a:lnTo>
                  <a:pt x="4535" y="21600"/>
                </a:lnTo>
                <a:lnTo>
                  <a:pt x="4152" y="21565"/>
                </a:lnTo>
                <a:lnTo>
                  <a:pt x="3768" y="21502"/>
                </a:lnTo>
                <a:lnTo>
                  <a:pt x="3397" y="21398"/>
                </a:lnTo>
                <a:lnTo>
                  <a:pt x="3032" y="21265"/>
                </a:lnTo>
                <a:lnTo>
                  <a:pt x="2679" y="21098"/>
                </a:lnTo>
                <a:lnTo>
                  <a:pt x="2333" y="20889"/>
                </a:lnTo>
                <a:lnTo>
                  <a:pt x="1999" y="20658"/>
                </a:lnTo>
                <a:lnTo>
                  <a:pt x="1683" y="20386"/>
                </a:lnTo>
                <a:lnTo>
                  <a:pt x="1386" y="20080"/>
                </a:lnTo>
                <a:lnTo>
                  <a:pt x="1101" y="19752"/>
                </a:lnTo>
                <a:lnTo>
                  <a:pt x="860" y="19403"/>
                </a:lnTo>
                <a:lnTo>
                  <a:pt x="643" y="19033"/>
                </a:lnTo>
                <a:lnTo>
                  <a:pt x="464" y="18650"/>
                </a:lnTo>
                <a:lnTo>
                  <a:pt x="316" y="18252"/>
                </a:lnTo>
                <a:lnTo>
                  <a:pt x="186" y="17855"/>
                </a:lnTo>
                <a:lnTo>
                  <a:pt x="93" y="17443"/>
                </a:lnTo>
                <a:lnTo>
                  <a:pt x="31" y="17025"/>
                </a:lnTo>
                <a:lnTo>
                  <a:pt x="0" y="16606"/>
                </a:lnTo>
                <a:lnTo>
                  <a:pt x="0" y="16188"/>
                </a:lnTo>
                <a:lnTo>
                  <a:pt x="31" y="15762"/>
                </a:lnTo>
                <a:lnTo>
                  <a:pt x="93" y="15344"/>
                </a:lnTo>
                <a:lnTo>
                  <a:pt x="186" y="14932"/>
                </a:lnTo>
                <a:lnTo>
                  <a:pt x="316" y="14528"/>
                </a:lnTo>
                <a:lnTo>
                  <a:pt x="464" y="14137"/>
                </a:lnTo>
                <a:lnTo>
                  <a:pt x="643" y="13754"/>
                </a:lnTo>
                <a:lnTo>
                  <a:pt x="860" y="13391"/>
                </a:lnTo>
                <a:lnTo>
                  <a:pt x="1101" y="13035"/>
                </a:lnTo>
                <a:lnTo>
                  <a:pt x="1386" y="12708"/>
                </a:lnTo>
                <a:lnTo>
                  <a:pt x="11230" y="1960"/>
                </a:lnTo>
                <a:lnTo>
                  <a:pt x="11583" y="1604"/>
                </a:lnTo>
                <a:lnTo>
                  <a:pt x="11948" y="1276"/>
                </a:lnTo>
                <a:lnTo>
                  <a:pt x="12325" y="997"/>
                </a:lnTo>
                <a:lnTo>
                  <a:pt x="12727" y="753"/>
                </a:lnTo>
                <a:lnTo>
                  <a:pt x="13136" y="530"/>
                </a:lnTo>
                <a:lnTo>
                  <a:pt x="13556" y="356"/>
                </a:lnTo>
                <a:lnTo>
                  <a:pt x="13990" y="216"/>
                </a:lnTo>
                <a:lnTo>
                  <a:pt x="14423" y="105"/>
                </a:lnTo>
                <a:lnTo>
                  <a:pt x="14862" y="35"/>
                </a:lnTo>
                <a:lnTo>
                  <a:pt x="15307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aphicFrame>
        <p:nvGraphicFramePr>
          <p:cNvPr id="380" name="표 20"/>
          <p:cNvGraphicFramePr/>
          <p:nvPr/>
        </p:nvGraphicFramePr>
        <p:xfrm>
          <a:off x="977899" y="1840440"/>
          <a:ext cx="854253" cy="32046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chemeClr val="accent3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Feedback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세분화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일정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역할 분담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Q&amp;N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3" name="그룹 21"/>
          <p:cNvGrpSpPr/>
          <p:nvPr/>
        </p:nvGrpSpPr>
        <p:grpSpPr>
          <a:xfrm>
            <a:off x="613267" y="892514"/>
            <a:ext cx="323772" cy="323771"/>
            <a:chOff x="0" y="0"/>
            <a:chExt cx="323770" cy="323770"/>
          </a:xfrm>
        </p:grpSpPr>
        <p:sp>
          <p:nvSpPr>
            <p:cNvPr id="381" name="타원 22"/>
            <p:cNvSpPr/>
            <p:nvPr/>
          </p:nvSpPr>
          <p:spPr>
            <a:xfrm>
              <a:off x="-1" y="-1"/>
              <a:ext cx="323772" cy="323772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pic>
          <p:nvPicPr>
            <p:cNvPr id="382" name="그림 23" descr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5" y="44335"/>
              <a:ext cx="235099" cy="235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4" name="직선 연결선 27"/>
          <p:cNvSpPr/>
          <p:nvPr/>
        </p:nvSpPr>
        <p:spPr>
          <a:xfrm>
            <a:off x="657602" y="1400175"/>
            <a:ext cx="1094998" cy="0"/>
          </a:xfrm>
          <a:prstGeom prst="line">
            <a:avLst/>
          </a:prstGeom>
          <a:ln w="31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TextBox 1"/>
          <p:cNvSpPr txBox="1"/>
          <p:nvPr/>
        </p:nvSpPr>
        <p:spPr>
          <a:xfrm>
            <a:off x="1121483" y="933015"/>
            <a:ext cx="549537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3조</a:t>
            </a:r>
          </a:p>
        </p:txBody>
      </p:sp>
      <p:sp>
        <p:nvSpPr>
          <p:cNvPr id="38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87" name="슬라이드 번호 개체 틀 3"/>
          <p:cNvSpPr txBox="1"/>
          <p:nvPr/>
        </p:nvSpPr>
        <p:spPr>
          <a:xfrm>
            <a:off x="9177179" y="6323269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7</a:t>
            </a:r>
          </a:p>
        </p:txBody>
      </p:sp>
      <p:sp>
        <p:nvSpPr>
          <p:cNvPr id="388" name="Google Shape;413;p29"/>
          <p:cNvSpPr/>
          <p:nvPr/>
        </p:nvSpPr>
        <p:spPr>
          <a:xfrm>
            <a:off x="2680799" y="1400175"/>
            <a:ext cx="1500901" cy="1383601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pic>
        <p:nvPicPr>
          <p:cNvPr id="389" name="Google Shape;414;p29" descr="Google Shape;414;p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60" y="1486124"/>
            <a:ext cx="1239251" cy="1239252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Google Shape;415;p29"/>
          <p:cNvSpPr/>
          <p:nvPr/>
        </p:nvSpPr>
        <p:spPr>
          <a:xfrm>
            <a:off x="5947124" y="1400175"/>
            <a:ext cx="1500901" cy="1383601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391" name="Google Shape;416;p29"/>
          <p:cNvSpPr/>
          <p:nvPr/>
        </p:nvSpPr>
        <p:spPr>
          <a:xfrm>
            <a:off x="9213437" y="1400175"/>
            <a:ext cx="1500901" cy="1383601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392" name="Google Shape;417;p29"/>
          <p:cNvSpPr/>
          <p:nvPr/>
        </p:nvSpPr>
        <p:spPr>
          <a:xfrm>
            <a:off x="2680799" y="3854725"/>
            <a:ext cx="1500901" cy="1383601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393" name="Google Shape;418;p29"/>
          <p:cNvSpPr/>
          <p:nvPr/>
        </p:nvSpPr>
        <p:spPr>
          <a:xfrm>
            <a:off x="5947124" y="3854725"/>
            <a:ext cx="1500901" cy="1383601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394" name="Google Shape;419;p29"/>
          <p:cNvSpPr/>
          <p:nvPr/>
        </p:nvSpPr>
        <p:spPr>
          <a:xfrm>
            <a:off x="9213437" y="3854725"/>
            <a:ext cx="1500901" cy="1383601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pic>
        <p:nvPicPr>
          <p:cNvPr id="395" name="Google Shape;420;p29" descr="Google Shape;420;p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349" y="1468275"/>
            <a:ext cx="1258526" cy="125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Google Shape;421;p29" descr="Google Shape;421;p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661" y="3897550"/>
            <a:ext cx="1297950" cy="1297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Google Shape;422;p29" descr="Google Shape;422;p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529" y="3897550"/>
            <a:ext cx="1297950" cy="1297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Google Shape;423;p29" descr="Google Shape;423;p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600" y="1443012"/>
            <a:ext cx="1297950" cy="129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Google Shape;424;p29" descr="Google Shape;424;p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2361" y="3917277"/>
            <a:ext cx="1258526" cy="1258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Google Shape;432;p29" descr="Google Shape;432;p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887" y="2925986"/>
            <a:ext cx="1500901" cy="540881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</p:spPr>
      </p:pic>
      <p:pic>
        <p:nvPicPr>
          <p:cNvPr id="401" name="Google Shape;433;p29" descr="Google Shape;433;p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5162" y="2925986"/>
            <a:ext cx="1500901" cy="540881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</p:spPr>
      </p:pic>
      <p:pic>
        <p:nvPicPr>
          <p:cNvPr id="402" name="Google Shape;434;p29" descr="Google Shape;434;p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4499" y="5356574"/>
            <a:ext cx="2530476" cy="540901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</p:spPr>
      </p:pic>
      <p:pic>
        <p:nvPicPr>
          <p:cNvPr id="403" name="Google Shape;435;p29" descr="Google Shape;435;p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3450" y="2925986"/>
            <a:ext cx="1500900" cy="540881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</p:spPr>
      </p:pic>
      <p:pic>
        <p:nvPicPr>
          <p:cNvPr id="404" name="Google Shape;436;p29" descr="Google Shape;436;p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0050" y="5356586"/>
            <a:ext cx="1500901" cy="540882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</p:spPr>
      </p:pic>
      <p:pic>
        <p:nvPicPr>
          <p:cNvPr id="405" name="Google Shape;437;p29" descr="Google Shape;437;p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499" y="5356574"/>
            <a:ext cx="2189751" cy="540901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</p:spPr>
      </p:pic>
      <p:sp>
        <p:nvSpPr>
          <p:cNvPr id="406" name="Google Shape;425;p29"/>
          <p:cNvSpPr txBox="1"/>
          <p:nvPr/>
        </p:nvSpPr>
        <p:spPr>
          <a:xfrm>
            <a:off x="2983325" y="2893874"/>
            <a:ext cx="959701" cy="74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주변 탐색</a:t>
            </a:r>
          </a:p>
        </p:txBody>
      </p:sp>
      <p:sp>
        <p:nvSpPr>
          <p:cNvPr id="407" name="Google Shape;425;p29"/>
          <p:cNvSpPr txBox="1"/>
          <p:nvPr/>
        </p:nvSpPr>
        <p:spPr>
          <a:xfrm>
            <a:off x="6261772" y="2926220"/>
            <a:ext cx="959701" cy="74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영상 처리</a:t>
            </a:r>
          </a:p>
        </p:txBody>
      </p:sp>
      <p:sp>
        <p:nvSpPr>
          <p:cNvPr id="408" name="Google Shape;425;p29"/>
          <p:cNvSpPr txBox="1"/>
          <p:nvPr/>
        </p:nvSpPr>
        <p:spPr>
          <a:xfrm>
            <a:off x="9543360" y="2945283"/>
            <a:ext cx="959701" cy="74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음성 생성</a:t>
            </a:r>
          </a:p>
        </p:txBody>
      </p:sp>
      <p:sp>
        <p:nvSpPr>
          <p:cNvPr id="409" name="Google Shape;425;p29"/>
          <p:cNvSpPr txBox="1"/>
          <p:nvPr/>
        </p:nvSpPr>
        <p:spPr>
          <a:xfrm>
            <a:off x="2616118" y="5399833"/>
            <a:ext cx="1703577" cy="74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가상 점자 블록 생성</a:t>
            </a:r>
          </a:p>
        </p:txBody>
      </p:sp>
      <p:sp>
        <p:nvSpPr>
          <p:cNvPr id="410" name="Google Shape;425;p29"/>
          <p:cNvSpPr txBox="1"/>
          <p:nvPr/>
        </p:nvSpPr>
        <p:spPr>
          <a:xfrm>
            <a:off x="6036443" y="5378508"/>
            <a:ext cx="1500901" cy="478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안전 경로 탐색</a:t>
            </a:r>
          </a:p>
        </p:txBody>
      </p:sp>
      <p:sp>
        <p:nvSpPr>
          <p:cNvPr id="411" name="Google Shape;425;p29"/>
          <p:cNvSpPr txBox="1"/>
          <p:nvPr/>
        </p:nvSpPr>
        <p:spPr>
          <a:xfrm>
            <a:off x="9431229" y="5372284"/>
            <a:ext cx="1110525" cy="74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제스처 지정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그룹 109"/>
          <p:cNvGrpSpPr/>
          <p:nvPr/>
        </p:nvGrpSpPr>
        <p:grpSpPr>
          <a:xfrm>
            <a:off x="322843" y="340239"/>
            <a:ext cx="11414235" cy="5939662"/>
            <a:chOff x="0" y="0"/>
            <a:chExt cx="11414234" cy="5939660"/>
          </a:xfrm>
        </p:grpSpPr>
        <p:sp>
          <p:nvSpPr>
            <p:cNvPr id="413" name="모서리가 둥근 직사각형 4"/>
            <p:cNvSpPr/>
            <p:nvPr/>
          </p:nvSpPr>
          <p:spPr>
            <a:xfrm>
              <a:off x="0" y="0"/>
              <a:ext cx="11414235" cy="5939661"/>
            </a:xfrm>
            <a:prstGeom prst="roundRect">
              <a:avLst>
                <a:gd name="adj" fmla="val 42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416" name="모서리가 둥근 직사각형 5"/>
            <p:cNvGrpSpPr/>
            <p:nvPr/>
          </p:nvGrpSpPr>
          <p:grpSpPr>
            <a:xfrm>
              <a:off x="1588130" y="-1"/>
              <a:ext cx="9826105" cy="5939661"/>
              <a:chOff x="0" y="0"/>
              <a:chExt cx="9826104" cy="5939659"/>
            </a:xfrm>
          </p:grpSpPr>
          <p:sp>
            <p:nvSpPr>
              <p:cNvPr id="414" name="모서리가 둥근 직사각형"/>
              <p:cNvSpPr/>
              <p:nvPr/>
            </p:nvSpPr>
            <p:spPr>
              <a:xfrm>
                <a:off x="0" y="0"/>
                <a:ext cx="9826105" cy="5939660"/>
              </a:xfrm>
              <a:prstGeom prst="roundRect">
                <a:avLst>
                  <a:gd name="adj" fmla="val 4007"/>
                </a:avLst>
              </a:prstGeom>
              <a:gradFill flip="none"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5" name="일정"/>
              <p:cNvSpPr txBox="1"/>
              <p:nvPr/>
            </p:nvSpPr>
            <p:spPr>
              <a:xfrm>
                <a:off x="311988" y="275987"/>
                <a:ext cx="9398688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800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일정</a:t>
                </a:r>
              </a:p>
            </p:txBody>
          </p:sp>
        </p:grpSp>
      </p:grpSp>
      <p:sp>
        <p:nvSpPr>
          <p:cNvPr id="418" name="Freeform 9"/>
          <p:cNvSpPr/>
          <p:nvPr/>
        </p:nvSpPr>
        <p:spPr>
          <a:xfrm>
            <a:off x="643659" y="2706922"/>
            <a:ext cx="141677" cy="18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7" y="21600"/>
                </a:moveTo>
                <a:lnTo>
                  <a:pt x="3190" y="21600"/>
                </a:lnTo>
                <a:lnTo>
                  <a:pt x="2858" y="21575"/>
                </a:lnTo>
                <a:lnTo>
                  <a:pt x="2536" y="21528"/>
                </a:lnTo>
                <a:lnTo>
                  <a:pt x="2220" y="21454"/>
                </a:lnTo>
                <a:lnTo>
                  <a:pt x="1916" y="21361"/>
                </a:lnTo>
                <a:lnTo>
                  <a:pt x="1624" y="21247"/>
                </a:lnTo>
                <a:lnTo>
                  <a:pt x="1350" y="21109"/>
                </a:lnTo>
                <a:lnTo>
                  <a:pt x="1093" y="20953"/>
                </a:lnTo>
                <a:lnTo>
                  <a:pt x="972" y="20867"/>
                </a:lnTo>
                <a:lnTo>
                  <a:pt x="858" y="20777"/>
                </a:lnTo>
                <a:lnTo>
                  <a:pt x="647" y="20587"/>
                </a:lnTo>
                <a:lnTo>
                  <a:pt x="469" y="20385"/>
                </a:lnTo>
                <a:lnTo>
                  <a:pt x="313" y="20167"/>
                </a:lnTo>
                <a:lnTo>
                  <a:pt x="190" y="19942"/>
                </a:lnTo>
                <a:lnTo>
                  <a:pt x="97" y="19707"/>
                </a:lnTo>
                <a:lnTo>
                  <a:pt x="32" y="19462"/>
                </a:lnTo>
                <a:lnTo>
                  <a:pt x="2" y="19211"/>
                </a:lnTo>
                <a:lnTo>
                  <a:pt x="0" y="19084"/>
                </a:lnTo>
                <a:lnTo>
                  <a:pt x="0" y="3374"/>
                </a:lnTo>
                <a:lnTo>
                  <a:pt x="2" y="3201"/>
                </a:lnTo>
                <a:lnTo>
                  <a:pt x="51" y="2860"/>
                </a:lnTo>
                <a:lnTo>
                  <a:pt x="139" y="2532"/>
                </a:lnTo>
                <a:lnTo>
                  <a:pt x="271" y="2215"/>
                </a:lnTo>
                <a:lnTo>
                  <a:pt x="438" y="1915"/>
                </a:lnTo>
                <a:lnTo>
                  <a:pt x="645" y="1624"/>
                </a:lnTo>
                <a:lnTo>
                  <a:pt x="886" y="1357"/>
                </a:lnTo>
                <a:lnTo>
                  <a:pt x="1155" y="1106"/>
                </a:lnTo>
                <a:lnTo>
                  <a:pt x="1459" y="876"/>
                </a:lnTo>
                <a:lnTo>
                  <a:pt x="1791" y="672"/>
                </a:lnTo>
                <a:lnTo>
                  <a:pt x="2144" y="489"/>
                </a:lnTo>
                <a:lnTo>
                  <a:pt x="2524" y="332"/>
                </a:lnTo>
                <a:lnTo>
                  <a:pt x="2923" y="206"/>
                </a:lnTo>
                <a:lnTo>
                  <a:pt x="3341" y="105"/>
                </a:lnTo>
                <a:lnTo>
                  <a:pt x="3775" y="39"/>
                </a:lnTo>
                <a:lnTo>
                  <a:pt x="4225" y="2"/>
                </a:lnTo>
                <a:lnTo>
                  <a:pt x="4452" y="0"/>
                </a:lnTo>
                <a:lnTo>
                  <a:pt x="17145" y="0"/>
                </a:lnTo>
                <a:lnTo>
                  <a:pt x="17375" y="2"/>
                </a:lnTo>
                <a:lnTo>
                  <a:pt x="17823" y="39"/>
                </a:lnTo>
                <a:lnTo>
                  <a:pt x="18257" y="105"/>
                </a:lnTo>
                <a:lnTo>
                  <a:pt x="18674" y="206"/>
                </a:lnTo>
                <a:lnTo>
                  <a:pt x="19076" y="332"/>
                </a:lnTo>
                <a:lnTo>
                  <a:pt x="19454" y="489"/>
                </a:lnTo>
                <a:lnTo>
                  <a:pt x="19811" y="672"/>
                </a:lnTo>
                <a:lnTo>
                  <a:pt x="20141" y="876"/>
                </a:lnTo>
                <a:lnTo>
                  <a:pt x="20442" y="1106"/>
                </a:lnTo>
                <a:lnTo>
                  <a:pt x="20716" y="1357"/>
                </a:lnTo>
                <a:lnTo>
                  <a:pt x="20957" y="1624"/>
                </a:lnTo>
                <a:lnTo>
                  <a:pt x="21159" y="1915"/>
                </a:lnTo>
                <a:lnTo>
                  <a:pt x="21331" y="2215"/>
                </a:lnTo>
                <a:lnTo>
                  <a:pt x="21461" y="2532"/>
                </a:lnTo>
                <a:lnTo>
                  <a:pt x="21551" y="2860"/>
                </a:lnTo>
                <a:lnTo>
                  <a:pt x="21595" y="3201"/>
                </a:lnTo>
                <a:lnTo>
                  <a:pt x="21600" y="3374"/>
                </a:lnTo>
                <a:lnTo>
                  <a:pt x="21600" y="14893"/>
                </a:lnTo>
                <a:lnTo>
                  <a:pt x="21595" y="14981"/>
                </a:lnTo>
                <a:lnTo>
                  <a:pt x="21551" y="15146"/>
                </a:lnTo>
                <a:lnTo>
                  <a:pt x="21468" y="15295"/>
                </a:lnTo>
                <a:lnTo>
                  <a:pt x="21347" y="15431"/>
                </a:lnTo>
                <a:lnTo>
                  <a:pt x="21196" y="15545"/>
                </a:lnTo>
                <a:lnTo>
                  <a:pt x="21015" y="15637"/>
                </a:lnTo>
                <a:lnTo>
                  <a:pt x="20820" y="15700"/>
                </a:lnTo>
                <a:lnTo>
                  <a:pt x="20602" y="15733"/>
                </a:lnTo>
                <a:lnTo>
                  <a:pt x="20486" y="15738"/>
                </a:lnTo>
                <a:lnTo>
                  <a:pt x="20373" y="15733"/>
                </a:lnTo>
                <a:lnTo>
                  <a:pt x="20155" y="15700"/>
                </a:lnTo>
                <a:lnTo>
                  <a:pt x="19955" y="15637"/>
                </a:lnTo>
                <a:lnTo>
                  <a:pt x="19776" y="15545"/>
                </a:lnTo>
                <a:lnTo>
                  <a:pt x="19628" y="15431"/>
                </a:lnTo>
                <a:lnTo>
                  <a:pt x="19507" y="15295"/>
                </a:lnTo>
                <a:lnTo>
                  <a:pt x="19419" y="15146"/>
                </a:lnTo>
                <a:lnTo>
                  <a:pt x="19377" y="14981"/>
                </a:lnTo>
                <a:lnTo>
                  <a:pt x="19373" y="14893"/>
                </a:lnTo>
                <a:lnTo>
                  <a:pt x="19373" y="3374"/>
                </a:lnTo>
                <a:lnTo>
                  <a:pt x="19370" y="3288"/>
                </a:lnTo>
                <a:lnTo>
                  <a:pt x="19350" y="3119"/>
                </a:lnTo>
                <a:lnTo>
                  <a:pt x="19303" y="2954"/>
                </a:lnTo>
                <a:lnTo>
                  <a:pt x="19240" y="2795"/>
                </a:lnTo>
                <a:lnTo>
                  <a:pt x="19152" y="2642"/>
                </a:lnTo>
                <a:lnTo>
                  <a:pt x="19050" y="2502"/>
                </a:lnTo>
                <a:lnTo>
                  <a:pt x="18932" y="2366"/>
                </a:lnTo>
                <a:lnTo>
                  <a:pt x="18795" y="2240"/>
                </a:lnTo>
                <a:lnTo>
                  <a:pt x="18642" y="2126"/>
                </a:lnTo>
                <a:lnTo>
                  <a:pt x="18477" y="2022"/>
                </a:lnTo>
                <a:lnTo>
                  <a:pt x="18301" y="1932"/>
                </a:lnTo>
                <a:lnTo>
                  <a:pt x="18111" y="1853"/>
                </a:lnTo>
                <a:lnTo>
                  <a:pt x="17911" y="1790"/>
                </a:lnTo>
                <a:lnTo>
                  <a:pt x="17702" y="1739"/>
                </a:lnTo>
                <a:lnTo>
                  <a:pt x="17486" y="1705"/>
                </a:lnTo>
                <a:lnTo>
                  <a:pt x="17261" y="1688"/>
                </a:lnTo>
                <a:lnTo>
                  <a:pt x="4339" y="1688"/>
                </a:lnTo>
                <a:lnTo>
                  <a:pt x="4116" y="1705"/>
                </a:lnTo>
                <a:lnTo>
                  <a:pt x="3898" y="1739"/>
                </a:lnTo>
                <a:lnTo>
                  <a:pt x="3687" y="1790"/>
                </a:lnTo>
                <a:lnTo>
                  <a:pt x="3487" y="1853"/>
                </a:lnTo>
                <a:lnTo>
                  <a:pt x="3299" y="1932"/>
                </a:lnTo>
                <a:lnTo>
                  <a:pt x="3123" y="2022"/>
                </a:lnTo>
                <a:lnTo>
                  <a:pt x="2956" y="2126"/>
                </a:lnTo>
                <a:lnTo>
                  <a:pt x="2805" y="2240"/>
                </a:lnTo>
                <a:lnTo>
                  <a:pt x="2668" y="2366"/>
                </a:lnTo>
                <a:lnTo>
                  <a:pt x="2547" y="2502"/>
                </a:lnTo>
                <a:lnTo>
                  <a:pt x="2445" y="2642"/>
                </a:lnTo>
                <a:lnTo>
                  <a:pt x="2362" y="2795"/>
                </a:lnTo>
                <a:lnTo>
                  <a:pt x="2295" y="2954"/>
                </a:lnTo>
                <a:lnTo>
                  <a:pt x="2250" y="3119"/>
                </a:lnTo>
                <a:lnTo>
                  <a:pt x="2227" y="3288"/>
                </a:lnTo>
                <a:lnTo>
                  <a:pt x="2227" y="19084"/>
                </a:lnTo>
                <a:lnTo>
                  <a:pt x="2232" y="19170"/>
                </a:lnTo>
                <a:lnTo>
                  <a:pt x="2269" y="19330"/>
                </a:lnTo>
                <a:lnTo>
                  <a:pt x="2346" y="19476"/>
                </a:lnTo>
                <a:lnTo>
                  <a:pt x="2462" y="19606"/>
                </a:lnTo>
                <a:lnTo>
                  <a:pt x="2531" y="19664"/>
                </a:lnTo>
                <a:lnTo>
                  <a:pt x="2619" y="19722"/>
                </a:lnTo>
                <a:lnTo>
                  <a:pt x="2812" y="19816"/>
                </a:lnTo>
                <a:lnTo>
                  <a:pt x="3030" y="19879"/>
                </a:lnTo>
                <a:lnTo>
                  <a:pt x="3260" y="19912"/>
                </a:lnTo>
                <a:lnTo>
                  <a:pt x="3378" y="19914"/>
                </a:lnTo>
                <a:lnTo>
                  <a:pt x="3489" y="19910"/>
                </a:lnTo>
                <a:lnTo>
                  <a:pt x="3701" y="19879"/>
                </a:lnTo>
                <a:lnTo>
                  <a:pt x="3891" y="19819"/>
                </a:lnTo>
                <a:lnTo>
                  <a:pt x="4062" y="19729"/>
                </a:lnTo>
                <a:lnTo>
                  <a:pt x="4139" y="19675"/>
                </a:lnTo>
                <a:lnTo>
                  <a:pt x="10000" y="15106"/>
                </a:lnTo>
                <a:lnTo>
                  <a:pt x="10083" y="15048"/>
                </a:lnTo>
                <a:lnTo>
                  <a:pt x="10269" y="14953"/>
                </a:lnTo>
                <a:lnTo>
                  <a:pt x="10471" y="14888"/>
                </a:lnTo>
                <a:lnTo>
                  <a:pt x="10689" y="14854"/>
                </a:lnTo>
                <a:lnTo>
                  <a:pt x="10800" y="14852"/>
                </a:lnTo>
                <a:lnTo>
                  <a:pt x="10911" y="14854"/>
                </a:lnTo>
                <a:lnTo>
                  <a:pt x="11129" y="14888"/>
                </a:lnTo>
                <a:lnTo>
                  <a:pt x="11334" y="14953"/>
                </a:lnTo>
                <a:lnTo>
                  <a:pt x="11517" y="15048"/>
                </a:lnTo>
                <a:lnTo>
                  <a:pt x="11598" y="15106"/>
                </a:lnTo>
                <a:lnTo>
                  <a:pt x="17463" y="19675"/>
                </a:lnTo>
                <a:lnTo>
                  <a:pt x="17540" y="19729"/>
                </a:lnTo>
                <a:lnTo>
                  <a:pt x="17709" y="19819"/>
                </a:lnTo>
                <a:lnTo>
                  <a:pt x="17897" y="19879"/>
                </a:lnTo>
                <a:lnTo>
                  <a:pt x="18104" y="19910"/>
                </a:lnTo>
                <a:lnTo>
                  <a:pt x="18217" y="19914"/>
                </a:lnTo>
                <a:lnTo>
                  <a:pt x="18333" y="19912"/>
                </a:lnTo>
                <a:lnTo>
                  <a:pt x="18565" y="19877"/>
                </a:lnTo>
                <a:lnTo>
                  <a:pt x="18781" y="19814"/>
                </a:lnTo>
                <a:lnTo>
                  <a:pt x="18976" y="19717"/>
                </a:lnTo>
                <a:lnTo>
                  <a:pt x="19060" y="19659"/>
                </a:lnTo>
                <a:lnTo>
                  <a:pt x="19136" y="19599"/>
                </a:lnTo>
                <a:lnTo>
                  <a:pt x="19252" y="19467"/>
                </a:lnTo>
                <a:lnTo>
                  <a:pt x="19329" y="19320"/>
                </a:lnTo>
                <a:lnTo>
                  <a:pt x="19370" y="19158"/>
                </a:lnTo>
                <a:lnTo>
                  <a:pt x="19373" y="19070"/>
                </a:lnTo>
                <a:lnTo>
                  <a:pt x="19377" y="18984"/>
                </a:lnTo>
                <a:lnTo>
                  <a:pt x="19419" y="18819"/>
                </a:lnTo>
                <a:lnTo>
                  <a:pt x="19507" y="18667"/>
                </a:lnTo>
                <a:lnTo>
                  <a:pt x="19628" y="18532"/>
                </a:lnTo>
                <a:lnTo>
                  <a:pt x="19776" y="18420"/>
                </a:lnTo>
                <a:lnTo>
                  <a:pt x="19955" y="18328"/>
                </a:lnTo>
                <a:lnTo>
                  <a:pt x="20155" y="18261"/>
                </a:lnTo>
                <a:lnTo>
                  <a:pt x="20373" y="18230"/>
                </a:lnTo>
                <a:lnTo>
                  <a:pt x="20486" y="18226"/>
                </a:lnTo>
                <a:lnTo>
                  <a:pt x="20602" y="18230"/>
                </a:lnTo>
                <a:lnTo>
                  <a:pt x="20820" y="18261"/>
                </a:lnTo>
                <a:lnTo>
                  <a:pt x="21015" y="18328"/>
                </a:lnTo>
                <a:lnTo>
                  <a:pt x="21196" y="18420"/>
                </a:lnTo>
                <a:lnTo>
                  <a:pt x="21347" y="18532"/>
                </a:lnTo>
                <a:lnTo>
                  <a:pt x="21468" y="18667"/>
                </a:lnTo>
                <a:lnTo>
                  <a:pt x="21551" y="18819"/>
                </a:lnTo>
                <a:lnTo>
                  <a:pt x="21595" y="18984"/>
                </a:lnTo>
                <a:lnTo>
                  <a:pt x="21600" y="19070"/>
                </a:lnTo>
                <a:lnTo>
                  <a:pt x="21598" y="19198"/>
                </a:lnTo>
                <a:lnTo>
                  <a:pt x="21565" y="19450"/>
                </a:lnTo>
                <a:lnTo>
                  <a:pt x="21500" y="19694"/>
                </a:lnTo>
                <a:lnTo>
                  <a:pt x="21407" y="19930"/>
                </a:lnTo>
                <a:lnTo>
                  <a:pt x="21284" y="20158"/>
                </a:lnTo>
                <a:lnTo>
                  <a:pt x="21129" y="20373"/>
                </a:lnTo>
                <a:lnTo>
                  <a:pt x="20950" y="20579"/>
                </a:lnTo>
                <a:lnTo>
                  <a:pt x="20739" y="20770"/>
                </a:lnTo>
                <a:lnTo>
                  <a:pt x="20626" y="20860"/>
                </a:lnTo>
                <a:lnTo>
                  <a:pt x="20503" y="20948"/>
                </a:lnTo>
                <a:lnTo>
                  <a:pt x="20240" y="21108"/>
                </a:lnTo>
                <a:lnTo>
                  <a:pt x="19957" y="21247"/>
                </a:lnTo>
                <a:lnTo>
                  <a:pt x="19660" y="21363"/>
                </a:lnTo>
                <a:lnTo>
                  <a:pt x="19350" y="21459"/>
                </a:lnTo>
                <a:lnTo>
                  <a:pt x="19025" y="21530"/>
                </a:lnTo>
                <a:lnTo>
                  <a:pt x="18695" y="21577"/>
                </a:lnTo>
                <a:lnTo>
                  <a:pt x="18359" y="21600"/>
                </a:lnTo>
                <a:lnTo>
                  <a:pt x="18192" y="21600"/>
                </a:lnTo>
                <a:lnTo>
                  <a:pt x="18020" y="21598"/>
                </a:lnTo>
                <a:lnTo>
                  <a:pt x="17693" y="21570"/>
                </a:lnTo>
                <a:lnTo>
                  <a:pt x="17375" y="21523"/>
                </a:lnTo>
                <a:lnTo>
                  <a:pt x="17071" y="21449"/>
                </a:lnTo>
                <a:lnTo>
                  <a:pt x="16779" y="21356"/>
                </a:lnTo>
                <a:lnTo>
                  <a:pt x="16498" y="21236"/>
                </a:lnTo>
                <a:lnTo>
                  <a:pt x="16234" y="21099"/>
                </a:lnTo>
                <a:lnTo>
                  <a:pt x="15983" y="20941"/>
                </a:lnTo>
                <a:lnTo>
                  <a:pt x="15867" y="20849"/>
                </a:lnTo>
                <a:lnTo>
                  <a:pt x="10800" y="16904"/>
                </a:lnTo>
                <a:lnTo>
                  <a:pt x="5735" y="20849"/>
                </a:lnTo>
                <a:lnTo>
                  <a:pt x="5619" y="20937"/>
                </a:lnTo>
                <a:lnTo>
                  <a:pt x="5371" y="21097"/>
                </a:lnTo>
                <a:lnTo>
                  <a:pt x="5107" y="21236"/>
                </a:lnTo>
                <a:lnTo>
                  <a:pt x="4826" y="21352"/>
                </a:lnTo>
                <a:lnTo>
                  <a:pt x="4536" y="21447"/>
                </a:lnTo>
                <a:lnTo>
                  <a:pt x="4230" y="21519"/>
                </a:lnTo>
                <a:lnTo>
                  <a:pt x="3912" y="21570"/>
                </a:lnTo>
                <a:lnTo>
                  <a:pt x="3585" y="21598"/>
                </a:lnTo>
                <a:lnTo>
                  <a:pt x="3417" y="21600"/>
                </a:lnTo>
                <a:lnTo>
                  <a:pt x="3357" y="216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pSp>
        <p:nvGrpSpPr>
          <p:cNvPr id="421" name="Group 12"/>
          <p:cNvGrpSpPr/>
          <p:nvPr/>
        </p:nvGrpSpPr>
        <p:grpSpPr>
          <a:xfrm>
            <a:off x="599825" y="2045575"/>
            <a:ext cx="229345" cy="182439"/>
            <a:chOff x="0" y="0"/>
            <a:chExt cx="229343" cy="182438"/>
          </a:xfrm>
        </p:grpSpPr>
        <p:sp>
          <p:nvSpPr>
            <p:cNvPr id="419" name="Freeform 13"/>
            <p:cNvSpPr/>
            <p:nvPr/>
          </p:nvSpPr>
          <p:spPr>
            <a:xfrm>
              <a:off x="32724" y="36814"/>
              <a:ext cx="163896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2" y="0"/>
                  </a:moveTo>
                  <a:lnTo>
                    <a:pt x="24" y="10004"/>
                  </a:lnTo>
                  <a:lnTo>
                    <a:pt x="24" y="10058"/>
                  </a:lnTo>
                  <a:lnTo>
                    <a:pt x="0" y="10099"/>
                  </a:lnTo>
                  <a:lnTo>
                    <a:pt x="0" y="20238"/>
                  </a:lnTo>
                  <a:lnTo>
                    <a:pt x="24" y="20508"/>
                  </a:lnTo>
                  <a:lnTo>
                    <a:pt x="192" y="20993"/>
                  </a:lnTo>
                  <a:lnTo>
                    <a:pt x="360" y="21196"/>
                  </a:lnTo>
                  <a:lnTo>
                    <a:pt x="539" y="21384"/>
                  </a:lnTo>
                  <a:lnTo>
                    <a:pt x="971" y="21587"/>
                  </a:lnTo>
                  <a:lnTo>
                    <a:pt x="1199" y="21600"/>
                  </a:lnTo>
                  <a:lnTo>
                    <a:pt x="8415" y="21600"/>
                  </a:lnTo>
                  <a:lnTo>
                    <a:pt x="8415" y="13497"/>
                  </a:lnTo>
                  <a:lnTo>
                    <a:pt x="13209" y="13497"/>
                  </a:lnTo>
                  <a:lnTo>
                    <a:pt x="13209" y="21600"/>
                  </a:lnTo>
                  <a:lnTo>
                    <a:pt x="20413" y="21600"/>
                  </a:lnTo>
                  <a:lnTo>
                    <a:pt x="20653" y="21587"/>
                  </a:lnTo>
                  <a:lnTo>
                    <a:pt x="21073" y="21384"/>
                  </a:lnTo>
                  <a:lnTo>
                    <a:pt x="21252" y="21196"/>
                  </a:lnTo>
                  <a:lnTo>
                    <a:pt x="21408" y="20993"/>
                  </a:lnTo>
                  <a:lnTo>
                    <a:pt x="21600" y="20508"/>
                  </a:lnTo>
                  <a:lnTo>
                    <a:pt x="21600" y="10045"/>
                  </a:lnTo>
                  <a:lnTo>
                    <a:pt x="21588" y="10004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420" name="Freeform 14"/>
            <p:cNvSpPr/>
            <p:nvPr/>
          </p:nvSpPr>
          <p:spPr>
            <a:xfrm>
              <a:off x="-1" y="-1"/>
              <a:ext cx="229345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4" y="17887"/>
                  </a:moveTo>
                  <a:lnTo>
                    <a:pt x="18517" y="12693"/>
                  </a:lnTo>
                  <a:lnTo>
                    <a:pt x="18517" y="805"/>
                  </a:lnTo>
                  <a:lnTo>
                    <a:pt x="18457" y="476"/>
                  </a:lnTo>
                  <a:lnTo>
                    <a:pt x="18405" y="329"/>
                  </a:lnTo>
                  <a:lnTo>
                    <a:pt x="18337" y="238"/>
                  </a:lnTo>
                  <a:lnTo>
                    <a:pt x="18183" y="91"/>
                  </a:lnTo>
                  <a:lnTo>
                    <a:pt x="15433" y="91"/>
                  </a:lnTo>
                  <a:lnTo>
                    <a:pt x="15271" y="238"/>
                  </a:lnTo>
                  <a:lnTo>
                    <a:pt x="15211" y="329"/>
                  </a:lnTo>
                  <a:lnTo>
                    <a:pt x="15159" y="476"/>
                  </a:lnTo>
                  <a:lnTo>
                    <a:pt x="15099" y="805"/>
                  </a:lnTo>
                  <a:lnTo>
                    <a:pt x="15091" y="988"/>
                  </a:lnTo>
                  <a:lnTo>
                    <a:pt x="15091" y="6584"/>
                  </a:lnTo>
                  <a:lnTo>
                    <a:pt x="11819" y="750"/>
                  </a:lnTo>
                  <a:lnTo>
                    <a:pt x="11597" y="421"/>
                  </a:lnTo>
                  <a:lnTo>
                    <a:pt x="11091" y="18"/>
                  </a:lnTo>
                  <a:lnTo>
                    <a:pt x="10809" y="0"/>
                  </a:lnTo>
                  <a:lnTo>
                    <a:pt x="10509" y="18"/>
                  </a:lnTo>
                  <a:lnTo>
                    <a:pt x="10003" y="421"/>
                  </a:lnTo>
                  <a:lnTo>
                    <a:pt x="9781" y="750"/>
                  </a:lnTo>
                  <a:lnTo>
                    <a:pt x="146" y="17887"/>
                  </a:lnTo>
                  <a:lnTo>
                    <a:pt x="86" y="18015"/>
                  </a:lnTo>
                  <a:lnTo>
                    <a:pt x="9" y="18308"/>
                  </a:lnTo>
                  <a:lnTo>
                    <a:pt x="0" y="18509"/>
                  </a:lnTo>
                  <a:lnTo>
                    <a:pt x="0" y="18710"/>
                  </a:lnTo>
                  <a:lnTo>
                    <a:pt x="51" y="19021"/>
                  </a:lnTo>
                  <a:lnTo>
                    <a:pt x="103" y="19167"/>
                  </a:lnTo>
                  <a:lnTo>
                    <a:pt x="925" y="21289"/>
                  </a:lnTo>
                  <a:lnTo>
                    <a:pt x="1045" y="21527"/>
                  </a:lnTo>
                  <a:lnTo>
                    <a:pt x="1208" y="21600"/>
                  </a:lnTo>
                  <a:lnTo>
                    <a:pt x="1370" y="21600"/>
                  </a:lnTo>
                  <a:lnTo>
                    <a:pt x="1533" y="21417"/>
                  </a:lnTo>
                  <a:lnTo>
                    <a:pt x="10809" y="4902"/>
                  </a:lnTo>
                  <a:lnTo>
                    <a:pt x="20075" y="21417"/>
                  </a:lnTo>
                  <a:lnTo>
                    <a:pt x="20195" y="21582"/>
                  </a:lnTo>
                  <a:lnTo>
                    <a:pt x="20358" y="21600"/>
                  </a:lnTo>
                  <a:lnTo>
                    <a:pt x="20410" y="21600"/>
                  </a:lnTo>
                  <a:lnTo>
                    <a:pt x="20564" y="21527"/>
                  </a:lnTo>
                  <a:lnTo>
                    <a:pt x="20675" y="21289"/>
                  </a:lnTo>
                  <a:lnTo>
                    <a:pt x="21514" y="19167"/>
                  </a:lnTo>
                  <a:lnTo>
                    <a:pt x="21566" y="19021"/>
                  </a:lnTo>
                  <a:lnTo>
                    <a:pt x="21600" y="18710"/>
                  </a:lnTo>
                  <a:lnTo>
                    <a:pt x="21600" y="18509"/>
                  </a:lnTo>
                  <a:lnTo>
                    <a:pt x="21591" y="18308"/>
                  </a:lnTo>
                  <a:lnTo>
                    <a:pt x="21514" y="18015"/>
                  </a:lnTo>
                  <a:lnTo>
                    <a:pt x="21454" y="1788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422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23" name="자유형 11"/>
          <p:cNvSpPr/>
          <p:nvPr/>
        </p:nvSpPr>
        <p:spPr>
          <a:xfrm>
            <a:off x="629139" y="4004647"/>
            <a:ext cx="170717" cy="14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18058"/>
                </a:moveTo>
                <a:lnTo>
                  <a:pt x="10143" y="19659"/>
                </a:lnTo>
                <a:lnTo>
                  <a:pt x="7724" y="21530"/>
                </a:lnTo>
                <a:lnTo>
                  <a:pt x="7634" y="21574"/>
                </a:lnTo>
                <a:lnTo>
                  <a:pt x="7544" y="21600"/>
                </a:lnTo>
                <a:lnTo>
                  <a:pt x="7454" y="21594"/>
                </a:lnTo>
                <a:lnTo>
                  <a:pt x="7369" y="21555"/>
                </a:lnTo>
                <a:lnTo>
                  <a:pt x="7290" y="21485"/>
                </a:lnTo>
                <a:lnTo>
                  <a:pt x="7228" y="21401"/>
                </a:lnTo>
                <a:lnTo>
                  <a:pt x="7189" y="21305"/>
                </a:lnTo>
                <a:lnTo>
                  <a:pt x="7178" y="21196"/>
                </a:lnTo>
                <a:close/>
                <a:moveTo>
                  <a:pt x="21252" y="0"/>
                </a:moveTo>
                <a:lnTo>
                  <a:pt x="21336" y="13"/>
                </a:lnTo>
                <a:lnTo>
                  <a:pt x="21415" y="45"/>
                </a:lnTo>
                <a:lnTo>
                  <a:pt x="21488" y="103"/>
                </a:lnTo>
                <a:lnTo>
                  <a:pt x="21555" y="199"/>
                </a:lnTo>
                <a:lnTo>
                  <a:pt x="21594" y="314"/>
                </a:lnTo>
                <a:lnTo>
                  <a:pt x="21600" y="424"/>
                </a:lnTo>
                <a:lnTo>
                  <a:pt x="21572" y="545"/>
                </a:lnTo>
                <a:lnTo>
                  <a:pt x="14834" y="19957"/>
                </a:lnTo>
                <a:lnTo>
                  <a:pt x="14772" y="20086"/>
                </a:lnTo>
                <a:lnTo>
                  <a:pt x="14694" y="20195"/>
                </a:lnTo>
                <a:lnTo>
                  <a:pt x="14598" y="20285"/>
                </a:lnTo>
                <a:lnTo>
                  <a:pt x="14480" y="20355"/>
                </a:lnTo>
                <a:lnTo>
                  <a:pt x="14368" y="20394"/>
                </a:lnTo>
                <a:lnTo>
                  <a:pt x="14256" y="20406"/>
                </a:lnTo>
                <a:lnTo>
                  <a:pt x="14116" y="20387"/>
                </a:lnTo>
                <a:lnTo>
                  <a:pt x="13986" y="20329"/>
                </a:lnTo>
                <a:lnTo>
                  <a:pt x="7176" y="16627"/>
                </a:lnTo>
                <a:lnTo>
                  <a:pt x="16754" y="5634"/>
                </a:lnTo>
                <a:lnTo>
                  <a:pt x="5817" y="15895"/>
                </a:lnTo>
                <a:lnTo>
                  <a:pt x="354" y="12924"/>
                </a:lnTo>
                <a:lnTo>
                  <a:pt x="236" y="12834"/>
                </a:lnTo>
                <a:lnTo>
                  <a:pt x="135" y="12725"/>
                </a:lnTo>
                <a:lnTo>
                  <a:pt x="62" y="12597"/>
                </a:lnTo>
                <a:lnTo>
                  <a:pt x="17" y="12449"/>
                </a:lnTo>
                <a:lnTo>
                  <a:pt x="0" y="12289"/>
                </a:lnTo>
                <a:lnTo>
                  <a:pt x="11" y="12135"/>
                </a:lnTo>
                <a:lnTo>
                  <a:pt x="56" y="11981"/>
                </a:lnTo>
                <a:lnTo>
                  <a:pt x="129" y="11846"/>
                </a:lnTo>
                <a:lnTo>
                  <a:pt x="230" y="11737"/>
                </a:lnTo>
                <a:lnTo>
                  <a:pt x="348" y="11653"/>
                </a:lnTo>
                <a:lnTo>
                  <a:pt x="21095" y="32"/>
                </a:lnTo>
                <a:lnTo>
                  <a:pt x="21173" y="6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24" name="Freeform 6"/>
          <p:cNvSpPr/>
          <p:nvPr/>
        </p:nvSpPr>
        <p:spPr>
          <a:xfrm rot="10800000" flipH="1" flipV="1">
            <a:off x="628247" y="3372799"/>
            <a:ext cx="172501" cy="15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07" y="0"/>
                </a:moveTo>
                <a:lnTo>
                  <a:pt x="15753" y="0"/>
                </a:lnTo>
                <a:lnTo>
                  <a:pt x="16198" y="35"/>
                </a:lnTo>
                <a:lnTo>
                  <a:pt x="16638" y="105"/>
                </a:lnTo>
                <a:lnTo>
                  <a:pt x="17065" y="216"/>
                </a:lnTo>
                <a:lnTo>
                  <a:pt x="17498" y="356"/>
                </a:lnTo>
                <a:lnTo>
                  <a:pt x="17919" y="530"/>
                </a:lnTo>
                <a:lnTo>
                  <a:pt x="18333" y="753"/>
                </a:lnTo>
                <a:lnTo>
                  <a:pt x="18723" y="997"/>
                </a:lnTo>
                <a:lnTo>
                  <a:pt x="19107" y="1276"/>
                </a:lnTo>
                <a:lnTo>
                  <a:pt x="19472" y="1604"/>
                </a:lnTo>
                <a:lnTo>
                  <a:pt x="19824" y="1960"/>
                </a:lnTo>
                <a:lnTo>
                  <a:pt x="20146" y="2343"/>
                </a:lnTo>
                <a:lnTo>
                  <a:pt x="20437" y="2748"/>
                </a:lnTo>
                <a:lnTo>
                  <a:pt x="20697" y="3173"/>
                </a:lnTo>
                <a:lnTo>
                  <a:pt x="20926" y="3613"/>
                </a:lnTo>
                <a:lnTo>
                  <a:pt x="21117" y="4059"/>
                </a:lnTo>
                <a:lnTo>
                  <a:pt x="21278" y="4533"/>
                </a:lnTo>
                <a:lnTo>
                  <a:pt x="21408" y="5001"/>
                </a:lnTo>
                <a:lnTo>
                  <a:pt x="21501" y="5482"/>
                </a:lnTo>
                <a:lnTo>
                  <a:pt x="21569" y="5970"/>
                </a:lnTo>
                <a:lnTo>
                  <a:pt x="21600" y="6458"/>
                </a:lnTo>
                <a:lnTo>
                  <a:pt x="21600" y="6947"/>
                </a:lnTo>
                <a:lnTo>
                  <a:pt x="21569" y="7435"/>
                </a:lnTo>
                <a:lnTo>
                  <a:pt x="21501" y="7923"/>
                </a:lnTo>
                <a:lnTo>
                  <a:pt x="21408" y="8404"/>
                </a:lnTo>
                <a:lnTo>
                  <a:pt x="21278" y="8879"/>
                </a:lnTo>
                <a:lnTo>
                  <a:pt x="21117" y="9339"/>
                </a:lnTo>
                <a:lnTo>
                  <a:pt x="20926" y="9792"/>
                </a:lnTo>
                <a:lnTo>
                  <a:pt x="20697" y="10232"/>
                </a:lnTo>
                <a:lnTo>
                  <a:pt x="20437" y="10657"/>
                </a:lnTo>
                <a:lnTo>
                  <a:pt x="20146" y="11062"/>
                </a:lnTo>
                <a:lnTo>
                  <a:pt x="19824" y="11445"/>
                </a:lnTo>
                <a:lnTo>
                  <a:pt x="12418" y="19619"/>
                </a:lnTo>
                <a:lnTo>
                  <a:pt x="12300" y="19724"/>
                </a:lnTo>
                <a:lnTo>
                  <a:pt x="12158" y="19794"/>
                </a:lnTo>
                <a:lnTo>
                  <a:pt x="12016" y="19835"/>
                </a:lnTo>
                <a:lnTo>
                  <a:pt x="11867" y="19835"/>
                </a:lnTo>
                <a:lnTo>
                  <a:pt x="11719" y="19794"/>
                </a:lnTo>
                <a:lnTo>
                  <a:pt x="11589" y="19724"/>
                </a:lnTo>
                <a:lnTo>
                  <a:pt x="11465" y="19619"/>
                </a:lnTo>
                <a:lnTo>
                  <a:pt x="11366" y="19480"/>
                </a:lnTo>
                <a:lnTo>
                  <a:pt x="11304" y="19333"/>
                </a:lnTo>
                <a:lnTo>
                  <a:pt x="11267" y="19173"/>
                </a:lnTo>
                <a:lnTo>
                  <a:pt x="11267" y="19012"/>
                </a:lnTo>
                <a:lnTo>
                  <a:pt x="11304" y="18852"/>
                </a:lnTo>
                <a:lnTo>
                  <a:pt x="11366" y="18699"/>
                </a:lnTo>
                <a:lnTo>
                  <a:pt x="11465" y="18566"/>
                </a:lnTo>
                <a:lnTo>
                  <a:pt x="18779" y="10497"/>
                </a:lnTo>
                <a:lnTo>
                  <a:pt x="19051" y="10169"/>
                </a:lnTo>
                <a:lnTo>
                  <a:pt x="19292" y="9813"/>
                </a:lnTo>
                <a:lnTo>
                  <a:pt x="19509" y="9450"/>
                </a:lnTo>
                <a:lnTo>
                  <a:pt x="19694" y="9067"/>
                </a:lnTo>
                <a:lnTo>
                  <a:pt x="19849" y="8669"/>
                </a:lnTo>
                <a:lnTo>
                  <a:pt x="19973" y="8265"/>
                </a:lnTo>
                <a:lnTo>
                  <a:pt x="20059" y="7853"/>
                </a:lnTo>
                <a:lnTo>
                  <a:pt x="20127" y="7435"/>
                </a:lnTo>
                <a:lnTo>
                  <a:pt x="20152" y="7016"/>
                </a:lnTo>
                <a:lnTo>
                  <a:pt x="20152" y="6598"/>
                </a:lnTo>
                <a:lnTo>
                  <a:pt x="20127" y="6172"/>
                </a:lnTo>
                <a:lnTo>
                  <a:pt x="20059" y="5761"/>
                </a:lnTo>
                <a:lnTo>
                  <a:pt x="19973" y="5342"/>
                </a:lnTo>
                <a:lnTo>
                  <a:pt x="19849" y="4945"/>
                </a:lnTo>
                <a:lnTo>
                  <a:pt x="19694" y="4554"/>
                </a:lnTo>
                <a:lnTo>
                  <a:pt x="19509" y="4171"/>
                </a:lnTo>
                <a:lnTo>
                  <a:pt x="19292" y="3801"/>
                </a:lnTo>
                <a:lnTo>
                  <a:pt x="19051" y="3452"/>
                </a:lnTo>
                <a:lnTo>
                  <a:pt x="18779" y="3125"/>
                </a:lnTo>
                <a:lnTo>
                  <a:pt x="18469" y="2811"/>
                </a:lnTo>
                <a:lnTo>
                  <a:pt x="18160" y="2539"/>
                </a:lnTo>
                <a:lnTo>
                  <a:pt x="17826" y="2309"/>
                </a:lnTo>
                <a:lnTo>
                  <a:pt x="17479" y="2099"/>
                </a:lnTo>
                <a:lnTo>
                  <a:pt x="17120" y="1932"/>
                </a:lnTo>
                <a:lnTo>
                  <a:pt x="16755" y="1799"/>
                </a:lnTo>
                <a:lnTo>
                  <a:pt x="16384" y="1695"/>
                </a:lnTo>
                <a:lnTo>
                  <a:pt x="16000" y="1632"/>
                </a:lnTo>
                <a:lnTo>
                  <a:pt x="15623" y="1597"/>
                </a:lnTo>
                <a:lnTo>
                  <a:pt x="15246" y="1597"/>
                </a:lnTo>
                <a:lnTo>
                  <a:pt x="14862" y="1632"/>
                </a:lnTo>
                <a:lnTo>
                  <a:pt x="14478" y="1695"/>
                </a:lnTo>
                <a:lnTo>
                  <a:pt x="14107" y="1799"/>
                </a:lnTo>
                <a:lnTo>
                  <a:pt x="13742" y="1932"/>
                </a:lnTo>
                <a:lnTo>
                  <a:pt x="13389" y="2099"/>
                </a:lnTo>
                <a:lnTo>
                  <a:pt x="13043" y="2309"/>
                </a:lnTo>
                <a:lnTo>
                  <a:pt x="12715" y="2539"/>
                </a:lnTo>
                <a:lnTo>
                  <a:pt x="12393" y="2811"/>
                </a:lnTo>
                <a:lnTo>
                  <a:pt x="12096" y="3125"/>
                </a:lnTo>
                <a:lnTo>
                  <a:pt x="2339" y="13754"/>
                </a:lnTo>
                <a:lnTo>
                  <a:pt x="2110" y="14040"/>
                </a:lnTo>
                <a:lnTo>
                  <a:pt x="1900" y="14347"/>
                </a:lnTo>
                <a:lnTo>
                  <a:pt x="1732" y="14660"/>
                </a:lnTo>
                <a:lnTo>
                  <a:pt x="1596" y="14988"/>
                </a:lnTo>
                <a:lnTo>
                  <a:pt x="1491" y="15337"/>
                </a:lnTo>
                <a:lnTo>
                  <a:pt x="1411" y="15679"/>
                </a:lnTo>
                <a:lnTo>
                  <a:pt x="1361" y="16034"/>
                </a:lnTo>
                <a:lnTo>
                  <a:pt x="1349" y="16390"/>
                </a:lnTo>
                <a:lnTo>
                  <a:pt x="1361" y="16753"/>
                </a:lnTo>
                <a:lnTo>
                  <a:pt x="1411" y="17101"/>
                </a:lnTo>
                <a:lnTo>
                  <a:pt x="1491" y="17457"/>
                </a:lnTo>
                <a:lnTo>
                  <a:pt x="1596" y="17792"/>
                </a:lnTo>
                <a:lnTo>
                  <a:pt x="1732" y="18127"/>
                </a:lnTo>
                <a:lnTo>
                  <a:pt x="1900" y="18441"/>
                </a:lnTo>
                <a:lnTo>
                  <a:pt x="2110" y="18740"/>
                </a:lnTo>
                <a:lnTo>
                  <a:pt x="2339" y="19026"/>
                </a:lnTo>
                <a:lnTo>
                  <a:pt x="2592" y="19284"/>
                </a:lnTo>
                <a:lnTo>
                  <a:pt x="2865" y="19501"/>
                </a:lnTo>
                <a:lnTo>
                  <a:pt x="3149" y="19696"/>
                </a:lnTo>
                <a:lnTo>
                  <a:pt x="3453" y="19849"/>
                </a:lnTo>
                <a:lnTo>
                  <a:pt x="3762" y="19968"/>
                </a:lnTo>
                <a:lnTo>
                  <a:pt x="4084" y="20045"/>
                </a:lnTo>
                <a:lnTo>
                  <a:pt x="4399" y="20100"/>
                </a:lnTo>
                <a:lnTo>
                  <a:pt x="4721" y="20121"/>
                </a:lnTo>
                <a:lnTo>
                  <a:pt x="5049" y="20100"/>
                </a:lnTo>
                <a:lnTo>
                  <a:pt x="5364" y="20045"/>
                </a:lnTo>
                <a:lnTo>
                  <a:pt x="5686" y="19968"/>
                </a:lnTo>
                <a:lnTo>
                  <a:pt x="5989" y="19849"/>
                </a:lnTo>
                <a:lnTo>
                  <a:pt x="6299" y="19696"/>
                </a:lnTo>
                <a:lnTo>
                  <a:pt x="6583" y="19501"/>
                </a:lnTo>
                <a:lnTo>
                  <a:pt x="6856" y="19284"/>
                </a:lnTo>
                <a:lnTo>
                  <a:pt x="7109" y="19026"/>
                </a:lnTo>
                <a:lnTo>
                  <a:pt x="16959" y="8279"/>
                </a:lnTo>
                <a:lnTo>
                  <a:pt x="17127" y="8076"/>
                </a:lnTo>
                <a:lnTo>
                  <a:pt x="17269" y="7846"/>
                </a:lnTo>
                <a:lnTo>
                  <a:pt x="17380" y="7609"/>
                </a:lnTo>
                <a:lnTo>
                  <a:pt x="17467" y="7358"/>
                </a:lnTo>
                <a:lnTo>
                  <a:pt x="17516" y="7100"/>
                </a:lnTo>
                <a:lnTo>
                  <a:pt x="17553" y="6835"/>
                </a:lnTo>
                <a:lnTo>
                  <a:pt x="17553" y="6570"/>
                </a:lnTo>
                <a:lnTo>
                  <a:pt x="17516" y="6305"/>
                </a:lnTo>
                <a:lnTo>
                  <a:pt x="17467" y="6047"/>
                </a:lnTo>
                <a:lnTo>
                  <a:pt x="17380" y="5803"/>
                </a:lnTo>
                <a:lnTo>
                  <a:pt x="17269" y="5559"/>
                </a:lnTo>
                <a:lnTo>
                  <a:pt x="17127" y="5329"/>
                </a:lnTo>
                <a:lnTo>
                  <a:pt x="16959" y="5119"/>
                </a:lnTo>
                <a:lnTo>
                  <a:pt x="16768" y="4931"/>
                </a:lnTo>
                <a:lnTo>
                  <a:pt x="16564" y="4778"/>
                </a:lnTo>
                <a:lnTo>
                  <a:pt x="16347" y="4659"/>
                </a:lnTo>
                <a:lnTo>
                  <a:pt x="16118" y="4561"/>
                </a:lnTo>
                <a:lnTo>
                  <a:pt x="15883" y="4499"/>
                </a:lnTo>
                <a:lnTo>
                  <a:pt x="15642" y="4471"/>
                </a:lnTo>
                <a:lnTo>
                  <a:pt x="15406" y="4471"/>
                </a:lnTo>
                <a:lnTo>
                  <a:pt x="15171" y="4499"/>
                </a:lnTo>
                <a:lnTo>
                  <a:pt x="14942" y="4561"/>
                </a:lnTo>
                <a:lnTo>
                  <a:pt x="14707" y="4659"/>
                </a:lnTo>
                <a:lnTo>
                  <a:pt x="14497" y="4778"/>
                </a:lnTo>
                <a:lnTo>
                  <a:pt x="14287" y="4931"/>
                </a:lnTo>
                <a:lnTo>
                  <a:pt x="14095" y="5119"/>
                </a:lnTo>
                <a:lnTo>
                  <a:pt x="6695" y="13293"/>
                </a:lnTo>
                <a:lnTo>
                  <a:pt x="6571" y="13405"/>
                </a:lnTo>
                <a:lnTo>
                  <a:pt x="6435" y="13468"/>
                </a:lnTo>
                <a:lnTo>
                  <a:pt x="6293" y="13510"/>
                </a:lnTo>
                <a:lnTo>
                  <a:pt x="6138" y="13510"/>
                </a:lnTo>
                <a:lnTo>
                  <a:pt x="5996" y="13468"/>
                </a:lnTo>
                <a:lnTo>
                  <a:pt x="5859" y="13405"/>
                </a:lnTo>
                <a:lnTo>
                  <a:pt x="5736" y="13293"/>
                </a:lnTo>
                <a:lnTo>
                  <a:pt x="5637" y="13161"/>
                </a:lnTo>
                <a:lnTo>
                  <a:pt x="5569" y="13007"/>
                </a:lnTo>
                <a:lnTo>
                  <a:pt x="5544" y="12847"/>
                </a:lnTo>
                <a:lnTo>
                  <a:pt x="5544" y="12687"/>
                </a:lnTo>
                <a:lnTo>
                  <a:pt x="5569" y="12526"/>
                </a:lnTo>
                <a:lnTo>
                  <a:pt x="5637" y="12380"/>
                </a:lnTo>
                <a:lnTo>
                  <a:pt x="5736" y="12240"/>
                </a:lnTo>
                <a:lnTo>
                  <a:pt x="13136" y="4066"/>
                </a:lnTo>
                <a:lnTo>
                  <a:pt x="13396" y="3808"/>
                </a:lnTo>
                <a:lnTo>
                  <a:pt x="13668" y="3592"/>
                </a:lnTo>
                <a:lnTo>
                  <a:pt x="13952" y="3404"/>
                </a:lnTo>
                <a:lnTo>
                  <a:pt x="14256" y="3243"/>
                </a:lnTo>
                <a:lnTo>
                  <a:pt x="14565" y="3132"/>
                </a:lnTo>
                <a:lnTo>
                  <a:pt x="14881" y="3041"/>
                </a:lnTo>
                <a:lnTo>
                  <a:pt x="15202" y="2992"/>
                </a:lnTo>
                <a:lnTo>
                  <a:pt x="15524" y="2978"/>
                </a:lnTo>
                <a:lnTo>
                  <a:pt x="15852" y="2992"/>
                </a:lnTo>
                <a:lnTo>
                  <a:pt x="16168" y="3041"/>
                </a:lnTo>
                <a:lnTo>
                  <a:pt x="16489" y="3132"/>
                </a:lnTo>
                <a:lnTo>
                  <a:pt x="16792" y="3243"/>
                </a:lnTo>
                <a:lnTo>
                  <a:pt x="17096" y="3404"/>
                </a:lnTo>
                <a:lnTo>
                  <a:pt x="17386" y="3592"/>
                </a:lnTo>
                <a:lnTo>
                  <a:pt x="17659" y="3808"/>
                </a:lnTo>
                <a:lnTo>
                  <a:pt x="17912" y="4066"/>
                </a:lnTo>
                <a:lnTo>
                  <a:pt x="18141" y="4345"/>
                </a:lnTo>
                <a:lnTo>
                  <a:pt x="18345" y="4645"/>
                </a:lnTo>
                <a:lnTo>
                  <a:pt x="18519" y="4973"/>
                </a:lnTo>
                <a:lnTo>
                  <a:pt x="18655" y="5301"/>
                </a:lnTo>
                <a:lnTo>
                  <a:pt x="18760" y="5642"/>
                </a:lnTo>
                <a:lnTo>
                  <a:pt x="18840" y="5991"/>
                </a:lnTo>
                <a:lnTo>
                  <a:pt x="18890" y="6347"/>
                </a:lnTo>
                <a:lnTo>
                  <a:pt x="18902" y="6702"/>
                </a:lnTo>
                <a:lnTo>
                  <a:pt x="18890" y="7058"/>
                </a:lnTo>
                <a:lnTo>
                  <a:pt x="18840" y="7414"/>
                </a:lnTo>
                <a:lnTo>
                  <a:pt x="18760" y="7763"/>
                </a:lnTo>
                <a:lnTo>
                  <a:pt x="18655" y="8104"/>
                </a:lnTo>
                <a:lnTo>
                  <a:pt x="18519" y="8432"/>
                </a:lnTo>
                <a:lnTo>
                  <a:pt x="18345" y="8753"/>
                </a:lnTo>
                <a:lnTo>
                  <a:pt x="18141" y="9053"/>
                </a:lnTo>
                <a:lnTo>
                  <a:pt x="17912" y="9339"/>
                </a:lnTo>
                <a:lnTo>
                  <a:pt x="8062" y="20080"/>
                </a:lnTo>
                <a:lnTo>
                  <a:pt x="7765" y="20386"/>
                </a:lnTo>
                <a:lnTo>
                  <a:pt x="7443" y="20658"/>
                </a:lnTo>
                <a:lnTo>
                  <a:pt x="7115" y="20889"/>
                </a:lnTo>
                <a:lnTo>
                  <a:pt x="6769" y="21098"/>
                </a:lnTo>
                <a:lnTo>
                  <a:pt x="6410" y="21265"/>
                </a:lnTo>
                <a:lnTo>
                  <a:pt x="6045" y="21398"/>
                </a:lnTo>
                <a:lnTo>
                  <a:pt x="5674" y="21502"/>
                </a:lnTo>
                <a:lnTo>
                  <a:pt x="5290" y="21565"/>
                </a:lnTo>
                <a:lnTo>
                  <a:pt x="4913" y="21600"/>
                </a:lnTo>
                <a:lnTo>
                  <a:pt x="4535" y="21600"/>
                </a:lnTo>
                <a:lnTo>
                  <a:pt x="4152" y="21565"/>
                </a:lnTo>
                <a:lnTo>
                  <a:pt x="3768" y="21502"/>
                </a:lnTo>
                <a:lnTo>
                  <a:pt x="3397" y="21398"/>
                </a:lnTo>
                <a:lnTo>
                  <a:pt x="3032" y="21265"/>
                </a:lnTo>
                <a:lnTo>
                  <a:pt x="2679" y="21098"/>
                </a:lnTo>
                <a:lnTo>
                  <a:pt x="2333" y="20889"/>
                </a:lnTo>
                <a:lnTo>
                  <a:pt x="1999" y="20658"/>
                </a:lnTo>
                <a:lnTo>
                  <a:pt x="1683" y="20386"/>
                </a:lnTo>
                <a:lnTo>
                  <a:pt x="1386" y="20080"/>
                </a:lnTo>
                <a:lnTo>
                  <a:pt x="1101" y="19752"/>
                </a:lnTo>
                <a:lnTo>
                  <a:pt x="860" y="19403"/>
                </a:lnTo>
                <a:lnTo>
                  <a:pt x="643" y="19033"/>
                </a:lnTo>
                <a:lnTo>
                  <a:pt x="464" y="18650"/>
                </a:lnTo>
                <a:lnTo>
                  <a:pt x="316" y="18252"/>
                </a:lnTo>
                <a:lnTo>
                  <a:pt x="186" y="17855"/>
                </a:lnTo>
                <a:lnTo>
                  <a:pt x="93" y="17443"/>
                </a:lnTo>
                <a:lnTo>
                  <a:pt x="31" y="17025"/>
                </a:lnTo>
                <a:lnTo>
                  <a:pt x="0" y="16606"/>
                </a:lnTo>
                <a:lnTo>
                  <a:pt x="0" y="16188"/>
                </a:lnTo>
                <a:lnTo>
                  <a:pt x="31" y="15762"/>
                </a:lnTo>
                <a:lnTo>
                  <a:pt x="93" y="15344"/>
                </a:lnTo>
                <a:lnTo>
                  <a:pt x="186" y="14932"/>
                </a:lnTo>
                <a:lnTo>
                  <a:pt x="316" y="14528"/>
                </a:lnTo>
                <a:lnTo>
                  <a:pt x="464" y="14137"/>
                </a:lnTo>
                <a:lnTo>
                  <a:pt x="643" y="13754"/>
                </a:lnTo>
                <a:lnTo>
                  <a:pt x="860" y="13391"/>
                </a:lnTo>
                <a:lnTo>
                  <a:pt x="1101" y="13035"/>
                </a:lnTo>
                <a:lnTo>
                  <a:pt x="1386" y="12708"/>
                </a:lnTo>
                <a:lnTo>
                  <a:pt x="11230" y="1960"/>
                </a:lnTo>
                <a:lnTo>
                  <a:pt x="11583" y="1604"/>
                </a:lnTo>
                <a:lnTo>
                  <a:pt x="11948" y="1276"/>
                </a:lnTo>
                <a:lnTo>
                  <a:pt x="12325" y="997"/>
                </a:lnTo>
                <a:lnTo>
                  <a:pt x="12727" y="753"/>
                </a:lnTo>
                <a:lnTo>
                  <a:pt x="13136" y="530"/>
                </a:lnTo>
                <a:lnTo>
                  <a:pt x="13556" y="356"/>
                </a:lnTo>
                <a:lnTo>
                  <a:pt x="13990" y="216"/>
                </a:lnTo>
                <a:lnTo>
                  <a:pt x="14423" y="105"/>
                </a:lnTo>
                <a:lnTo>
                  <a:pt x="14862" y="35"/>
                </a:lnTo>
                <a:lnTo>
                  <a:pt x="15307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aphicFrame>
        <p:nvGraphicFramePr>
          <p:cNvPr id="425" name="표 20"/>
          <p:cNvGraphicFramePr/>
          <p:nvPr/>
        </p:nvGraphicFramePr>
        <p:xfrm>
          <a:off x="977899" y="1840440"/>
          <a:ext cx="854253" cy="32046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C1C1C4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Feedback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세분화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일정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역할 분담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Q&amp;N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8" name="그룹 21"/>
          <p:cNvGrpSpPr/>
          <p:nvPr/>
        </p:nvGrpSpPr>
        <p:grpSpPr>
          <a:xfrm>
            <a:off x="613267" y="892514"/>
            <a:ext cx="323772" cy="323771"/>
            <a:chOff x="0" y="0"/>
            <a:chExt cx="323770" cy="323770"/>
          </a:xfrm>
        </p:grpSpPr>
        <p:sp>
          <p:nvSpPr>
            <p:cNvPr id="426" name="타원 22"/>
            <p:cNvSpPr/>
            <p:nvPr/>
          </p:nvSpPr>
          <p:spPr>
            <a:xfrm>
              <a:off x="-1" y="-1"/>
              <a:ext cx="323772" cy="323772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pic>
          <p:nvPicPr>
            <p:cNvPr id="427" name="그림 23" descr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5" y="44335"/>
              <a:ext cx="235099" cy="235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9" name="직선 연결선 27"/>
          <p:cNvSpPr/>
          <p:nvPr/>
        </p:nvSpPr>
        <p:spPr>
          <a:xfrm>
            <a:off x="657602" y="1400175"/>
            <a:ext cx="1094998" cy="0"/>
          </a:xfrm>
          <a:prstGeom prst="line">
            <a:avLst/>
          </a:prstGeom>
          <a:ln w="31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0" name="TextBox 1"/>
          <p:cNvSpPr txBox="1"/>
          <p:nvPr/>
        </p:nvSpPr>
        <p:spPr>
          <a:xfrm>
            <a:off x="1121483" y="933015"/>
            <a:ext cx="549537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3조</a:t>
            </a:r>
          </a:p>
        </p:txBody>
      </p:sp>
      <p:grpSp>
        <p:nvGrpSpPr>
          <p:cNvPr id="433" name="모서리가 둥근 직사각형 48"/>
          <p:cNvGrpSpPr/>
          <p:nvPr/>
        </p:nvGrpSpPr>
        <p:grpSpPr>
          <a:xfrm>
            <a:off x="3085449" y="3218557"/>
            <a:ext cx="6861751" cy="656044"/>
            <a:chOff x="0" y="0"/>
            <a:chExt cx="6861750" cy="656042"/>
          </a:xfrm>
        </p:grpSpPr>
        <p:sp>
          <p:nvSpPr>
            <p:cNvPr id="431" name="모서리가 둥근 직사각형"/>
            <p:cNvSpPr/>
            <p:nvPr/>
          </p:nvSpPr>
          <p:spPr>
            <a:xfrm>
              <a:off x="0" y="0"/>
              <a:ext cx="6861751" cy="656043"/>
            </a:xfrm>
            <a:prstGeom prst="roundRect">
              <a:avLst>
                <a:gd name="adj" fmla="val 16667"/>
              </a:avLst>
            </a:prstGeom>
            <a:solidFill>
              <a:srgbClr val="EDEDED"/>
            </a:solidFill>
            <a:ln w="127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100">
                  <a:solidFill>
                    <a:srgbClr val="595959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432" name="72%"/>
            <p:cNvSpPr/>
            <p:nvPr/>
          </p:nvSpPr>
          <p:spPr>
            <a:xfrm>
              <a:off x="294525" y="195910"/>
              <a:ext cx="5885463" cy="264225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100">
                  <a:solidFill>
                    <a:srgbClr val="595959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434" name="모서리가 둥근 직사각형"/>
          <p:cNvSpPr/>
          <p:nvPr/>
        </p:nvSpPr>
        <p:spPr>
          <a:xfrm>
            <a:off x="3350123" y="3391515"/>
            <a:ext cx="662381" cy="31891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35" name="모서리가 둥근 직사각형"/>
          <p:cNvSpPr/>
          <p:nvPr/>
        </p:nvSpPr>
        <p:spPr>
          <a:xfrm>
            <a:off x="3825052" y="3390739"/>
            <a:ext cx="1232021" cy="31891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36" name="모서리가 둥근 직사각형"/>
          <p:cNvSpPr/>
          <p:nvPr/>
        </p:nvSpPr>
        <p:spPr>
          <a:xfrm>
            <a:off x="4912099" y="3391515"/>
            <a:ext cx="662381" cy="31891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37" name="모서리가 둥근 직사각형"/>
          <p:cNvSpPr/>
          <p:nvPr/>
        </p:nvSpPr>
        <p:spPr>
          <a:xfrm>
            <a:off x="5235126" y="3390739"/>
            <a:ext cx="1232021" cy="31891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38" name="모서리가 둥근 직사각형"/>
          <p:cNvSpPr/>
          <p:nvPr/>
        </p:nvSpPr>
        <p:spPr>
          <a:xfrm>
            <a:off x="6382682" y="3390739"/>
            <a:ext cx="1232021" cy="31891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39" name="모서리가 둥근 직사각형"/>
          <p:cNvSpPr/>
          <p:nvPr/>
        </p:nvSpPr>
        <p:spPr>
          <a:xfrm>
            <a:off x="7475526" y="3390739"/>
            <a:ext cx="1232021" cy="31891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000" b="1">
                <a:solidFill>
                  <a:srgbClr val="FFFFFF"/>
                </a:solidFill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40" name="TextBox 63"/>
          <p:cNvSpPr txBox="1"/>
          <p:nvPr/>
        </p:nvSpPr>
        <p:spPr>
          <a:xfrm>
            <a:off x="8863190" y="3392318"/>
            <a:ext cx="877175" cy="37084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  0 %</a:t>
            </a:r>
          </a:p>
        </p:txBody>
      </p:sp>
      <p:sp>
        <p:nvSpPr>
          <p:cNvPr id="441" name="TextBox 64"/>
          <p:cNvSpPr txBox="1"/>
          <p:nvPr/>
        </p:nvSpPr>
        <p:spPr>
          <a:xfrm>
            <a:off x="8863190" y="3392318"/>
            <a:ext cx="877175" cy="37084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 10 %</a:t>
            </a:r>
          </a:p>
        </p:txBody>
      </p:sp>
      <p:sp>
        <p:nvSpPr>
          <p:cNvPr id="442" name="TextBox 65"/>
          <p:cNvSpPr txBox="1"/>
          <p:nvPr/>
        </p:nvSpPr>
        <p:spPr>
          <a:xfrm>
            <a:off x="8863190" y="3392318"/>
            <a:ext cx="877175" cy="37084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 30 %</a:t>
            </a:r>
          </a:p>
        </p:txBody>
      </p:sp>
      <p:sp>
        <p:nvSpPr>
          <p:cNvPr id="443" name="TextBox 66"/>
          <p:cNvSpPr txBox="1"/>
          <p:nvPr/>
        </p:nvSpPr>
        <p:spPr>
          <a:xfrm>
            <a:off x="8863190" y="3394957"/>
            <a:ext cx="877175" cy="37084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 40 %</a:t>
            </a:r>
          </a:p>
        </p:txBody>
      </p:sp>
      <p:sp>
        <p:nvSpPr>
          <p:cNvPr id="444" name="TextBox 67"/>
          <p:cNvSpPr txBox="1"/>
          <p:nvPr/>
        </p:nvSpPr>
        <p:spPr>
          <a:xfrm>
            <a:off x="8863190" y="3392420"/>
            <a:ext cx="877175" cy="37084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 60 %</a:t>
            </a:r>
          </a:p>
        </p:txBody>
      </p:sp>
      <p:sp>
        <p:nvSpPr>
          <p:cNvPr id="445" name="TextBox 68"/>
          <p:cNvSpPr txBox="1"/>
          <p:nvPr/>
        </p:nvSpPr>
        <p:spPr>
          <a:xfrm>
            <a:off x="8863190" y="3392318"/>
            <a:ext cx="877175" cy="37084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 80 %</a:t>
            </a:r>
          </a:p>
        </p:txBody>
      </p:sp>
      <p:sp>
        <p:nvSpPr>
          <p:cNvPr id="446" name="TextBox 69"/>
          <p:cNvSpPr txBox="1"/>
          <p:nvPr/>
        </p:nvSpPr>
        <p:spPr>
          <a:xfrm>
            <a:off x="8863190" y="3390472"/>
            <a:ext cx="877175" cy="37084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100 %</a:t>
            </a:r>
          </a:p>
        </p:txBody>
      </p:sp>
      <p:sp>
        <p:nvSpPr>
          <p:cNvPr id="447" name="슬라이드 번호 개체 틀 6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48" name="슬라이드 번호 개체 틀 3"/>
          <p:cNvSpPr txBox="1"/>
          <p:nvPr/>
        </p:nvSpPr>
        <p:spPr>
          <a:xfrm>
            <a:off x="9177179" y="6323269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8</a:t>
            </a:r>
          </a:p>
        </p:txBody>
      </p:sp>
      <p:sp>
        <p:nvSpPr>
          <p:cNvPr id="449" name="Google Shape;463;p30"/>
          <p:cNvSpPr/>
          <p:nvPr/>
        </p:nvSpPr>
        <p:spPr>
          <a:xfrm>
            <a:off x="3237463" y="1727511"/>
            <a:ext cx="1039202" cy="1039201"/>
          </a:xfrm>
          <a:prstGeom prst="ellipse">
            <a:avLst/>
          </a:prstGeom>
          <a:solidFill>
            <a:srgbClr val="F2F2F2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grpSp>
        <p:nvGrpSpPr>
          <p:cNvPr id="452" name="Google Shape;465;p30"/>
          <p:cNvGrpSpPr/>
          <p:nvPr/>
        </p:nvGrpSpPr>
        <p:grpSpPr>
          <a:xfrm>
            <a:off x="3199987" y="1506041"/>
            <a:ext cx="1076701" cy="353401"/>
            <a:chOff x="0" y="0"/>
            <a:chExt cx="1076699" cy="353400"/>
          </a:xfrm>
        </p:grpSpPr>
        <p:sp>
          <p:nvSpPr>
            <p:cNvPr id="450" name="Google Shape;466;p30"/>
            <p:cNvSpPr/>
            <p:nvPr/>
          </p:nvSpPr>
          <p:spPr>
            <a:xfrm>
              <a:off x="0" y="-1"/>
              <a:ext cx="1076700" cy="353402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451" name="Google Shape;467;p30"/>
            <p:cNvSpPr txBox="1"/>
            <p:nvPr/>
          </p:nvSpPr>
          <p:spPr>
            <a:xfrm>
              <a:off x="97481" y="10410"/>
              <a:ext cx="881701" cy="33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r>
                <a:t>여론조사</a:t>
              </a:r>
            </a:p>
          </p:txBody>
        </p:sp>
      </p:grpSp>
      <p:sp>
        <p:nvSpPr>
          <p:cNvPr id="453" name="Google Shape;468;p30"/>
          <p:cNvSpPr/>
          <p:nvPr/>
        </p:nvSpPr>
        <p:spPr>
          <a:xfrm rot="19699713">
            <a:off x="4300492" y="3669363"/>
            <a:ext cx="388379" cy="912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5359" y="0"/>
                  <a:pt x="0" y="4179"/>
                  <a:pt x="0" y="8359"/>
                </a:cubicBezTo>
                <a:cubicBezTo>
                  <a:pt x="0" y="12538"/>
                  <a:pt x="5400" y="16718"/>
                  <a:pt x="10800" y="16718"/>
                </a:cubicBezTo>
                <a:cubicBezTo>
                  <a:pt x="16200" y="16718"/>
                  <a:pt x="21600" y="19159"/>
                  <a:pt x="21600" y="21600"/>
                </a:cubicBezTo>
              </a:path>
            </a:pathLst>
          </a:custGeom>
          <a:ln>
            <a:solidFill>
              <a:srgbClr val="595959"/>
            </a:solidFill>
            <a:prstDash val="dash"/>
            <a:miter lim="8000"/>
          </a:ln>
        </p:spPr>
        <p:txBody>
          <a:bodyPr lIns="45719" rIns="45719" anchor="ctr"/>
          <a:lstStyle/>
          <a:p>
            <a:pPr>
              <a:defRPr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454" name="Google Shape;470;p30"/>
          <p:cNvSpPr/>
          <p:nvPr/>
        </p:nvSpPr>
        <p:spPr>
          <a:xfrm rot="11619873">
            <a:off x="6190019" y="3780733"/>
            <a:ext cx="650810" cy="521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>
            <a:solidFill>
              <a:srgbClr val="595959"/>
            </a:solidFill>
            <a:prstDash val="dash"/>
            <a:miter lim="8000"/>
          </a:ln>
        </p:spPr>
        <p:txBody>
          <a:bodyPr lIns="45719" rIns="45719" anchor="ctr"/>
          <a:lstStyle/>
          <a:p>
            <a:pPr>
              <a:defRPr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455" name="Google Shape;471;p30"/>
          <p:cNvSpPr/>
          <p:nvPr/>
        </p:nvSpPr>
        <p:spPr>
          <a:xfrm>
            <a:off x="4405238" y="4371473"/>
            <a:ext cx="1039201" cy="1039201"/>
          </a:xfrm>
          <a:prstGeom prst="ellipse">
            <a:avLst/>
          </a:prstGeom>
          <a:solidFill>
            <a:srgbClr val="F2F2F2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grpSp>
        <p:nvGrpSpPr>
          <p:cNvPr id="458" name="Google Shape;472;p30"/>
          <p:cNvGrpSpPr/>
          <p:nvPr/>
        </p:nvGrpSpPr>
        <p:grpSpPr>
          <a:xfrm>
            <a:off x="4397199" y="5282805"/>
            <a:ext cx="1076701" cy="353401"/>
            <a:chOff x="0" y="0"/>
            <a:chExt cx="1076699" cy="353400"/>
          </a:xfrm>
        </p:grpSpPr>
        <p:sp>
          <p:nvSpPr>
            <p:cNvPr id="456" name="Google Shape;473;p30"/>
            <p:cNvSpPr/>
            <p:nvPr/>
          </p:nvSpPr>
          <p:spPr>
            <a:xfrm>
              <a:off x="0" y="-1"/>
              <a:ext cx="1076700" cy="353402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457" name="Google Shape;474;p30"/>
            <p:cNvSpPr txBox="1"/>
            <p:nvPr/>
          </p:nvSpPr>
          <p:spPr>
            <a:xfrm>
              <a:off x="97481" y="3296"/>
              <a:ext cx="881701" cy="346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r>
                <a:t>위치 탐색</a:t>
              </a:r>
            </a:p>
          </p:txBody>
        </p:sp>
      </p:grpSp>
      <p:sp>
        <p:nvSpPr>
          <p:cNvPr id="459" name="Google Shape;476;p30"/>
          <p:cNvSpPr/>
          <p:nvPr/>
        </p:nvSpPr>
        <p:spPr>
          <a:xfrm>
            <a:off x="5438626" y="1727511"/>
            <a:ext cx="1039201" cy="1039201"/>
          </a:xfrm>
          <a:prstGeom prst="ellipse">
            <a:avLst/>
          </a:prstGeom>
          <a:solidFill>
            <a:srgbClr val="F2F2F2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grpSp>
        <p:nvGrpSpPr>
          <p:cNvPr id="462" name="Google Shape;477;p30"/>
          <p:cNvGrpSpPr/>
          <p:nvPr/>
        </p:nvGrpSpPr>
        <p:grpSpPr>
          <a:xfrm>
            <a:off x="5198362" y="1340493"/>
            <a:ext cx="1551001" cy="588230"/>
            <a:chOff x="0" y="0"/>
            <a:chExt cx="1550999" cy="588228"/>
          </a:xfrm>
        </p:grpSpPr>
        <p:sp>
          <p:nvSpPr>
            <p:cNvPr id="460" name="Google Shape;478;p30"/>
            <p:cNvSpPr/>
            <p:nvPr/>
          </p:nvSpPr>
          <p:spPr>
            <a:xfrm>
              <a:off x="0" y="131031"/>
              <a:ext cx="1551000" cy="353401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461" name="Google Shape;479;p30"/>
            <p:cNvSpPr txBox="1"/>
            <p:nvPr/>
          </p:nvSpPr>
          <p:spPr>
            <a:xfrm>
              <a:off x="145484" y="0"/>
              <a:ext cx="1260001" cy="588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r>
                <a:t>프로토타입 제작</a:t>
              </a:r>
            </a:p>
          </p:txBody>
        </p:sp>
      </p:grpSp>
      <p:sp>
        <p:nvSpPr>
          <p:cNvPr id="463" name="Google Shape;480;p30"/>
          <p:cNvSpPr/>
          <p:nvPr/>
        </p:nvSpPr>
        <p:spPr>
          <a:xfrm rot="5400000">
            <a:off x="3335766" y="2986647"/>
            <a:ext cx="623050" cy="183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>
            <a:solidFill>
              <a:srgbClr val="595959"/>
            </a:solidFill>
            <a:prstDash val="dash"/>
            <a:miter lim="8000"/>
          </a:ln>
        </p:spPr>
        <p:txBody>
          <a:bodyPr lIns="45719" rIns="45719" anchor="ctr"/>
          <a:lstStyle/>
          <a:p>
            <a:pPr>
              <a:defRPr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pic>
        <p:nvPicPr>
          <p:cNvPr id="464" name="Google Shape;481;p30" descr="Google Shape;481;p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74" y="1915871"/>
            <a:ext cx="607550" cy="607550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Google Shape;482;p30"/>
          <p:cNvSpPr/>
          <p:nvPr/>
        </p:nvSpPr>
        <p:spPr>
          <a:xfrm>
            <a:off x="6363213" y="4373510"/>
            <a:ext cx="1039201" cy="1039201"/>
          </a:xfrm>
          <a:prstGeom prst="ellipse">
            <a:avLst/>
          </a:prstGeom>
          <a:solidFill>
            <a:srgbClr val="F2F2F2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grpSp>
        <p:nvGrpSpPr>
          <p:cNvPr id="468" name="Google Shape;483;p30"/>
          <p:cNvGrpSpPr/>
          <p:nvPr/>
        </p:nvGrpSpPr>
        <p:grpSpPr>
          <a:xfrm>
            <a:off x="6316438" y="5282793"/>
            <a:ext cx="1197843" cy="353401"/>
            <a:chOff x="0" y="0"/>
            <a:chExt cx="1197842" cy="353400"/>
          </a:xfrm>
        </p:grpSpPr>
        <p:sp>
          <p:nvSpPr>
            <p:cNvPr id="466" name="Google Shape;484;p30"/>
            <p:cNvSpPr/>
            <p:nvPr/>
          </p:nvSpPr>
          <p:spPr>
            <a:xfrm>
              <a:off x="28024" y="-1"/>
              <a:ext cx="1076700" cy="353402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467" name="Google Shape;485;p30"/>
            <p:cNvSpPr txBox="1"/>
            <p:nvPr/>
          </p:nvSpPr>
          <p:spPr>
            <a:xfrm>
              <a:off x="-1" y="19375"/>
              <a:ext cx="1197844" cy="33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r>
                <a:t>Front-end</a:t>
              </a:r>
            </a:p>
          </p:txBody>
        </p:sp>
      </p:grpSp>
      <p:pic>
        <p:nvPicPr>
          <p:cNvPr id="469" name="Google Shape;486;p30" descr="Google Shape;486;p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38" y="4540375"/>
            <a:ext cx="733026" cy="733026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Google Shape;487;p30"/>
          <p:cNvSpPr/>
          <p:nvPr/>
        </p:nvSpPr>
        <p:spPr>
          <a:xfrm>
            <a:off x="7566845" y="1791666"/>
            <a:ext cx="1039201" cy="1039202"/>
          </a:xfrm>
          <a:prstGeom prst="ellipse">
            <a:avLst/>
          </a:prstGeom>
          <a:solidFill>
            <a:srgbClr val="F2F2F2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471" name="Google Shape;488;p30"/>
          <p:cNvSpPr/>
          <p:nvPr/>
        </p:nvSpPr>
        <p:spPr>
          <a:xfrm rot="9171217" flipH="1">
            <a:off x="6942395" y="2795485"/>
            <a:ext cx="851701" cy="42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>
            <a:solidFill>
              <a:srgbClr val="595959"/>
            </a:solidFill>
            <a:prstDash val="dash"/>
            <a:miter lim="8000"/>
          </a:ln>
        </p:spPr>
        <p:txBody>
          <a:bodyPr lIns="45719" rIns="45719" anchor="ctr"/>
          <a:lstStyle/>
          <a:p>
            <a:pPr>
              <a:defRPr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pic>
        <p:nvPicPr>
          <p:cNvPr id="472" name="Google Shape;489;p30" descr="Google Shape;489;p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323" y="4540375"/>
            <a:ext cx="733026" cy="7330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Google Shape;490;p30"/>
          <p:cNvGrpSpPr/>
          <p:nvPr/>
        </p:nvGrpSpPr>
        <p:grpSpPr>
          <a:xfrm>
            <a:off x="7639787" y="1468257"/>
            <a:ext cx="1551001" cy="356669"/>
            <a:chOff x="0" y="0"/>
            <a:chExt cx="1550999" cy="356667"/>
          </a:xfrm>
        </p:grpSpPr>
        <p:sp>
          <p:nvSpPr>
            <p:cNvPr id="473" name="Google Shape;491;p30"/>
            <p:cNvSpPr/>
            <p:nvPr/>
          </p:nvSpPr>
          <p:spPr>
            <a:xfrm>
              <a:off x="0" y="3266"/>
              <a:ext cx="1551000" cy="353402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474" name="Google Shape;492;p30"/>
            <p:cNvSpPr txBox="1"/>
            <p:nvPr/>
          </p:nvSpPr>
          <p:spPr>
            <a:xfrm>
              <a:off x="145484" y="0"/>
              <a:ext cx="1260001" cy="33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r>
                <a:t>Back-end</a:t>
              </a:r>
            </a:p>
          </p:txBody>
        </p:sp>
      </p:grpSp>
      <p:sp>
        <p:nvSpPr>
          <p:cNvPr id="476" name="Google Shape;493;p30"/>
          <p:cNvSpPr/>
          <p:nvPr/>
        </p:nvSpPr>
        <p:spPr>
          <a:xfrm>
            <a:off x="8291738" y="4387298"/>
            <a:ext cx="1039201" cy="1039201"/>
          </a:xfrm>
          <a:prstGeom prst="ellipse">
            <a:avLst/>
          </a:prstGeom>
          <a:solidFill>
            <a:srgbClr val="F2F2F2"/>
          </a:solidFill>
          <a:ln w="12700">
            <a:solidFill>
              <a:srgbClr val="D9D9D9"/>
            </a:solidFill>
            <a:miter lim="8000"/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grpSp>
        <p:nvGrpSpPr>
          <p:cNvPr id="479" name="Google Shape;494;p30"/>
          <p:cNvGrpSpPr/>
          <p:nvPr/>
        </p:nvGrpSpPr>
        <p:grpSpPr>
          <a:xfrm>
            <a:off x="8291738" y="5172554"/>
            <a:ext cx="1076701" cy="574001"/>
            <a:chOff x="0" y="0"/>
            <a:chExt cx="1076699" cy="573999"/>
          </a:xfrm>
        </p:grpSpPr>
        <p:sp>
          <p:nvSpPr>
            <p:cNvPr id="477" name="Google Shape;495;p30"/>
            <p:cNvSpPr/>
            <p:nvPr/>
          </p:nvSpPr>
          <p:spPr>
            <a:xfrm>
              <a:off x="0" y="110239"/>
              <a:ext cx="1076700" cy="353401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478" name="Google Shape;496;p30"/>
            <p:cNvSpPr txBox="1"/>
            <p:nvPr/>
          </p:nvSpPr>
          <p:spPr>
            <a:xfrm>
              <a:off x="97481" y="0"/>
              <a:ext cx="881701" cy="57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lvl1pPr>
            </a:lstStyle>
            <a:p>
              <a:r>
                <a:t>OpenCV</a:t>
              </a:r>
            </a:p>
          </p:txBody>
        </p:sp>
      </p:grpSp>
      <p:pic>
        <p:nvPicPr>
          <p:cNvPr id="480" name="Google Shape;497;p30" descr="Google Shape;497;p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931" y="1969291"/>
            <a:ext cx="733026" cy="733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Google Shape;498;p30" descr="Google Shape;498;p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319" y="1921704"/>
            <a:ext cx="733026" cy="733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Google Shape;499;p30" descr="Google Shape;499;p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899" y="4562700"/>
            <a:ext cx="558850" cy="688399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Google Shape;470;p30"/>
          <p:cNvSpPr/>
          <p:nvPr/>
        </p:nvSpPr>
        <p:spPr>
          <a:xfrm rot="16200000">
            <a:off x="4983122" y="2704620"/>
            <a:ext cx="707902" cy="662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>
            <a:solidFill>
              <a:srgbClr val="595959"/>
            </a:solidFill>
            <a:prstDash val="dash"/>
            <a:miter lim="8000"/>
          </a:ln>
        </p:spPr>
        <p:txBody>
          <a:bodyPr lIns="45719" rIns="45719" anchor="ctr"/>
          <a:lstStyle/>
          <a:p>
            <a:pPr>
              <a:defRPr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484" name="구부러진 연결선 9"/>
          <p:cNvSpPr/>
          <p:nvPr/>
        </p:nvSpPr>
        <p:spPr>
          <a:xfrm rot="10800000" flipH="1" flipV="1">
            <a:off x="8014951" y="3703439"/>
            <a:ext cx="466367" cy="765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5359" y="0"/>
                  <a:pt x="0" y="4179"/>
                  <a:pt x="0" y="8359"/>
                </a:cubicBezTo>
                <a:cubicBezTo>
                  <a:pt x="0" y="12538"/>
                  <a:pt x="5400" y="16718"/>
                  <a:pt x="10800" y="16718"/>
                </a:cubicBezTo>
                <a:cubicBezTo>
                  <a:pt x="16200" y="16718"/>
                  <a:pt x="21600" y="19159"/>
                  <a:pt x="21600" y="21600"/>
                </a:cubicBezTo>
              </a:path>
            </a:pathLst>
          </a:custGeom>
          <a:ln w="6350">
            <a:solidFill>
              <a:srgbClr val="595959"/>
            </a:solidFill>
            <a:prstDash val="sysDash"/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animBg="1" advAuto="0"/>
      <p:bldP spid="435" grpId="0" animBg="1" advAuto="0"/>
      <p:bldP spid="436" grpId="0" animBg="1" advAuto="0"/>
      <p:bldP spid="437" grpId="0" animBg="1" advAuto="0"/>
      <p:bldP spid="438" grpId="0" animBg="1" advAuto="0"/>
      <p:bldP spid="439" grpId="0" animBg="1" advAuto="0"/>
      <p:bldP spid="440" grpId="0" animBg="1" advAuto="0"/>
      <p:bldP spid="441" grpId="0" animBg="1" advAuto="0"/>
      <p:bldP spid="442" grpId="0" animBg="1" advAuto="0"/>
      <p:bldP spid="443" grpId="0" animBg="1" advAuto="0"/>
      <p:bldP spid="444" grpId="0" animBg="1" advAuto="0"/>
      <p:bldP spid="445" grpId="0" animBg="1" advAuto="0"/>
      <p:bldP spid="446" grpId="0" animBg="1" advAuto="0"/>
      <p:bldP spid="449" grpId="0" animBg="1" advAuto="0"/>
      <p:bldP spid="452" grpId="0" animBg="1" advAuto="0"/>
      <p:bldP spid="453" grpId="0" animBg="1" advAuto="0"/>
      <p:bldP spid="454" grpId="0" animBg="1" advAuto="0"/>
      <p:bldP spid="455" grpId="0" animBg="1" advAuto="0"/>
      <p:bldP spid="458" grpId="0" animBg="1" advAuto="0"/>
      <p:bldP spid="459" grpId="0" animBg="1" advAuto="0"/>
      <p:bldP spid="462" grpId="0" animBg="1" advAuto="0"/>
      <p:bldP spid="463" grpId="0" animBg="1" advAuto="0"/>
      <p:bldP spid="464" grpId="0" animBg="1" advAuto="0"/>
      <p:bldP spid="465" grpId="0" animBg="1" advAuto="0"/>
      <p:bldP spid="468" grpId="0" animBg="1" advAuto="0"/>
      <p:bldP spid="469" grpId="0" animBg="1" advAuto="0"/>
      <p:bldP spid="470" grpId="0" animBg="1" advAuto="0"/>
      <p:bldP spid="471" grpId="0" animBg="1" advAuto="0"/>
      <p:bldP spid="472" grpId="0" animBg="1" advAuto="0"/>
      <p:bldP spid="475" grpId="0" animBg="1" advAuto="0"/>
      <p:bldP spid="476" grpId="0" animBg="1" advAuto="0"/>
      <p:bldP spid="479" grpId="0" animBg="1" advAuto="0"/>
      <p:bldP spid="480" grpId="0" animBg="1" advAuto="0"/>
      <p:bldP spid="481" grpId="0" animBg="1" advAuto="0"/>
      <p:bldP spid="482" grpId="0" animBg="1" advAuto="0"/>
      <p:bldP spid="483" grpId="0" animBg="1" advAuto="0"/>
      <p:bldP spid="484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그룹 25"/>
          <p:cNvGrpSpPr/>
          <p:nvPr/>
        </p:nvGrpSpPr>
        <p:grpSpPr>
          <a:xfrm>
            <a:off x="388882" y="321824"/>
            <a:ext cx="11414236" cy="5939662"/>
            <a:chOff x="0" y="0"/>
            <a:chExt cx="11414234" cy="5939660"/>
          </a:xfrm>
        </p:grpSpPr>
        <p:sp>
          <p:nvSpPr>
            <p:cNvPr id="486" name="모서리가 둥근 직사각형 4"/>
            <p:cNvSpPr/>
            <p:nvPr/>
          </p:nvSpPr>
          <p:spPr>
            <a:xfrm>
              <a:off x="0" y="0"/>
              <a:ext cx="11414235" cy="5939661"/>
            </a:xfrm>
            <a:prstGeom prst="roundRect">
              <a:avLst>
                <a:gd name="adj" fmla="val 42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grpSp>
          <p:nvGrpSpPr>
            <p:cNvPr id="489" name="모서리가 둥근 직사각형 5"/>
            <p:cNvGrpSpPr/>
            <p:nvPr/>
          </p:nvGrpSpPr>
          <p:grpSpPr>
            <a:xfrm>
              <a:off x="1588130" y="-1"/>
              <a:ext cx="9826105" cy="5939661"/>
              <a:chOff x="0" y="0"/>
              <a:chExt cx="9826104" cy="5939659"/>
            </a:xfrm>
          </p:grpSpPr>
          <p:sp>
            <p:nvSpPr>
              <p:cNvPr id="487" name="모서리가 둥근 직사각형"/>
              <p:cNvSpPr/>
              <p:nvPr/>
            </p:nvSpPr>
            <p:spPr>
              <a:xfrm>
                <a:off x="0" y="0"/>
                <a:ext cx="9826105" cy="5939660"/>
              </a:xfrm>
              <a:prstGeom prst="roundRect">
                <a:avLst>
                  <a:gd name="adj" fmla="val 4007"/>
                </a:avLst>
              </a:prstGeom>
              <a:gradFill flip="none"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2800" b="1" i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pPr>
                <a:endParaRPr/>
              </a:p>
            </p:txBody>
          </p:sp>
          <p:sp>
            <p:nvSpPr>
              <p:cNvPr id="488" name="역할 분담"/>
              <p:cNvSpPr txBox="1"/>
              <p:nvPr/>
            </p:nvSpPr>
            <p:spPr>
              <a:xfrm>
                <a:off x="311988" y="275987"/>
                <a:ext cx="9398688" cy="12082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2800" b="1" i="1">
                    <a:solidFill>
                      <a:srgbClr val="595959"/>
                    </a:solidFill>
                    <a:latin typeface="배달의민족 연성"/>
                    <a:ea typeface="배달의민족 연성"/>
                    <a:cs typeface="배달의민족 연성"/>
                    <a:sym typeface="배달의민족 연성"/>
                  </a:defRPr>
                </a:lvl1pPr>
              </a:lstStyle>
              <a:p>
                <a:r>
                  <a:t>역할 분담</a:t>
                </a:r>
              </a:p>
            </p:txBody>
          </p:sp>
        </p:grpSp>
      </p:grpSp>
      <p:sp>
        <p:nvSpPr>
          <p:cNvPr id="491" name="Freeform 9"/>
          <p:cNvSpPr/>
          <p:nvPr/>
        </p:nvSpPr>
        <p:spPr>
          <a:xfrm>
            <a:off x="643659" y="2706922"/>
            <a:ext cx="141677" cy="18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7" y="21600"/>
                </a:moveTo>
                <a:lnTo>
                  <a:pt x="3190" y="21600"/>
                </a:lnTo>
                <a:lnTo>
                  <a:pt x="2858" y="21575"/>
                </a:lnTo>
                <a:lnTo>
                  <a:pt x="2536" y="21528"/>
                </a:lnTo>
                <a:lnTo>
                  <a:pt x="2220" y="21454"/>
                </a:lnTo>
                <a:lnTo>
                  <a:pt x="1916" y="21361"/>
                </a:lnTo>
                <a:lnTo>
                  <a:pt x="1624" y="21247"/>
                </a:lnTo>
                <a:lnTo>
                  <a:pt x="1350" y="21109"/>
                </a:lnTo>
                <a:lnTo>
                  <a:pt x="1093" y="20953"/>
                </a:lnTo>
                <a:lnTo>
                  <a:pt x="972" y="20867"/>
                </a:lnTo>
                <a:lnTo>
                  <a:pt x="858" y="20777"/>
                </a:lnTo>
                <a:lnTo>
                  <a:pt x="647" y="20587"/>
                </a:lnTo>
                <a:lnTo>
                  <a:pt x="469" y="20385"/>
                </a:lnTo>
                <a:lnTo>
                  <a:pt x="313" y="20167"/>
                </a:lnTo>
                <a:lnTo>
                  <a:pt x="190" y="19942"/>
                </a:lnTo>
                <a:lnTo>
                  <a:pt x="97" y="19707"/>
                </a:lnTo>
                <a:lnTo>
                  <a:pt x="32" y="19462"/>
                </a:lnTo>
                <a:lnTo>
                  <a:pt x="2" y="19211"/>
                </a:lnTo>
                <a:lnTo>
                  <a:pt x="0" y="19084"/>
                </a:lnTo>
                <a:lnTo>
                  <a:pt x="0" y="3374"/>
                </a:lnTo>
                <a:lnTo>
                  <a:pt x="2" y="3201"/>
                </a:lnTo>
                <a:lnTo>
                  <a:pt x="51" y="2860"/>
                </a:lnTo>
                <a:lnTo>
                  <a:pt x="139" y="2532"/>
                </a:lnTo>
                <a:lnTo>
                  <a:pt x="271" y="2215"/>
                </a:lnTo>
                <a:lnTo>
                  <a:pt x="438" y="1915"/>
                </a:lnTo>
                <a:lnTo>
                  <a:pt x="645" y="1624"/>
                </a:lnTo>
                <a:lnTo>
                  <a:pt x="886" y="1357"/>
                </a:lnTo>
                <a:lnTo>
                  <a:pt x="1155" y="1106"/>
                </a:lnTo>
                <a:lnTo>
                  <a:pt x="1459" y="876"/>
                </a:lnTo>
                <a:lnTo>
                  <a:pt x="1791" y="672"/>
                </a:lnTo>
                <a:lnTo>
                  <a:pt x="2144" y="489"/>
                </a:lnTo>
                <a:lnTo>
                  <a:pt x="2524" y="332"/>
                </a:lnTo>
                <a:lnTo>
                  <a:pt x="2923" y="206"/>
                </a:lnTo>
                <a:lnTo>
                  <a:pt x="3341" y="105"/>
                </a:lnTo>
                <a:lnTo>
                  <a:pt x="3775" y="39"/>
                </a:lnTo>
                <a:lnTo>
                  <a:pt x="4225" y="2"/>
                </a:lnTo>
                <a:lnTo>
                  <a:pt x="4452" y="0"/>
                </a:lnTo>
                <a:lnTo>
                  <a:pt x="17145" y="0"/>
                </a:lnTo>
                <a:lnTo>
                  <a:pt x="17375" y="2"/>
                </a:lnTo>
                <a:lnTo>
                  <a:pt x="17823" y="39"/>
                </a:lnTo>
                <a:lnTo>
                  <a:pt x="18257" y="105"/>
                </a:lnTo>
                <a:lnTo>
                  <a:pt x="18674" y="206"/>
                </a:lnTo>
                <a:lnTo>
                  <a:pt x="19076" y="332"/>
                </a:lnTo>
                <a:lnTo>
                  <a:pt x="19454" y="489"/>
                </a:lnTo>
                <a:lnTo>
                  <a:pt x="19811" y="672"/>
                </a:lnTo>
                <a:lnTo>
                  <a:pt x="20141" y="876"/>
                </a:lnTo>
                <a:lnTo>
                  <a:pt x="20442" y="1106"/>
                </a:lnTo>
                <a:lnTo>
                  <a:pt x="20716" y="1357"/>
                </a:lnTo>
                <a:lnTo>
                  <a:pt x="20957" y="1624"/>
                </a:lnTo>
                <a:lnTo>
                  <a:pt x="21159" y="1915"/>
                </a:lnTo>
                <a:lnTo>
                  <a:pt x="21331" y="2215"/>
                </a:lnTo>
                <a:lnTo>
                  <a:pt x="21461" y="2532"/>
                </a:lnTo>
                <a:lnTo>
                  <a:pt x="21551" y="2860"/>
                </a:lnTo>
                <a:lnTo>
                  <a:pt x="21595" y="3201"/>
                </a:lnTo>
                <a:lnTo>
                  <a:pt x="21600" y="3374"/>
                </a:lnTo>
                <a:lnTo>
                  <a:pt x="21600" y="14893"/>
                </a:lnTo>
                <a:lnTo>
                  <a:pt x="21595" y="14981"/>
                </a:lnTo>
                <a:lnTo>
                  <a:pt x="21551" y="15146"/>
                </a:lnTo>
                <a:lnTo>
                  <a:pt x="21468" y="15295"/>
                </a:lnTo>
                <a:lnTo>
                  <a:pt x="21347" y="15431"/>
                </a:lnTo>
                <a:lnTo>
                  <a:pt x="21196" y="15545"/>
                </a:lnTo>
                <a:lnTo>
                  <a:pt x="21015" y="15637"/>
                </a:lnTo>
                <a:lnTo>
                  <a:pt x="20820" y="15700"/>
                </a:lnTo>
                <a:lnTo>
                  <a:pt x="20602" y="15733"/>
                </a:lnTo>
                <a:lnTo>
                  <a:pt x="20486" y="15738"/>
                </a:lnTo>
                <a:lnTo>
                  <a:pt x="20373" y="15733"/>
                </a:lnTo>
                <a:lnTo>
                  <a:pt x="20155" y="15700"/>
                </a:lnTo>
                <a:lnTo>
                  <a:pt x="19955" y="15637"/>
                </a:lnTo>
                <a:lnTo>
                  <a:pt x="19776" y="15545"/>
                </a:lnTo>
                <a:lnTo>
                  <a:pt x="19628" y="15431"/>
                </a:lnTo>
                <a:lnTo>
                  <a:pt x="19507" y="15295"/>
                </a:lnTo>
                <a:lnTo>
                  <a:pt x="19419" y="15146"/>
                </a:lnTo>
                <a:lnTo>
                  <a:pt x="19377" y="14981"/>
                </a:lnTo>
                <a:lnTo>
                  <a:pt x="19373" y="14893"/>
                </a:lnTo>
                <a:lnTo>
                  <a:pt x="19373" y="3374"/>
                </a:lnTo>
                <a:lnTo>
                  <a:pt x="19370" y="3288"/>
                </a:lnTo>
                <a:lnTo>
                  <a:pt x="19350" y="3119"/>
                </a:lnTo>
                <a:lnTo>
                  <a:pt x="19303" y="2954"/>
                </a:lnTo>
                <a:lnTo>
                  <a:pt x="19240" y="2795"/>
                </a:lnTo>
                <a:lnTo>
                  <a:pt x="19152" y="2642"/>
                </a:lnTo>
                <a:lnTo>
                  <a:pt x="19050" y="2502"/>
                </a:lnTo>
                <a:lnTo>
                  <a:pt x="18932" y="2366"/>
                </a:lnTo>
                <a:lnTo>
                  <a:pt x="18795" y="2240"/>
                </a:lnTo>
                <a:lnTo>
                  <a:pt x="18642" y="2126"/>
                </a:lnTo>
                <a:lnTo>
                  <a:pt x="18477" y="2022"/>
                </a:lnTo>
                <a:lnTo>
                  <a:pt x="18301" y="1932"/>
                </a:lnTo>
                <a:lnTo>
                  <a:pt x="18111" y="1853"/>
                </a:lnTo>
                <a:lnTo>
                  <a:pt x="17911" y="1790"/>
                </a:lnTo>
                <a:lnTo>
                  <a:pt x="17702" y="1739"/>
                </a:lnTo>
                <a:lnTo>
                  <a:pt x="17486" y="1705"/>
                </a:lnTo>
                <a:lnTo>
                  <a:pt x="17261" y="1688"/>
                </a:lnTo>
                <a:lnTo>
                  <a:pt x="4339" y="1688"/>
                </a:lnTo>
                <a:lnTo>
                  <a:pt x="4116" y="1705"/>
                </a:lnTo>
                <a:lnTo>
                  <a:pt x="3898" y="1739"/>
                </a:lnTo>
                <a:lnTo>
                  <a:pt x="3687" y="1790"/>
                </a:lnTo>
                <a:lnTo>
                  <a:pt x="3487" y="1853"/>
                </a:lnTo>
                <a:lnTo>
                  <a:pt x="3299" y="1932"/>
                </a:lnTo>
                <a:lnTo>
                  <a:pt x="3123" y="2022"/>
                </a:lnTo>
                <a:lnTo>
                  <a:pt x="2956" y="2126"/>
                </a:lnTo>
                <a:lnTo>
                  <a:pt x="2805" y="2240"/>
                </a:lnTo>
                <a:lnTo>
                  <a:pt x="2668" y="2366"/>
                </a:lnTo>
                <a:lnTo>
                  <a:pt x="2547" y="2502"/>
                </a:lnTo>
                <a:lnTo>
                  <a:pt x="2445" y="2642"/>
                </a:lnTo>
                <a:lnTo>
                  <a:pt x="2362" y="2795"/>
                </a:lnTo>
                <a:lnTo>
                  <a:pt x="2295" y="2954"/>
                </a:lnTo>
                <a:lnTo>
                  <a:pt x="2250" y="3119"/>
                </a:lnTo>
                <a:lnTo>
                  <a:pt x="2227" y="3288"/>
                </a:lnTo>
                <a:lnTo>
                  <a:pt x="2227" y="19084"/>
                </a:lnTo>
                <a:lnTo>
                  <a:pt x="2232" y="19170"/>
                </a:lnTo>
                <a:lnTo>
                  <a:pt x="2269" y="19330"/>
                </a:lnTo>
                <a:lnTo>
                  <a:pt x="2346" y="19476"/>
                </a:lnTo>
                <a:lnTo>
                  <a:pt x="2462" y="19606"/>
                </a:lnTo>
                <a:lnTo>
                  <a:pt x="2531" y="19664"/>
                </a:lnTo>
                <a:lnTo>
                  <a:pt x="2619" y="19722"/>
                </a:lnTo>
                <a:lnTo>
                  <a:pt x="2812" y="19816"/>
                </a:lnTo>
                <a:lnTo>
                  <a:pt x="3030" y="19879"/>
                </a:lnTo>
                <a:lnTo>
                  <a:pt x="3260" y="19912"/>
                </a:lnTo>
                <a:lnTo>
                  <a:pt x="3378" y="19914"/>
                </a:lnTo>
                <a:lnTo>
                  <a:pt x="3489" y="19910"/>
                </a:lnTo>
                <a:lnTo>
                  <a:pt x="3701" y="19879"/>
                </a:lnTo>
                <a:lnTo>
                  <a:pt x="3891" y="19819"/>
                </a:lnTo>
                <a:lnTo>
                  <a:pt x="4062" y="19729"/>
                </a:lnTo>
                <a:lnTo>
                  <a:pt x="4139" y="19675"/>
                </a:lnTo>
                <a:lnTo>
                  <a:pt x="10000" y="15106"/>
                </a:lnTo>
                <a:lnTo>
                  <a:pt x="10083" y="15048"/>
                </a:lnTo>
                <a:lnTo>
                  <a:pt x="10269" y="14953"/>
                </a:lnTo>
                <a:lnTo>
                  <a:pt x="10471" y="14888"/>
                </a:lnTo>
                <a:lnTo>
                  <a:pt x="10689" y="14854"/>
                </a:lnTo>
                <a:lnTo>
                  <a:pt x="10800" y="14852"/>
                </a:lnTo>
                <a:lnTo>
                  <a:pt x="10911" y="14854"/>
                </a:lnTo>
                <a:lnTo>
                  <a:pt x="11129" y="14888"/>
                </a:lnTo>
                <a:lnTo>
                  <a:pt x="11334" y="14953"/>
                </a:lnTo>
                <a:lnTo>
                  <a:pt x="11517" y="15048"/>
                </a:lnTo>
                <a:lnTo>
                  <a:pt x="11598" y="15106"/>
                </a:lnTo>
                <a:lnTo>
                  <a:pt x="17463" y="19675"/>
                </a:lnTo>
                <a:lnTo>
                  <a:pt x="17540" y="19729"/>
                </a:lnTo>
                <a:lnTo>
                  <a:pt x="17709" y="19819"/>
                </a:lnTo>
                <a:lnTo>
                  <a:pt x="17897" y="19879"/>
                </a:lnTo>
                <a:lnTo>
                  <a:pt x="18104" y="19910"/>
                </a:lnTo>
                <a:lnTo>
                  <a:pt x="18217" y="19914"/>
                </a:lnTo>
                <a:lnTo>
                  <a:pt x="18333" y="19912"/>
                </a:lnTo>
                <a:lnTo>
                  <a:pt x="18565" y="19877"/>
                </a:lnTo>
                <a:lnTo>
                  <a:pt x="18781" y="19814"/>
                </a:lnTo>
                <a:lnTo>
                  <a:pt x="18976" y="19717"/>
                </a:lnTo>
                <a:lnTo>
                  <a:pt x="19060" y="19659"/>
                </a:lnTo>
                <a:lnTo>
                  <a:pt x="19136" y="19599"/>
                </a:lnTo>
                <a:lnTo>
                  <a:pt x="19252" y="19467"/>
                </a:lnTo>
                <a:lnTo>
                  <a:pt x="19329" y="19320"/>
                </a:lnTo>
                <a:lnTo>
                  <a:pt x="19370" y="19158"/>
                </a:lnTo>
                <a:lnTo>
                  <a:pt x="19373" y="19070"/>
                </a:lnTo>
                <a:lnTo>
                  <a:pt x="19377" y="18984"/>
                </a:lnTo>
                <a:lnTo>
                  <a:pt x="19419" y="18819"/>
                </a:lnTo>
                <a:lnTo>
                  <a:pt x="19507" y="18667"/>
                </a:lnTo>
                <a:lnTo>
                  <a:pt x="19628" y="18532"/>
                </a:lnTo>
                <a:lnTo>
                  <a:pt x="19776" y="18420"/>
                </a:lnTo>
                <a:lnTo>
                  <a:pt x="19955" y="18328"/>
                </a:lnTo>
                <a:lnTo>
                  <a:pt x="20155" y="18261"/>
                </a:lnTo>
                <a:lnTo>
                  <a:pt x="20373" y="18230"/>
                </a:lnTo>
                <a:lnTo>
                  <a:pt x="20486" y="18226"/>
                </a:lnTo>
                <a:lnTo>
                  <a:pt x="20602" y="18230"/>
                </a:lnTo>
                <a:lnTo>
                  <a:pt x="20820" y="18261"/>
                </a:lnTo>
                <a:lnTo>
                  <a:pt x="21015" y="18328"/>
                </a:lnTo>
                <a:lnTo>
                  <a:pt x="21196" y="18420"/>
                </a:lnTo>
                <a:lnTo>
                  <a:pt x="21347" y="18532"/>
                </a:lnTo>
                <a:lnTo>
                  <a:pt x="21468" y="18667"/>
                </a:lnTo>
                <a:lnTo>
                  <a:pt x="21551" y="18819"/>
                </a:lnTo>
                <a:lnTo>
                  <a:pt x="21595" y="18984"/>
                </a:lnTo>
                <a:lnTo>
                  <a:pt x="21600" y="19070"/>
                </a:lnTo>
                <a:lnTo>
                  <a:pt x="21598" y="19198"/>
                </a:lnTo>
                <a:lnTo>
                  <a:pt x="21565" y="19450"/>
                </a:lnTo>
                <a:lnTo>
                  <a:pt x="21500" y="19694"/>
                </a:lnTo>
                <a:lnTo>
                  <a:pt x="21407" y="19930"/>
                </a:lnTo>
                <a:lnTo>
                  <a:pt x="21284" y="20158"/>
                </a:lnTo>
                <a:lnTo>
                  <a:pt x="21129" y="20373"/>
                </a:lnTo>
                <a:lnTo>
                  <a:pt x="20950" y="20579"/>
                </a:lnTo>
                <a:lnTo>
                  <a:pt x="20739" y="20770"/>
                </a:lnTo>
                <a:lnTo>
                  <a:pt x="20626" y="20860"/>
                </a:lnTo>
                <a:lnTo>
                  <a:pt x="20503" y="20948"/>
                </a:lnTo>
                <a:lnTo>
                  <a:pt x="20240" y="21108"/>
                </a:lnTo>
                <a:lnTo>
                  <a:pt x="19957" y="21247"/>
                </a:lnTo>
                <a:lnTo>
                  <a:pt x="19660" y="21363"/>
                </a:lnTo>
                <a:lnTo>
                  <a:pt x="19350" y="21459"/>
                </a:lnTo>
                <a:lnTo>
                  <a:pt x="19025" y="21530"/>
                </a:lnTo>
                <a:lnTo>
                  <a:pt x="18695" y="21577"/>
                </a:lnTo>
                <a:lnTo>
                  <a:pt x="18359" y="21600"/>
                </a:lnTo>
                <a:lnTo>
                  <a:pt x="18192" y="21600"/>
                </a:lnTo>
                <a:lnTo>
                  <a:pt x="18020" y="21598"/>
                </a:lnTo>
                <a:lnTo>
                  <a:pt x="17693" y="21570"/>
                </a:lnTo>
                <a:lnTo>
                  <a:pt x="17375" y="21523"/>
                </a:lnTo>
                <a:lnTo>
                  <a:pt x="17071" y="21449"/>
                </a:lnTo>
                <a:lnTo>
                  <a:pt x="16779" y="21356"/>
                </a:lnTo>
                <a:lnTo>
                  <a:pt x="16498" y="21236"/>
                </a:lnTo>
                <a:lnTo>
                  <a:pt x="16234" y="21099"/>
                </a:lnTo>
                <a:lnTo>
                  <a:pt x="15983" y="20941"/>
                </a:lnTo>
                <a:lnTo>
                  <a:pt x="15867" y="20849"/>
                </a:lnTo>
                <a:lnTo>
                  <a:pt x="10800" y="16904"/>
                </a:lnTo>
                <a:lnTo>
                  <a:pt x="5735" y="20849"/>
                </a:lnTo>
                <a:lnTo>
                  <a:pt x="5619" y="20937"/>
                </a:lnTo>
                <a:lnTo>
                  <a:pt x="5371" y="21097"/>
                </a:lnTo>
                <a:lnTo>
                  <a:pt x="5107" y="21236"/>
                </a:lnTo>
                <a:lnTo>
                  <a:pt x="4826" y="21352"/>
                </a:lnTo>
                <a:lnTo>
                  <a:pt x="4536" y="21447"/>
                </a:lnTo>
                <a:lnTo>
                  <a:pt x="4230" y="21519"/>
                </a:lnTo>
                <a:lnTo>
                  <a:pt x="3912" y="21570"/>
                </a:lnTo>
                <a:lnTo>
                  <a:pt x="3585" y="21598"/>
                </a:lnTo>
                <a:lnTo>
                  <a:pt x="3417" y="21600"/>
                </a:lnTo>
                <a:lnTo>
                  <a:pt x="3357" y="216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pSp>
        <p:nvGrpSpPr>
          <p:cNvPr id="494" name="Group 12"/>
          <p:cNvGrpSpPr/>
          <p:nvPr/>
        </p:nvGrpSpPr>
        <p:grpSpPr>
          <a:xfrm>
            <a:off x="599825" y="2045575"/>
            <a:ext cx="229345" cy="182439"/>
            <a:chOff x="0" y="0"/>
            <a:chExt cx="229343" cy="182438"/>
          </a:xfrm>
        </p:grpSpPr>
        <p:sp>
          <p:nvSpPr>
            <p:cNvPr id="492" name="Freeform 13"/>
            <p:cNvSpPr/>
            <p:nvPr/>
          </p:nvSpPr>
          <p:spPr>
            <a:xfrm>
              <a:off x="32724" y="36814"/>
              <a:ext cx="163896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2" y="0"/>
                  </a:moveTo>
                  <a:lnTo>
                    <a:pt x="24" y="10004"/>
                  </a:lnTo>
                  <a:lnTo>
                    <a:pt x="24" y="10058"/>
                  </a:lnTo>
                  <a:lnTo>
                    <a:pt x="0" y="10099"/>
                  </a:lnTo>
                  <a:lnTo>
                    <a:pt x="0" y="20238"/>
                  </a:lnTo>
                  <a:lnTo>
                    <a:pt x="24" y="20508"/>
                  </a:lnTo>
                  <a:lnTo>
                    <a:pt x="192" y="20993"/>
                  </a:lnTo>
                  <a:lnTo>
                    <a:pt x="360" y="21196"/>
                  </a:lnTo>
                  <a:lnTo>
                    <a:pt x="539" y="21384"/>
                  </a:lnTo>
                  <a:lnTo>
                    <a:pt x="971" y="21587"/>
                  </a:lnTo>
                  <a:lnTo>
                    <a:pt x="1199" y="21600"/>
                  </a:lnTo>
                  <a:lnTo>
                    <a:pt x="8415" y="21600"/>
                  </a:lnTo>
                  <a:lnTo>
                    <a:pt x="8415" y="13497"/>
                  </a:lnTo>
                  <a:lnTo>
                    <a:pt x="13209" y="13497"/>
                  </a:lnTo>
                  <a:lnTo>
                    <a:pt x="13209" y="21600"/>
                  </a:lnTo>
                  <a:lnTo>
                    <a:pt x="20413" y="21600"/>
                  </a:lnTo>
                  <a:lnTo>
                    <a:pt x="20653" y="21587"/>
                  </a:lnTo>
                  <a:lnTo>
                    <a:pt x="21073" y="21384"/>
                  </a:lnTo>
                  <a:lnTo>
                    <a:pt x="21252" y="21196"/>
                  </a:lnTo>
                  <a:lnTo>
                    <a:pt x="21408" y="20993"/>
                  </a:lnTo>
                  <a:lnTo>
                    <a:pt x="21600" y="20508"/>
                  </a:lnTo>
                  <a:lnTo>
                    <a:pt x="21600" y="10045"/>
                  </a:lnTo>
                  <a:lnTo>
                    <a:pt x="21588" y="10004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sp>
          <p:nvSpPr>
            <p:cNvPr id="493" name="Freeform 14"/>
            <p:cNvSpPr/>
            <p:nvPr/>
          </p:nvSpPr>
          <p:spPr>
            <a:xfrm>
              <a:off x="-1" y="-1"/>
              <a:ext cx="229345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4" y="17887"/>
                  </a:moveTo>
                  <a:lnTo>
                    <a:pt x="18517" y="12693"/>
                  </a:lnTo>
                  <a:lnTo>
                    <a:pt x="18517" y="805"/>
                  </a:lnTo>
                  <a:lnTo>
                    <a:pt x="18457" y="476"/>
                  </a:lnTo>
                  <a:lnTo>
                    <a:pt x="18405" y="329"/>
                  </a:lnTo>
                  <a:lnTo>
                    <a:pt x="18337" y="238"/>
                  </a:lnTo>
                  <a:lnTo>
                    <a:pt x="18183" y="91"/>
                  </a:lnTo>
                  <a:lnTo>
                    <a:pt x="15433" y="91"/>
                  </a:lnTo>
                  <a:lnTo>
                    <a:pt x="15271" y="238"/>
                  </a:lnTo>
                  <a:lnTo>
                    <a:pt x="15211" y="329"/>
                  </a:lnTo>
                  <a:lnTo>
                    <a:pt x="15159" y="476"/>
                  </a:lnTo>
                  <a:lnTo>
                    <a:pt x="15099" y="805"/>
                  </a:lnTo>
                  <a:lnTo>
                    <a:pt x="15091" y="988"/>
                  </a:lnTo>
                  <a:lnTo>
                    <a:pt x="15091" y="6584"/>
                  </a:lnTo>
                  <a:lnTo>
                    <a:pt x="11819" y="750"/>
                  </a:lnTo>
                  <a:lnTo>
                    <a:pt x="11597" y="421"/>
                  </a:lnTo>
                  <a:lnTo>
                    <a:pt x="11091" y="18"/>
                  </a:lnTo>
                  <a:lnTo>
                    <a:pt x="10809" y="0"/>
                  </a:lnTo>
                  <a:lnTo>
                    <a:pt x="10509" y="18"/>
                  </a:lnTo>
                  <a:lnTo>
                    <a:pt x="10003" y="421"/>
                  </a:lnTo>
                  <a:lnTo>
                    <a:pt x="9781" y="750"/>
                  </a:lnTo>
                  <a:lnTo>
                    <a:pt x="146" y="17887"/>
                  </a:lnTo>
                  <a:lnTo>
                    <a:pt x="86" y="18015"/>
                  </a:lnTo>
                  <a:lnTo>
                    <a:pt x="9" y="18308"/>
                  </a:lnTo>
                  <a:lnTo>
                    <a:pt x="0" y="18509"/>
                  </a:lnTo>
                  <a:lnTo>
                    <a:pt x="0" y="18710"/>
                  </a:lnTo>
                  <a:lnTo>
                    <a:pt x="51" y="19021"/>
                  </a:lnTo>
                  <a:lnTo>
                    <a:pt x="103" y="19167"/>
                  </a:lnTo>
                  <a:lnTo>
                    <a:pt x="925" y="21289"/>
                  </a:lnTo>
                  <a:lnTo>
                    <a:pt x="1045" y="21527"/>
                  </a:lnTo>
                  <a:lnTo>
                    <a:pt x="1208" y="21600"/>
                  </a:lnTo>
                  <a:lnTo>
                    <a:pt x="1370" y="21600"/>
                  </a:lnTo>
                  <a:lnTo>
                    <a:pt x="1533" y="21417"/>
                  </a:lnTo>
                  <a:lnTo>
                    <a:pt x="10809" y="4902"/>
                  </a:lnTo>
                  <a:lnTo>
                    <a:pt x="20075" y="21417"/>
                  </a:lnTo>
                  <a:lnTo>
                    <a:pt x="20195" y="21582"/>
                  </a:lnTo>
                  <a:lnTo>
                    <a:pt x="20358" y="21600"/>
                  </a:lnTo>
                  <a:lnTo>
                    <a:pt x="20410" y="21600"/>
                  </a:lnTo>
                  <a:lnTo>
                    <a:pt x="20564" y="21527"/>
                  </a:lnTo>
                  <a:lnTo>
                    <a:pt x="20675" y="21289"/>
                  </a:lnTo>
                  <a:lnTo>
                    <a:pt x="21514" y="19167"/>
                  </a:lnTo>
                  <a:lnTo>
                    <a:pt x="21566" y="19021"/>
                  </a:lnTo>
                  <a:lnTo>
                    <a:pt x="21600" y="18710"/>
                  </a:lnTo>
                  <a:lnTo>
                    <a:pt x="21600" y="18509"/>
                  </a:lnTo>
                  <a:lnTo>
                    <a:pt x="21591" y="18308"/>
                  </a:lnTo>
                  <a:lnTo>
                    <a:pt x="21514" y="18015"/>
                  </a:lnTo>
                  <a:lnTo>
                    <a:pt x="21454" y="1788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</p:grpSp>
      <p:sp>
        <p:nvSpPr>
          <p:cNvPr id="495" name="Freeform 36"/>
          <p:cNvSpPr/>
          <p:nvPr/>
        </p:nvSpPr>
        <p:spPr>
          <a:xfrm>
            <a:off x="657795" y="4632964"/>
            <a:ext cx="113405" cy="19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16"/>
                </a:moveTo>
                <a:lnTo>
                  <a:pt x="10508" y="19432"/>
                </a:lnTo>
                <a:lnTo>
                  <a:pt x="10250" y="19485"/>
                </a:lnTo>
                <a:lnTo>
                  <a:pt x="10015" y="19571"/>
                </a:lnTo>
                <a:lnTo>
                  <a:pt x="9824" y="19683"/>
                </a:lnTo>
                <a:lnTo>
                  <a:pt x="9679" y="19822"/>
                </a:lnTo>
                <a:lnTo>
                  <a:pt x="9578" y="19977"/>
                </a:lnTo>
                <a:lnTo>
                  <a:pt x="9544" y="20142"/>
                </a:lnTo>
                <a:lnTo>
                  <a:pt x="9578" y="20313"/>
                </a:lnTo>
                <a:lnTo>
                  <a:pt x="9679" y="20463"/>
                </a:lnTo>
                <a:lnTo>
                  <a:pt x="9824" y="20596"/>
                </a:lnTo>
                <a:lnTo>
                  <a:pt x="10015" y="20708"/>
                </a:lnTo>
                <a:lnTo>
                  <a:pt x="10250" y="20794"/>
                </a:lnTo>
                <a:lnTo>
                  <a:pt x="10508" y="20852"/>
                </a:lnTo>
                <a:lnTo>
                  <a:pt x="10800" y="20874"/>
                </a:lnTo>
                <a:lnTo>
                  <a:pt x="11080" y="20852"/>
                </a:lnTo>
                <a:lnTo>
                  <a:pt x="11361" y="20794"/>
                </a:lnTo>
                <a:lnTo>
                  <a:pt x="11585" y="20708"/>
                </a:lnTo>
                <a:lnTo>
                  <a:pt x="11787" y="20596"/>
                </a:lnTo>
                <a:lnTo>
                  <a:pt x="11933" y="20463"/>
                </a:lnTo>
                <a:lnTo>
                  <a:pt x="12022" y="20313"/>
                </a:lnTo>
                <a:lnTo>
                  <a:pt x="12056" y="20142"/>
                </a:lnTo>
                <a:lnTo>
                  <a:pt x="12022" y="19977"/>
                </a:lnTo>
                <a:lnTo>
                  <a:pt x="11933" y="19822"/>
                </a:lnTo>
                <a:lnTo>
                  <a:pt x="11787" y="19683"/>
                </a:lnTo>
                <a:lnTo>
                  <a:pt x="11585" y="19571"/>
                </a:lnTo>
                <a:lnTo>
                  <a:pt x="11361" y="19485"/>
                </a:lnTo>
                <a:lnTo>
                  <a:pt x="11080" y="19432"/>
                </a:lnTo>
                <a:lnTo>
                  <a:pt x="10800" y="19416"/>
                </a:lnTo>
                <a:close/>
                <a:moveTo>
                  <a:pt x="1750" y="2318"/>
                </a:moveTo>
                <a:lnTo>
                  <a:pt x="1750" y="18903"/>
                </a:lnTo>
                <a:lnTo>
                  <a:pt x="19850" y="18903"/>
                </a:lnTo>
                <a:lnTo>
                  <a:pt x="19850" y="2318"/>
                </a:lnTo>
                <a:lnTo>
                  <a:pt x="1750" y="2318"/>
                </a:lnTo>
                <a:close/>
                <a:moveTo>
                  <a:pt x="8153" y="1052"/>
                </a:moveTo>
                <a:lnTo>
                  <a:pt x="8030" y="1068"/>
                </a:lnTo>
                <a:lnTo>
                  <a:pt x="7929" y="1105"/>
                </a:lnTo>
                <a:lnTo>
                  <a:pt x="7862" y="1159"/>
                </a:lnTo>
                <a:lnTo>
                  <a:pt x="7839" y="1228"/>
                </a:lnTo>
                <a:lnTo>
                  <a:pt x="7862" y="1298"/>
                </a:lnTo>
                <a:lnTo>
                  <a:pt x="7929" y="1356"/>
                </a:lnTo>
                <a:lnTo>
                  <a:pt x="8030" y="1388"/>
                </a:lnTo>
                <a:lnTo>
                  <a:pt x="8153" y="1399"/>
                </a:lnTo>
                <a:lnTo>
                  <a:pt x="13447" y="1399"/>
                </a:lnTo>
                <a:lnTo>
                  <a:pt x="13570" y="1388"/>
                </a:lnTo>
                <a:lnTo>
                  <a:pt x="13660" y="1356"/>
                </a:lnTo>
                <a:lnTo>
                  <a:pt x="13727" y="1298"/>
                </a:lnTo>
                <a:lnTo>
                  <a:pt x="13750" y="1228"/>
                </a:lnTo>
                <a:lnTo>
                  <a:pt x="13727" y="1159"/>
                </a:lnTo>
                <a:lnTo>
                  <a:pt x="13660" y="1105"/>
                </a:lnTo>
                <a:lnTo>
                  <a:pt x="13570" y="1068"/>
                </a:lnTo>
                <a:lnTo>
                  <a:pt x="13447" y="1052"/>
                </a:lnTo>
                <a:lnTo>
                  <a:pt x="8153" y="1052"/>
                </a:lnTo>
                <a:close/>
                <a:moveTo>
                  <a:pt x="2512" y="0"/>
                </a:moveTo>
                <a:lnTo>
                  <a:pt x="19088" y="0"/>
                </a:lnTo>
                <a:lnTo>
                  <a:pt x="19492" y="21"/>
                </a:lnTo>
                <a:lnTo>
                  <a:pt x="19884" y="69"/>
                </a:lnTo>
                <a:lnTo>
                  <a:pt x="20243" y="166"/>
                </a:lnTo>
                <a:lnTo>
                  <a:pt x="20568" y="283"/>
                </a:lnTo>
                <a:lnTo>
                  <a:pt x="20860" y="433"/>
                </a:lnTo>
                <a:lnTo>
                  <a:pt x="21107" y="603"/>
                </a:lnTo>
                <a:lnTo>
                  <a:pt x="21308" y="790"/>
                </a:lnTo>
                <a:lnTo>
                  <a:pt x="21477" y="1004"/>
                </a:lnTo>
                <a:lnTo>
                  <a:pt x="21566" y="1223"/>
                </a:lnTo>
                <a:lnTo>
                  <a:pt x="21600" y="1458"/>
                </a:lnTo>
                <a:lnTo>
                  <a:pt x="21600" y="20142"/>
                </a:lnTo>
                <a:lnTo>
                  <a:pt x="21566" y="20377"/>
                </a:lnTo>
                <a:lnTo>
                  <a:pt x="21477" y="20596"/>
                </a:lnTo>
                <a:lnTo>
                  <a:pt x="21308" y="20810"/>
                </a:lnTo>
                <a:lnTo>
                  <a:pt x="21107" y="20997"/>
                </a:lnTo>
                <a:lnTo>
                  <a:pt x="20860" y="21167"/>
                </a:lnTo>
                <a:lnTo>
                  <a:pt x="20568" y="21317"/>
                </a:lnTo>
                <a:lnTo>
                  <a:pt x="20243" y="21434"/>
                </a:lnTo>
                <a:lnTo>
                  <a:pt x="19884" y="21531"/>
                </a:lnTo>
                <a:lnTo>
                  <a:pt x="19492" y="21579"/>
                </a:lnTo>
                <a:lnTo>
                  <a:pt x="19088" y="21600"/>
                </a:lnTo>
                <a:lnTo>
                  <a:pt x="2512" y="21600"/>
                </a:lnTo>
                <a:lnTo>
                  <a:pt x="2108" y="21579"/>
                </a:lnTo>
                <a:lnTo>
                  <a:pt x="1727" y="21531"/>
                </a:lnTo>
                <a:lnTo>
                  <a:pt x="1368" y="21434"/>
                </a:lnTo>
                <a:lnTo>
                  <a:pt x="1032" y="21317"/>
                </a:lnTo>
                <a:lnTo>
                  <a:pt x="740" y="21167"/>
                </a:lnTo>
                <a:lnTo>
                  <a:pt x="482" y="20997"/>
                </a:lnTo>
                <a:lnTo>
                  <a:pt x="280" y="20810"/>
                </a:lnTo>
                <a:lnTo>
                  <a:pt x="135" y="20596"/>
                </a:lnTo>
                <a:lnTo>
                  <a:pt x="34" y="20377"/>
                </a:lnTo>
                <a:lnTo>
                  <a:pt x="0" y="20142"/>
                </a:lnTo>
                <a:lnTo>
                  <a:pt x="0" y="1458"/>
                </a:lnTo>
                <a:lnTo>
                  <a:pt x="34" y="1223"/>
                </a:lnTo>
                <a:lnTo>
                  <a:pt x="135" y="1004"/>
                </a:lnTo>
                <a:lnTo>
                  <a:pt x="280" y="790"/>
                </a:lnTo>
                <a:lnTo>
                  <a:pt x="482" y="603"/>
                </a:lnTo>
                <a:lnTo>
                  <a:pt x="740" y="433"/>
                </a:lnTo>
                <a:lnTo>
                  <a:pt x="1032" y="283"/>
                </a:lnTo>
                <a:lnTo>
                  <a:pt x="1368" y="166"/>
                </a:lnTo>
                <a:lnTo>
                  <a:pt x="1727" y="69"/>
                </a:lnTo>
                <a:lnTo>
                  <a:pt x="2108" y="21"/>
                </a:lnTo>
                <a:lnTo>
                  <a:pt x="2512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96" name="자유형 11"/>
          <p:cNvSpPr/>
          <p:nvPr/>
        </p:nvSpPr>
        <p:spPr>
          <a:xfrm>
            <a:off x="629139" y="4004647"/>
            <a:ext cx="170717" cy="14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18058"/>
                </a:moveTo>
                <a:lnTo>
                  <a:pt x="10143" y="19659"/>
                </a:lnTo>
                <a:lnTo>
                  <a:pt x="7724" y="21530"/>
                </a:lnTo>
                <a:lnTo>
                  <a:pt x="7634" y="21574"/>
                </a:lnTo>
                <a:lnTo>
                  <a:pt x="7544" y="21600"/>
                </a:lnTo>
                <a:lnTo>
                  <a:pt x="7454" y="21594"/>
                </a:lnTo>
                <a:lnTo>
                  <a:pt x="7369" y="21555"/>
                </a:lnTo>
                <a:lnTo>
                  <a:pt x="7290" y="21485"/>
                </a:lnTo>
                <a:lnTo>
                  <a:pt x="7228" y="21401"/>
                </a:lnTo>
                <a:lnTo>
                  <a:pt x="7189" y="21305"/>
                </a:lnTo>
                <a:lnTo>
                  <a:pt x="7178" y="21196"/>
                </a:lnTo>
                <a:close/>
                <a:moveTo>
                  <a:pt x="21252" y="0"/>
                </a:moveTo>
                <a:lnTo>
                  <a:pt x="21336" y="13"/>
                </a:lnTo>
                <a:lnTo>
                  <a:pt x="21415" y="45"/>
                </a:lnTo>
                <a:lnTo>
                  <a:pt x="21488" y="103"/>
                </a:lnTo>
                <a:lnTo>
                  <a:pt x="21555" y="199"/>
                </a:lnTo>
                <a:lnTo>
                  <a:pt x="21594" y="314"/>
                </a:lnTo>
                <a:lnTo>
                  <a:pt x="21600" y="424"/>
                </a:lnTo>
                <a:lnTo>
                  <a:pt x="21572" y="545"/>
                </a:lnTo>
                <a:lnTo>
                  <a:pt x="14834" y="19957"/>
                </a:lnTo>
                <a:lnTo>
                  <a:pt x="14772" y="20086"/>
                </a:lnTo>
                <a:lnTo>
                  <a:pt x="14694" y="20195"/>
                </a:lnTo>
                <a:lnTo>
                  <a:pt x="14598" y="20285"/>
                </a:lnTo>
                <a:lnTo>
                  <a:pt x="14480" y="20355"/>
                </a:lnTo>
                <a:lnTo>
                  <a:pt x="14368" y="20394"/>
                </a:lnTo>
                <a:lnTo>
                  <a:pt x="14256" y="20406"/>
                </a:lnTo>
                <a:lnTo>
                  <a:pt x="14116" y="20387"/>
                </a:lnTo>
                <a:lnTo>
                  <a:pt x="13986" y="20329"/>
                </a:lnTo>
                <a:lnTo>
                  <a:pt x="7176" y="16627"/>
                </a:lnTo>
                <a:lnTo>
                  <a:pt x="16754" y="5634"/>
                </a:lnTo>
                <a:lnTo>
                  <a:pt x="5817" y="15895"/>
                </a:lnTo>
                <a:lnTo>
                  <a:pt x="354" y="12924"/>
                </a:lnTo>
                <a:lnTo>
                  <a:pt x="236" y="12834"/>
                </a:lnTo>
                <a:lnTo>
                  <a:pt x="135" y="12725"/>
                </a:lnTo>
                <a:lnTo>
                  <a:pt x="62" y="12597"/>
                </a:lnTo>
                <a:lnTo>
                  <a:pt x="17" y="12449"/>
                </a:lnTo>
                <a:lnTo>
                  <a:pt x="0" y="12289"/>
                </a:lnTo>
                <a:lnTo>
                  <a:pt x="11" y="12135"/>
                </a:lnTo>
                <a:lnTo>
                  <a:pt x="56" y="11981"/>
                </a:lnTo>
                <a:lnTo>
                  <a:pt x="129" y="11846"/>
                </a:lnTo>
                <a:lnTo>
                  <a:pt x="230" y="11737"/>
                </a:lnTo>
                <a:lnTo>
                  <a:pt x="348" y="11653"/>
                </a:lnTo>
                <a:lnTo>
                  <a:pt x="21095" y="32"/>
                </a:lnTo>
                <a:lnTo>
                  <a:pt x="21173" y="6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497" name="Freeform 6"/>
          <p:cNvSpPr/>
          <p:nvPr/>
        </p:nvSpPr>
        <p:spPr>
          <a:xfrm rot="10800000" flipH="1" flipV="1">
            <a:off x="628247" y="3372799"/>
            <a:ext cx="172501" cy="15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07" y="0"/>
                </a:moveTo>
                <a:lnTo>
                  <a:pt x="15753" y="0"/>
                </a:lnTo>
                <a:lnTo>
                  <a:pt x="16198" y="35"/>
                </a:lnTo>
                <a:lnTo>
                  <a:pt x="16638" y="105"/>
                </a:lnTo>
                <a:lnTo>
                  <a:pt x="17065" y="216"/>
                </a:lnTo>
                <a:lnTo>
                  <a:pt x="17498" y="356"/>
                </a:lnTo>
                <a:lnTo>
                  <a:pt x="17919" y="530"/>
                </a:lnTo>
                <a:lnTo>
                  <a:pt x="18333" y="753"/>
                </a:lnTo>
                <a:lnTo>
                  <a:pt x="18723" y="997"/>
                </a:lnTo>
                <a:lnTo>
                  <a:pt x="19107" y="1276"/>
                </a:lnTo>
                <a:lnTo>
                  <a:pt x="19472" y="1604"/>
                </a:lnTo>
                <a:lnTo>
                  <a:pt x="19824" y="1960"/>
                </a:lnTo>
                <a:lnTo>
                  <a:pt x="20146" y="2343"/>
                </a:lnTo>
                <a:lnTo>
                  <a:pt x="20437" y="2748"/>
                </a:lnTo>
                <a:lnTo>
                  <a:pt x="20697" y="3173"/>
                </a:lnTo>
                <a:lnTo>
                  <a:pt x="20926" y="3613"/>
                </a:lnTo>
                <a:lnTo>
                  <a:pt x="21117" y="4059"/>
                </a:lnTo>
                <a:lnTo>
                  <a:pt x="21278" y="4533"/>
                </a:lnTo>
                <a:lnTo>
                  <a:pt x="21408" y="5001"/>
                </a:lnTo>
                <a:lnTo>
                  <a:pt x="21501" y="5482"/>
                </a:lnTo>
                <a:lnTo>
                  <a:pt x="21569" y="5970"/>
                </a:lnTo>
                <a:lnTo>
                  <a:pt x="21600" y="6458"/>
                </a:lnTo>
                <a:lnTo>
                  <a:pt x="21600" y="6947"/>
                </a:lnTo>
                <a:lnTo>
                  <a:pt x="21569" y="7435"/>
                </a:lnTo>
                <a:lnTo>
                  <a:pt x="21501" y="7923"/>
                </a:lnTo>
                <a:lnTo>
                  <a:pt x="21408" y="8404"/>
                </a:lnTo>
                <a:lnTo>
                  <a:pt x="21278" y="8879"/>
                </a:lnTo>
                <a:lnTo>
                  <a:pt x="21117" y="9339"/>
                </a:lnTo>
                <a:lnTo>
                  <a:pt x="20926" y="9792"/>
                </a:lnTo>
                <a:lnTo>
                  <a:pt x="20697" y="10232"/>
                </a:lnTo>
                <a:lnTo>
                  <a:pt x="20437" y="10657"/>
                </a:lnTo>
                <a:lnTo>
                  <a:pt x="20146" y="11062"/>
                </a:lnTo>
                <a:lnTo>
                  <a:pt x="19824" y="11445"/>
                </a:lnTo>
                <a:lnTo>
                  <a:pt x="12418" y="19619"/>
                </a:lnTo>
                <a:lnTo>
                  <a:pt x="12300" y="19724"/>
                </a:lnTo>
                <a:lnTo>
                  <a:pt x="12158" y="19794"/>
                </a:lnTo>
                <a:lnTo>
                  <a:pt x="12016" y="19835"/>
                </a:lnTo>
                <a:lnTo>
                  <a:pt x="11867" y="19835"/>
                </a:lnTo>
                <a:lnTo>
                  <a:pt x="11719" y="19794"/>
                </a:lnTo>
                <a:lnTo>
                  <a:pt x="11589" y="19724"/>
                </a:lnTo>
                <a:lnTo>
                  <a:pt x="11465" y="19619"/>
                </a:lnTo>
                <a:lnTo>
                  <a:pt x="11366" y="19480"/>
                </a:lnTo>
                <a:lnTo>
                  <a:pt x="11304" y="19333"/>
                </a:lnTo>
                <a:lnTo>
                  <a:pt x="11267" y="19173"/>
                </a:lnTo>
                <a:lnTo>
                  <a:pt x="11267" y="19012"/>
                </a:lnTo>
                <a:lnTo>
                  <a:pt x="11304" y="18852"/>
                </a:lnTo>
                <a:lnTo>
                  <a:pt x="11366" y="18699"/>
                </a:lnTo>
                <a:lnTo>
                  <a:pt x="11465" y="18566"/>
                </a:lnTo>
                <a:lnTo>
                  <a:pt x="18779" y="10497"/>
                </a:lnTo>
                <a:lnTo>
                  <a:pt x="19051" y="10169"/>
                </a:lnTo>
                <a:lnTo>
                  <a:pt x="19292" y="9813"/>
                </a:lnTo>
                <a:lnTo>
                  <a:pt x="19509" y="9450"/>
                </a:lnTo>
                <a:lnTo>
                  <a:pt x="19694" y="9067"/>
                </a:lnTo>
                <a:lnTo>
                  <a:pt x="19849" y="8669"/>
                </a:lnTo>
                <a:lnTo>
                  <a:pt x="19973" y="8265"/>
                </a:lnTo>
                <a:lnTo>
                  <a:pt x="20059" y="7853"/>
                </a:lnTo>
                <a:lnTo>
                  <a:pt x="20127" y="7435"/>
                </a:lnTo>
                <a:lnTo>
                  <a:pt x="20152" y="7016"/>
                </a:lnTo>
                <a:lnTo>
                  <a:pt x="20152" y="6598"/>
                </a:lnTo>
                <a:lnTo>
                  <a:pt x="20127" y="6172"/>
                </a:lnTo>
                <a:lnTo>
                  <a:pt x="20059" y="5761"/>
                </a:lnTo>
                <a:lnTo>
                  <a:pt x="19973" y="5342"/>
                </a:lnTo>
                <a:lnTo>
                  <a:pt x="19849" y="4945"/>
                </a:lnTo>
                <a:lnTo>
                  <a:pt x="19694" y="4554"/>
                </a:lnTo>
                <a:lnTo>
                  <a:pt x="19509" y="4171"/>
                </a:lnTo>
                <a:lnTo>
                  <a:pt x="19292" y="3801"/>
                </a:lnTo>
                <a:lnTo>
                  <a:pt x="19051" y="3452"/>
                </a:lnTo>
                <a:lnTo>
                  <a:pt x="18779" y="3125"/>
                </a:lnTo>
                <a:lnTo>
                  <a:pt x="18469" y="2811"/>
                </a:lnTo>
                <a:lnTo>
                  <a:pt x="18160" y="2539"/>
                </a:lnTo>
                <a:lnTo>
                  <a:pt x="17826" y="2309"/>
                </a:lnTo>
                <a:lnTo>
                  <a:pt x="17479" y="2099"/>
                </a:lnTo>
                <a:lnTo>
                  <a:pt x="17120" y="1932"/>
                </a:lnTo>
                <a:lnTo>
                  <a:pt x="16755" y="1799"/>
                </a:lnTo>
                <a:lnTo>
                  <a:pt x="16384" y="1695"/>
                </a:lnTo>
                <a:lnTo>
                  <a:pt x="16000" y="1632"/>
                </a:lnTo>
                <a:lnTo>
                  <a:pt x="15623" y="1597"/>
                </a:lnTo>
                <a:lnTo>
                  <a:pt x="15246" y="1597"/>
                </a:lnTo>
                <a:lnTo>
                  <a:pt x="14862" y="1632"/>
                </a:lnTo>
                <a:lnTo>
                  <a:pt x="14478" y="1695"/>
                </a:lnTo>
                <a:lnTo>
                  <a:pt x="14107" y="1799"/>
                </a:lnTo>
                <a:lnTo>
                  <a:pt x="13742" y="1932"/>
                </a:lnTo>
                <a:lnTo>
                  <a:pt x="13389" y="2099"/>
                </a:lnTo>
                <a:lnTo>
                  <a:pt x="13043" y="2309"/>
                </a:lnTo>
                <a:lnTo>
                  <a:pt x="12715" y="2539"/>
                </a:lnTo>
                <a:lnTo>
                  <a:pt x="12393" y="2811"/>
                </a:lnTo>
                <a:lnTo>
                  <a:pt x="12096" y="3125"/>
                </a:lnTo>
                <a:lnTo>
                  <a:pt x="2339" y="13754"/>
                </a:lnTo>
                <a:lnTo>
                  <a:pt x="2110" y="14040"/>
                </a:lnTo>
                <a:lnTo>
                  <a:pt x="1900" y="14347"/>
                </a:lnTo>
                <a:lnTo>
                  <a:pt x="1732" y="14660"/>
                </a:lnTo>
                <a:lnTo>
                  <a:pt x="1596" y="14988"/>
                </a:lnTo>
                <a:lnTo>
                  <a:pt x="1491" y="15337"/>
                </a:lnTo>
                <a:lnTo>
                  <a:pt x="1411" y="15679"/>
                </a:lnTo>
                <a:lnTo>
                  <a:pt x="1361" y="16034"/>
                </a:lnTo>
                <a:lnTo>
                  <a:pt x="1349" y="16390"/>
                </a:lnTo>
                <a:lnTo>
                  <a:pt x="1361" y="16753"/>
                </a:lnTo>
                <a:lnTo>
                  <a:pt x="1411" y="17101"/>
                </a:lnTo>
                <a:lnTo>
                  <a:pt x="1491" y="17457"/>
                </a:lnTo>
                <a:lnTo>
                  <a:pt x="1596" y="17792"/>
                </a:lnTo>
                <a:lnTo>
                  <a:pt x="1732" y="18127"/>
                </a:lnTo>
                <a:lnTo>
                  <a:pt x="1900" y="18441"/>
                </a:lnTo>
                <a:lnTo>
                  <a:pt x="2110" y="18740"/>
                </a:lnTo>
                <a:lnTo>
                  <a:pt x="2339" y="19026"/>
                </a:lnTo>
                <a:lnTo>
                  <a:pt x="2592" y="19284"/>
                </a:lnTo>
                <a:lnTo>
                  <a:pt x="2865" y="19501"/>
                </a:lnTo>
                <a:lnTo>
                  <a:pt x="3149" y="19696"/>
                </a:lnTo>
                <a:lnTo>
                  <a:pt x="3453" y="19849"/>
                </a:lnTo>
                <a:lnTo>
                  <a:pt x="3762" y="19968"/>
                </a:lnTo>
                <a:lnTo>
                  <a:pt x="4084" y="20045"/>
                </a:lnTo>
                <a:lnTo>
                  <a:pt x="4399" y="20100"/>
                </a:lnTo>
                <a:lnTo>
                  <a:pt x="4721" y="20121"/>
                </a:lnTo>
                <a:lnTo>
                  <a:pt x="5049" y="20100"/>
                </a:lnTo>
                <a:lnTo>
                  <a:pt x="5364" y="20045"/>
                </a:lnTo>
                <a:lnTo>
                  <a:pt x="5686" y="19968"/>
                </a:lnTo>
                <a:lnTo>
                  <a:pt x="5989" y="19849"/>
                </a:lnTo>
                <a:lnTo>
                  <a:pt x="6299" y="19696"/>
                </a:lnTo>
                <a:lnTo>
                  <a:pt x="6583" y="19501"/>
                </a:lnTo>
                <a:lnTo>
                  <a:pt x="6856" y="19284"/>
                </a:lnTo>
                <a:lnTo>
                  <a:pt x="7109" y="19026"/>
                </a:lnTo>
                <a:lnTo>
                  <a:pt x="16959" y="8279"/>
                </a:lnTo>
                <a:lnTo>
                  <a:pt x="17127" y="8076"/>
                </a:lnTo>
                <a:lnTo>
                  <a:pt x="17269" y="7846"/>
                </a:lnTo>
                <a:lnTo>
                  <a:pt x="17380" y="7609"/>
                </a:lnTo>
                <a:lnTo>
                  <a:pt x="17467" y="7358"/>
                </a:lnTo>
                <a:lnTo>
                  <a:pt x="17516" y="7100"/>
                </a:lnTo>
                <a:lnTo>
                  <a:pt x="17553" y="6835"/>
                </a:lnTo>
                <a:lnTo>
                  <a:pt x="17553" y="6570"/>
                </a:lnTo>
                <a:lnTo>
                  <a:pt x="17516" y="6305"/>
                </a:lnTo>
                <a:lnTo>
                  <a:pt x="17467" y="6047"/>
                </a:lnTo>
                <a:lnTo>
                  <a:pt x="17380" y="5803"/>
                </a:lnTo>
                <a:lnTo>
                  <a:pt x="17269" y="5559"/>
                </a:lnTo>
                <a:lnTo>
                  <a:pt x="17127" y="5329"/>
                </a:lnTo>
                <a:lnTo>
                  <a:pt x="16959" y="5119"/>
                </a:lnTo>
                <a:lnTo>
                  <a:pt x="16768" y="4931"/>
                </a:lnTo>
                <a:lnTo>
                  <a:pt x="16564" y="4778"/>
                </a:lnTo>
                <a:lnTo>
                  <a:pt x="16347" y="4659"/>
                </a:lnTo>
                <a:lnTo>
                  <a:pt x="16118" y="4561"/>
                </a:lnTo>
                <a:lnTo>
                  <a:pt x="15883" y="4499"/>
                </a:lnTo>
                <a:lnTo>
                  <a:pt x="15642" y="4471"/>
                </a:lnTo>
                <a:lnTo>
                  <a:pt x="15406" y="4471"/>
                </a:lnTo>
                <a:lnTo>
                  <a:pt x="15171" y="4499"/>
                </a:lnTo>
                <a:lnTo>
                  <a:pt x="14942" y="4561"/>
                </a:lnTo>
                <a:lnTo>
                  <a:pt x="14707" y="4659"/>
                </a:lnTo>
                <a:lnTo>
                  <a:pt x="14497" y="4778"/>
                </a:lnTo>
                <a:lnTo>
                  <a:pt x="14287" y="4931"/>
                </a:lnTo>
                <a:lnTo>
                  <a:pt x="14095" y="5119"/>
                </a:lnTo>
                <a:lnTo>
                  <a:pt x="6695" y="13293"/>
                </a:lnTo>
                <a:lnTo>
                  <a:pt x="6571" y="13405"/>
                </a:lnTo>
                <a:lnTo>
                  <a:pt x="6435" y="13468"/>
                </a:lnTo>
                <a:lnTo>
                  <a:pt x="6293" y="13510"/>
                </a:lnTo>
                <a:lnTo>
                  <a:pt x="6138" y="13510"/>
                </a:lnTo>
                <a:lnTo>
                  <a:pt x="5996" y="13468"/>
                </a:lnTo>
                <a:lnTo>
                  <a:pt x="5859" y="13405"/>
                </a:lnTo>
                <a:lnTo>
                  <a:pt x="5736" y="13293"/>
                </a:lnTo>
                <a:lnTo>
                  <a:pt x="5637" y="13161"/>
                </a:lnTo>
                <a:lnTo>
                  <a:pt x="5569" y="13007"/>
                </a:lnTo>
                <a:lnTo>
                  <a:pt x="5544" y="12847"/>
                </a:lnTo>
                <a:lnTo>
                  <a:pt x="5544" y="12687"/>
                </a:lnTo>
                <a:lnTo>
                  <a:pt x="5569" y="12526"/>
                </a:lnTo>
                <a:lnTo>
                  <a:pt x="5637" y="12380"/>
                </a:lnTo>
                <a:lnTo>
                  <a:pt x="5736" y="12240"/>
                </a:lnTo>
                <a:lnTo>
                  <a:pt x="13136" y="4066"/>
                </a:lnTo>
                <a:lnTo>
                  <a:pt x="13396" y="3808"/>
                </a:lnTo>
                <a:lnTo>
                  <a:pt x="13668" y="3592"/>
                </a:lnTo>
                <a:lnTo>
                  <a:pt x="13952" y="3404"/>
                </a:lnTo>
                <a:lnTo>
                  <a:pt x="14256" y="3243"/>
                </a:lnTo>
                <a:lnTo>
                  <a:pt x="14565" y="3132"/>
                </a:lnTo>
                <a:lnTo>
                  <a:pt x="14881" y="3041"/>
                </a:lnTo>
                <a:lnTo>
                  <a:pt x="15202" y="2992"/>
                </a:lnTo>
                <a:lnTo>
                  <a:pt x="15524" y="2978"/>
                </a:lnTo>
                <a:lnTo>
                  <a:pt x="15852" y="2992"/>
                </a:lnTo>
                <a:lnTo>
                  <a:pt x="16168" y="3041"/>
                </a:lnTo>
                <a:lnTo>
                  <a:pt x="16489" y="3132"/>
                </a:lnTo>
                <a:lnTo>
                  <a:pt x="16792" y="3243"/>
                </a:lnTo>
                <a:lnTo>
                  <a:pt x="17096" y="3404"/>
                </a:lnTo>
                <a:lnTo>
                  <a:pt x="17386" y="3592"/>
                </a:lnTo>
                <a:lnTo>
                  <a:pt x="17659" y="3808"/>
                </a:lnTo>
                <a:lnTo>
                  <a:pt x="17912" y="4066"/>
                </a:lnTo>
                <a:lnTo>
                  <a:pt x="18141" y="4345"/>
                </a:lnTo>
                <a:lnTo>
                  <a:pt x="18345" y="4645"/>
                </a:lnTo>
                <a:lnTo>
                  <a:pt x="18519" y="4973"/>
                </a:lnTo>
                <a:lnTo>
                  <a:pt x="18655" y="5301"/>
                </a:lnTo>
                <a:lnTo>
                  <a:pt x="18760" y="5642"/>
                </a:lnTo>
                <a:lnTo>
                  <a:pt x="18840" y="5991"/>
                </a:lnTo>
                <a:lnTo>
                  <a:pt x="18890" y="6347"/>
                </a:lnTo>
                <a:lnTo>
                  <a:pt x="18902" y="6702"/>
                </a:lnTo>
                <a:lnTo>
                  <a:pt x="18890" y="7058"/>
                </a:lnTo>
                <a:lnTo>
                  <a:pt x="18840" y="7414"/>
                </a:lnTo>
                <a:lnTo>
                  <a:pt x="18760" y="7763"/>
                </a:lnTo>
                <a:lnTo>
                  <a:pt x="18655" y="8104"/>
                </a:lnTo>
                <a:lnTo>
                  <a:pt x="18519" y="8432"/>
                </a:lnTo>
                <a:lnTo>
                  <a:pt x="18345" y="8753"/>
                </a:lnTo>
                <a:lnTo>
                  <a:pt x="18141" y="9053"/>
                </a:lnTo>
                <a:lnTo>
                  <a:pt x="17912" y="9339"/>
                </a:lnTo>
                <a:lnTo>
                  <a:pt x="8062" y="20080"/>
                </a:lnTo>
                <a:lnTo>
                  <a:pt x="7765" y="20386"/>
                </a:lnTo>
                <a:lnTo>
                  <a:pt x="7443" y="20658"/>
                </a:lnTo>
                <a:lnTo>
                  <a:pt x="7115" y="20889"/>
                </a:lnTo>
                <a:lnTo>
                  <a:pt x="6769" y="21098"/>
                </a:lnTo>
                <a:lnTo>
                  <a:pt x="6410" y="21265"/>
                </a:lnTo>
                <a:lnTo>
                  <a:pt x="6045" y="21398"/>
                </a:lnTo>
                <a:lnTo>
                  <a:pt x="5674" y="21502"/>
                </a:lnTo>
                <a:lnTo>
                  <a:pt x="5290" y="21565"/>
                </a:lnTo>
                <a:lnTo>
                  <a:pt x="4913" y="21600"/>
                </a:lnTo>
                <a:lnTo>
                  <a:pt x="4535" y="21600"/>
                </a:lnTo>
                <a:lnTo>
                  <a:pt x="4152" y="21565"/>
                </a:lnTo>
                <a:lnTo>
                  <a:pt x="3768" y="21502"/>
                </a:lnTo>
                <a:lnTo>
                  <a:pt x="3397" y="21398"/>
                </a:lnTo>
                <a:lnTo>
                  <a:pt x="3032" y="21265"/>
                </a:lnTo>
                <a:lnTo>
                  <a:pt x="2679" y="21098"/>
                </a:lnTo>
                <a:lnTo>
                  <a:pt x="2333" y="20889"/>
                </a:lnTo>
                <a:lnTo>
                  <a:pt x="1999" y="20658"/>
                </a:lnTo>
                <a:lnTo>
                  <a:pt x="1683" y="20386"/>
                </a:lnTo>
                <a:lnTo>
                  <a:pt x="1386" y="20080"/>
                </a:lnTo>
                <a:lnTo>
                  <a:pt x="1101" y="19752"/>
                </a:lnTo>
                <a:lnTo>
                  <a:pt x="860" y="19403"/>
                </a:lnTo>
                <a:lnTo>
                  <a:pt x="643" y="19033"/>
                </a:lnTo>
                <a:lnTo>
                  <a:pt x="464" y="18650"/>
                </a:lnTo>
                <a:lnTo>
                  <a:pt x="316" y="18252"/>
                </a:lnTo>
                <a:lnTo>
                  <a:pt x="186" y="17855"/>
                </a:lnTo>
                <a:lnTo>
                  <a:pt x="93" y="17443"/>
                </a:lnTo>
                <a:lnTo>
                  <a:pt x="31" y="17025"/>
                </a:lnTo>
                <a:lnTo>
                  <a:pt x="0" y="16606"/>
                </a:lnTo>
                <a:lnTo>
                  <a:pt x="0" y="16188"/>
                </a:lnTo>
                <a:lnTo>
                  <a:pt x="31" y="15762"/>
                </a:lnTo>
                <a:lnTo>
                  <a:pt x="93" y="15344"/>
                </a:lnTo>
                <a:lnTo>
                  <a:pt x="186" y="14932"/>
                </a:lnTo>
                <a:lnTo>
                  <a:pt x="316" y="14528"/>
                </a:lnTo>
                <a:lnTo>
                  <a:pt x="464" y="14137"/>
                </a:lnTo>
                <a:lnTo>
                  <a:pt x="643" y="13754"/>
                </a:lnTo>
                <a:lnTo>
                  <a:pt x="860" y="13391"/>
                </a:lnTo>
                <a:lnTo>
                  <a:pt x="1101" y="13035"/>
                </a:lnTo>
                <a:lnTo>
                  <a:pt x="1386" y="12708"/>
                </a:lnTo>
                <a:lnTo>
                  <a:pt x="11230" y="1960"/>
                </a:lnTo>
                <a:lnTo>
                  <a:pt x="11583" y="1604"/>
                </a:lnTo>
                <a:lnTo>
                  <a:pt x="11948" y="1276"/>
                </a:lnTo>
                <a:lnTo>
                  <a:pt x="12325" y="997"/>
                </a:lnTo>
                <a:lnTo>
                  <a:pt x="12727" y="753"/>
                </a:lnTo>
                <a:lnTo>
                  <a:pt x="13136" y="530"/>
                </a:lnTo>
                <a:lnTo>
                  <a:pt x="13556" y="356"/>
                </a:lnTo>
                <a:lnTo>
                  <a:pt x="13990" y="216"/>
                </a:lnTo>
                <a:lnTo>
                  <a:pt x="14423" y="105"/>
                </a:lnTo>
                <a:lnTo>
                  <a:pt x="14862" y="35"/>
                </a:lnTo>
                <a:lnTo>
                  <a:pt x="15307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graphicFrame>
        <p:nvGraphicFramePr>
          <p:cNvPr id="498" name="표 20"/>
          <p:cNvGraphicFramePr/>
          <p:nvPr/>
        </p:nvGraphicFramePr>
        <p:xfrm>
          <a:off x="977899" y="1840440"/>
          <a:ext cx="854253" cy="32046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5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chemeClr val="accent3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Feedback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세분화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BFBFBF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일정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 b="1"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역할 분담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C1C1C4"/>
                          </a:solidFill>
                          <a:latin typeface="배달의민족 연성"/>
                          <a:ea typeface="배달의민족 연성"/>
                          <a:cs typeface="배달의민족 연성"/>
                          <a:sym typeface="배달의민족 연성"/>
                        </a:rPr>
                        <a:t>Q&amp;N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01" name="그룹 21"/>
          <p:cNvGrpSpPr/>
          <p:nvPr/>
        </p:nvGrpSpPr>
        <p:grpSpPr>
          <a:xfrm>
            <a:off x="613267" y="892514"/>
            <a:ext cx="323772" cy="323771"/>
            <a:chOff x="0" y="0"/>
            <a:chExt cx="323770" cy="323770"/>
          </a:xfrm>
        </p:grpSpPr>
        <p:sp>
          <p:nvSpPr>
            <p:cNvPr id="499" name="타원 22"/>
            <p:cNvSpPr/>
            <p:nvPr/>
          </p:nvSpPr>
          <p:spPr>
            <a:xfrm>
              <a:off x="-1" y="-1"/>
              <a:ext cx="323772" cy="323772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배달의민족 연성"/>
                  <a:ea typeface="배달의민족 연성"/>
                  <a:cs typeface="배달의민족 연성"/>
                  <a:sym typeface="배달의민족 연성"/>
                </a:defRPr>
              </a:pPr>
              <a:endParaRPr/>
            </a:p>
          </p:txBody>
        </p:sp>
        <p:pic>
          <p:nvPicPr>
            <p:cNvPr id="500" name="그림 23" descr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5" y="44335"/>
              <a:ext cx="235099" cy="235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2" name="직선 연결선 27"/>
          <p:cNvSpPr/>
          <p:nvPr/>
        </p:nvSpPr>
        <p:spPr>
          <a:xfrm>
            <a:off x="657602" y="1400175"/>
            <a:ext cx="1094998" cy="0"/>
          </a:xfrm>
          <a:prstGeom prst="line">
            <a:avLst/>
          </a:prstGeom>
          <a:ln w="31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TextBox 1"/>
          <p:cNvSpPr txBox="1"/>
          <p:nvPr/>
        </p:nvSpPr>
        <p:spPr>
          <a:xfrm>
            <a:off x="1121483" y="933015"/>
            <a:ext cx="549537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8조</a:t>
            </a:r>
          </a:p>
        </p:txBody>
      </p:sp>
      <p:sp>
        <p:nvSpPr>
          <p:cNvPr id="50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05" name="슬라이드 번호 개체 틀 3"/>
          <p:cNvSpPr txBox="1"/>
          <p:nvPr/>
        </p:nvSpPr>
        <p:spPr>
          <a:xfrm>
            <a:off x="9177179" y="6323269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9</a:t>
            </a:r>
          </a:p>
        </p:txBody>
      </p:sp>
      <p:sp>
        <p:nvSpPr>
          <p:cNvPr id="506" name="Google Shape;517;p31"/>
          <p:cNvSpPr/>
          <p:nvPr/>
        </p:nvSpPr>
        <p:spPr>
          <a:xfrm>
            <a:off x="5571111" y="2347928"/>
            <a:ext cx="2060101" cy="2060101"/>
          </a:xfrm>
          <a:prstGeom prst="ellipse">
            <a:avLst/>
          </a:prstGeom>
          <a:solidFill>
            <a:srgbClr val="C9DAF8"/>
          </a:solidFill>
          <a:ln w="76200">
            <a:solidFill>
              <a:srgbClr val="6D9EEB"/>
            </a:solidFill>
          </a:ln>
        </p:spPr>
        <p:txBody>
          <a:bodyPr lIns="45719" rIns="45719" anchor="ctr"/>
          <a:lstStyle/>
          <a:p>
            <a:pPr>
              <a:lnSpc>
                <a:spcPct val="150000"/>
              </a:lnSpc>
              <a:defRPr sz="3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7" name="Google Shape;518;p31"/>
          <p:cNvSpPr/>
          <p:nvPr/>
        </p:nvSpPr>
        <p:spPr>
          <a:xfrm>
            <a:off x="3834992" y="540745"/>
            <a:ext cx="4271739" cy="2560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29" extrusionOk="0">
                <a:moveTo>
                  <a:pt x="0" y="19803"/>
                </a:moveTo>
                <a:lnTo>
                  <a:pt x="0" y="19803"/>
                </a:lnTo>
                <a:cubicBezTo>
                  <a:pt x="596" y="7965"/>
                  <a:pt x="7168" y="-871"/>
                  <a:pt x="14679" y="68"/>
                </a:cubicBezTo>
                <a:cubicBezTo>
                  <a:pt x="17176" y="381"/>
                  <a:pt x="19571" y="1771"/>
                  <a:pt x="21600" y="4086"/>
                </a:cubicBezTo>
                <a:lnTo>
                  <a:pt x="17202" y="13661"/>
                </a:lnTo>
                <a:lnTo>
                  <a:pt x="17202" y="13661"/>
                </a:lnTo>
                <a:cubicBezTo>
                  <a:pt x="14402" y="10584"/>
                  <a:pt x="10519" y="11601"/>
                  <a:pt x="8529" y="15932"/>
                </a:cubicBezTo>
                <a:cubicBezTo>
                  <a:pt x="7880" y="17345"/>
                  <a:pt x="7490" y="19002"/>
                  <a:pt x="7400" y="20729"/>
                </a:cubicBezTo>
                <a:close/>
              </a:path>
            </a:pathLst>
          </a:custGeom>
          <a:solidFill>
            <a:srgbClr val="F4CCCC"/>
          </a:solidFill>
          <a:ln w="76200">
            <a:solidFill>
              <a:srgbClr val="EA9999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8" name="Google Shape;519;p31"/>
          <p:cNvSpPr/>
          <p:nvPr/>
        </p:nvSpPr>
        <p:spPr>
          <a:xfrm rot="14438681">
            <a:off x="3529358" y="3304790"/>
            <a:ext cx="4171966" cy="256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9" extrusionOk="0">
                <a:moveTo>
                  <a:pt x="0" y="20062"/>
                </a:moveTo>
                <a:lnTo>
                  <a:pt x="0" y="20062"/>
                </a:lnTo>
                <a:cubicBezTo>
                  <a:pt x="534" y="8187"/>
                  <a:pt x="7206" y="-771"/>
                  <a:pt x="14903" y="53"/>
                </a:cubicBezTo>
                <a:cubicBezTo>
                  <a:pt x="17292" y="308"/>
                  <a:pt x="19598" y="1507"/>
                  <a:pt x="21600" y="3534"/>
                </a:cubicBezTo>
                <a:lnTo>
                  <a:pt x="17616" y="12902"/>
                </a:lnTo>
                <a:lnTo>
                  <a:pt x="17615" y="12902"/>
                </a:lnTo>
                <a:cubicBezTo>
                  <a:pt x="14466" y="9819"/>
                  <a:pt x="10266" y="11193"/>
                  <a:pt x="8234" y="15971"/>
                </a:cubicBezTo>
                <a:cubicBezTo>
                  <a:pt x="7614" y="17428"/>
                  <a:pt x="7247" y="19099"/>
                  <a:pt x="7167" y="20829"/>
                </a:cubicBezTo>
                <a:close/>
              </a:path>
            </a:pathLst>
          </a:custGeom>
          <a:solidFill>
            <a:srgbClr val="D9EAD3"/>
          </a:solidFill>
          <a:ln w="76200">
            <a:solidFill>
              <a:srgbClr val="93C47D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9" name="Google Shape;520;p31"/>
          <p:cNvSpPr/>
          <p:nvPr/>
        </p:nvSpPr>
        <p:spPr>
          <a:xfrm rot="7296600">
            <a:off x="6191941" y="2249750"/>
            <a:ext cx="4039215" cy="2568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9" extrusionOk="0">
                <a:moveTo>
                  <a:pt x="0" y="20049"/>
                </a:moveTo>
                <a:lnTo>
                  <a:pt x="0" y="20049"/>
                </a:lnTo>
                <a:cubicBezTo>
                  <a:pt x="551" y="8182"/>
                  <a:pt x="7443" y="-771"/>
                  <a:pt x="15393" y="52"/>
                </a:cubicBezTo>
                <a:cubicBezTo>
                  <a:pt x="17579" y="279"/>
                  <a:pt x="19701" y="1245"/>
                  <a:pt x="21600" y="2879"/>
                </a:cubicBezTo>
                <a:lnTo>
                  <a:pt x="17786" y="12755"/>
                </a:lnTo>
                <a:lnTo>
                  <a:pt x="17786" y="12755"/>
                </a:lnTo>
                <a:cubicBezTo>
                  <a:pt x="14479" y="10006"/>
                  <a:pt x="10280" y="11711"/>
                  <a:pt x="8406" y="16563"/>
                </a:cubicBezTo>
                <a:cubicBezTo>
                  <a:pt x="7901" y="17871"/>
                  <a:pt x="7601" y="19329"/>
                  <a:pt x="7529" y="20829"/>
                </a:cubicBezTo>
                <a:close/>
              </a:path>
            </a:pathLst>
          </a:custGeom>
          <a:solidFill>
            <a:srgbClr val="FFF2CC"/>
          </a:solidFill>
          <a:ln w="76200">
            <a:solidFill>
              <a:srgbClr val="FFD966"/>
            </a:solidFill>
          </a:ln>
        </p:spPr>
        <p:txBody>
          <a:bodyPr lIns="45719" rIns="45719" anchor="ctr"/>
          <a:lstStyle/>
          <a:p>
            <a:pPr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510" name="Google Shape;522;p31"/>
          <p:cNvSpPr txBox="1"/>
          <p:nvPr/>
        </p:nvSpPr>
        <p:spPr>
          <a:xfrm>
            <a:off x="5547960" y="2610306"/>
            <a:ext cx="2060101" cy="2250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주변 탐색</a:t>
            </a:r>
          </a:p>
          <a:p>
            <a:pPr indent="457200" algn="ctr"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  <a:p>
            <a:pPr algn="ctr"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프로토타이핑</a:t>
            </a:r>
          </a:p>
          <a:p>
            <a:pPr algn="ctr">
              <a:defRPr sz="14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  <a:p>
            <a:pPr algn="ctr"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여론조사 진행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및 결과 분석</a:t>
            </a:r>
          </a:p>
          <a:p>
            <a:pPr>
              <a:defRPr sz="16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endParaRPr/>
          </a:p>
        </p:txBody>
      </p:sp>
      <p:sp>
        <p:nvSpPr>
          <p:cNvPr id="511" name="Google Shape;523;p31"/>
          <p:cNvSpPr txBox="1"/>
          <p:nvPr/>
        </p:nvSpPr>
        <p:spPr>
          <a:xfrm>
            <a:off x="4394236" y="1708943"/>
            <a:ext cx="1132201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defRPr sz="28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UI/UX</a:t>
            </a:r>
          </a:p>
        </p:txBody>
      </p:sp>
      <p:sp>
        <p:nvSpPr>
          <p:cNvPr id="512" name="Google Shape;524;p31"/>
          <p:cNvSpPr txBox="1"/>
          <p:nvPr/>
        </p:nvSpPr>
        <p:spPr>
          <a:xfrm>
            <a:off x="5564359" y="869537"/>
            <a:ext cx="2060101" cy="128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defRPr sz="28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점자 블록 생성</a:t>
            </a:r>
          </a:p>
        </p:txBody>
      </p:sp>
      <p:sp>
        <p:nvSpPr>
          <p:cNvPr id="513" name="Google Shape;525;p31"/>
          <p:cNvSpPr txBox="1"/>
          <p:nvPr/>
        </p:nvSpPr>
        <p:spPr>
          <a:xfrm>
            <a:off x="4117209" y="3824134"/>
            <a:ext cx="1663801" cy="639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defRPr sz="28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영상 처리</a:t>
            </a:r>
          </a:p>
        </p:txBody>
      </p:sp>
      <p:sp>
        <p:nvSpPr>
          <p:cNvPr id="514" name="Google Shape;526;p31"/>
          <p:cNvSpPr txBox="1"/>
          <p:nvPr/>
        </p:nvSpPr>
        <p:spPr>
          <a:xfrm>
            <a:off x="5023124" y="4790287"/>
            <a:ext cx="3000001" cy="639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defRPr sz="28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lvl1pPr>
          </a:lstStyle>
          <a:p>
            <a:r>
              <a:t>신호등 위치 등록</a:t>
            </a:r>
          </a:p>
        </p:txBody>
      </p:sp>
      <p:sp>
        <p:nvSpPr>
          <p:cNvPr id="515" name="Google Shape;527;p31"/>
          <p:cNvSpPr txBox="1"/>
          <p:nvPr/>
        </p:nvSpPr>
        <p:spPr>
          <a:xfrm>
            <a:off x="7998786" y="2031944"/>
            <a:ext cx="1132201" cy="191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28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안전한</a:t>
            </a:r>
          </a:p>
          <a:p>
            <a:pPr>
              <a:lnSpc>
                <a:spcPct val="150000"/>
              </a:lnSpc>
              <a:defRPr sz="28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길 안내</a:t>
            </a:r>
          </a:p>
        </p:txBody>
      </p:sp>
      <p:sp>
        <p:nvSpPr>
          <p:cNvPr id="516" name="Google Shape;528;p31"/>
          <p:cNvSpPr txBox="1"/>
          <p:nvPr/>
        </p:nvSpPr>
        <p:spPr>
          <a:xfrm>
            <a:off x="7699546" y="3851554"/>
            <a:ext cx="1834769" cy="1324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28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음성 생성</a:t>
            </a:r>
          </a:p>
          <a:p>
            <a:pPr>
              <a:lnSpc>
                <a:spcPct val="150000"/>
              </a:lnSpc>
              <a:defRPr sz="2800">
                <a:latin typeface="배달의민족 연성"/>
                <a:ea typeface="배달의민족 연성"/>
                <a:cs typeface="배달의민족 연성"/>
                <a:sym typeface="배달의민족 연성"/>
              </a:defRPr>
            </a:pPr>
            <a:r>
              <a:t>및 출력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2_Office 테마">
  <a:themeElements>
    <a:clrScheme name="12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2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2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2_Office 테마">
  <a:themeElements>
    <a:clrScheme name="12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2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2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350</Words>
  <Application>Microsoft Office PowerPoint</Application>
  <PresentationFormat>와이드스크린</PresentationFormat>
  <Paragraphs>173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맑은 고딕</vt:lpstr>
      <vt:lpstr>배달의민족 연성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12161558@office.inha.ac.kr</cp:lastModifiedBy>
  <cp:revision>4</cp:revision>
  <dcterms:modified xsi:type="dcterms:W3CDTF">2020-09-12T05:34:36Z</dcterms:modified>
</cp:coreProperties>
</file>