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06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7959"/>
  </p:normalViewPr>
  <p:slideViewPr>
    <p:cSldViewPr>
      <p:cViewPr varScale="1">
        <p:scale>
          <a:sx n="112" d="100"/>
          <a:sy n="112" d="100"/>
        </p:scale>
        <p:origin x="2520" y="224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2019. 10. 15.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2019. 10. 15.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wwtkddnjsww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2019.10.08(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E00401-04CF-984B-8766-2BC5008C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808820"/>
            <a:ext cx="8229869" cy="2882267"/>
          </a:xfrm>
        </p:spPr>
      </p:pic>
    </p:spTree>
    <p:extLst>
      <p:ext uri="{BB962C8B-B14F-4D97-AF65-F5344CB8AC3E}">
        <p14:creationId xmlns:p14="http://schemas.microsoft.com/office/powerpoint/2010/main" val="248883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7B555F-F932-6D41-9FC8-7E759DC8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2" y="1268760"/>
            <a:ext cx="7198367" cy="4878514"/>
          </a:xfrm>
        </p:spPr>
      </p:pic>
    </p:spTree>
    <p:extLst>
      <p:ext uri="{BB962C8B-B14F-4D97-AF65-F5344CB8AC3E}">
        <p14:creationId xmlns:p14="http://schemas.microsoft.com/office/powerpoint/2010/main" val="325033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6D4D8A6-37EA-3A41-B7E5-E4B6268C1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40768"/>
            <a:ext cx="6624736" cy="4367052"/>
          </a:xfrm>
        </p:spPr>
      </p:pic>
    </p:spTree>
    <p:extLst>
      <p:ext uri="{BB962C8B-B14F-4D97-AF65-F5344CB8AC3E}">
        <p14:creationId xmlns:p14="http://schemas.microsoft.com/office/powerpoint/2010/main" val="326845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en-US" altLang="ko-KR" sz="4000" dirty="0"/>
              <a:t>DFS/BFS</a:t>
            </a:r>
            <a:endParaRPr kumimoji="1"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08E9B-C225-344B-9DD4-19D709B10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988172"/>
            <a:ext cx="4104456" cy="244827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6C3C4-323C-734F-A02B-434D1A64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DFS(Depth First Search)</a:t>
            </a:r>
          </a:p>
          <a:p>
            <a:pPr lvl="1"/>
            <a:r>
              <a:rPr lang="ko-KR" altLang="en-US" dirty="0"/>
              <a:t>깊이 우선 탐색</a:t>
            </a:r>
            <a:r>
              <a:rPr lang="en-US" altLang="ko-KR" dirty="0"/>
              <a:t>(</a:t>
            </a:r>
            <a:r>
              <a:rPr lang="ko-KR" altLang="en-US" dirty="0" err="1"/>
              <a:t>스택사용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BFS(Breadth Frist Search)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너비 우선 탐색</a:t>
            </a:r>
            <a:r>
              <a:rPr lang="en-US" altLang="ko-KR" dirty="0"/>
              <a:t>(</a:t>
            </a:r>
            <a:r>
              <a:rPr lang="ko-KR" altLang="en-US" dirty="0"/>
              <a:t>큐 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FC055-B49B-7744-BB0E-502445AD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84027"/>
            <a:ext cx="4991906" cy="24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3841E-41FC-734C-85A3-D09C3CA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ACM</a:t>
            </a:r>
            <a:r>
              <a:rPr kumimoji="1" lang="ko-KR" altLang="en-US" dirty="0"/>
              <a:t> 문제 풀이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380BE4-2A7D-8A46-8CC1-39568EC1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908720"/>
            <a:ext cx="9045575" cy="5256584"/>
          </a:xfrm>
        </p:spPr>
      </p:pic>
    </p:spTree>
    <p:extLst>
      <p:ext uri="{BB962C8B-B14F-4D97-AF65-F5344CB8AC3E}">
        <p14:creationId xmlns:p14="http://schemas.microsoft.com/office/powerpoint/2010/main" val="284000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8E30-9F8A-D14D-B49B-39229E68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1D3CC7A-2B24-604A-9025-51973A929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35" y="908050"/>
            <a:ext cx="5317255" cy="5545138"/>
          </a:xfrm>
        </p:spPr>
      </p:pic>
    </p:spTree>
    <p:extLst>
      <p:ext uri="{BB962C8B-B14F-4D97-AF65-F5344CB8AC3E}">
        <p14:creationId xmlns:p14="http://schemas.microsoft.com/office/powerpoint/2010/main" val="327006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BC595-2E83-324A-9B38-DB1CB50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5DE131-3AF0-7449-84E8-90A26EA7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30" y="908050"/>
            <a:ext cx="5593865" cy="5545138"/>
          </a:xfrm>
        </p:spPr>
      </p:pic>
    </p:spTree>
    <p:extLst>
      <p:ext uri="{BB962C8B-B14F-4D97-AF65-F5344CB8AC3E}">
        <p14:creationId xmlns:p14="http://schemas.microsoft.com/office/powerpoint/2010/main" val="5382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E686-FBD0-044F-B341-6F9B935B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65BA2-08AD-7B44-B8B1-A883D52E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그래프 연결리스트로 구현하기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그래프 생성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정점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간선 모두 생성 가능하게 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ko-KR" altLang="en-US" dirty="0"/>
              <a:t>그래프 탐색 </a:t>
            </a:r>
            <a:r>
              <a:rPr kumimoji="1" lang="en-US" altLang="ko-KR" dirty="0"/>
              <a:t>(BFS, DFS) </a:t>
            </a:r>
            <a:r>
              <a:rPr kumimoji="1" lang="ko-KR" altLang="en-US" dirty="0"/>
              <a:t>둘다 구현하기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앞에서 생성한 그래프를 탐색하도록 하기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Hint, BFS</a:t>
            </a:r>
            <a:r>
              <a:rPr kumimoji="1" lang="ko-KR" altLang="en-US" dirty="0"/>
              <a:t>는 큐 </a:t>
            </a:r>
            <a:r>
              <a:rPr kumimoji="1" lang="ko-KR" altLang="en-US" dirty="0" err="1"/>
              <a:t>미로찾기</a:t>
            </a:r>
            <a:r>
              <a:rPr kumimoji="1" lang="ko-KR" altLang="en-US" dirty="0"/>
              <a:t> 과제 참조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ko-KR" altLang="en-US" dirty="0"/>
              <a:t>소스코드는 메일로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이메일 주소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wwtkddnjsww@gmail.com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메일 양식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자료구조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][6&amp;7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][</a:t>
            </a:r>
            <a:r>
              <a:rPr kumimoji="1" lang="ko-KR" altLang="en-US" dirty="0"/>
              <a:t>학번</a:t>
            </a:r>
            <a:r>
              <a:rPr kumimoji="1" lang="en-US" altLang="ko-KR" dirty="0"/>
              <a:t>][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보고서는 프린트 해서 실습 수업시간에 제출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10/22(</a:t>
            </a:r>
            <a:r>
              <a:rPr kumimoji="1" lang="ko-KR" altLang="en-US" dirty="0"/>
              <a:t>화</a:t>
            </a:r>
            <a:r>
              <a:rPr kumimoji="1" lang="en-US" altLang="ko-KR" dirty="0"/>
              <a:t>)</a:t>
            </a:r>
            <a:r>
              <a:rPr kumimoji="1" lang="ko-KR" altLang="en-US" dirty="0"/>
              <a:t> 까지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6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02930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886C-6268-5643-9FA5-7D1D38A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AEE79-C2DE-6944-B282-A3CFF7B0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요소들이 서로 복잡하게 연결되어 있는 관계를 표현하는 자료구조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3B0010-719C-AA46-AED2-34A5824E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114854"/>
            <a:ext cx="6081745" cy="262829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5FA453-B08A-E749-9653-26B51C2823C0}"/>
              </a:ext>
            </a:extLst>
          </p:cNvPr>
          <p:cNvCxnSpPr>
            <a:cxnSpLocks/>
          </p:cNvCxnSpPr>
          <p:nvPr/>
        </p:nvCxnSpPr>
        <p:spPr>
          <a:xfrm flipH="1" flipV="1">
            <a:off x="3131840" y="4725144"/>
            <a:ext cx="43204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902EF4-F6A1-7041-9423-3806D2447A6B}"/>
              </a:ext>
            </a:extLst>
          </p:cNvPr>
          <p:cNvSpPr txBox="1"/>
          <p:nvPr/>
        </p:nvSpPr>
        <p:spPr>
          <a:xfrm>
            <a:off x="2907298" y="5213446"/>
            <a:ext cx="131318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2F4A10-C38D-7B4F-8192-9B3E6E1FDAEC}"/>
              </a:ext>
            </a:extLst>
          </p:cNvPr>
          <p:cNvCxnSpPr>
            <a:cxnSpLocks/>
          </p:cNvCxnSpPr>
          <p:nvPr/>
        </p:nvCxnSpPr>
        <p:spPr>
          <a:xfrm flipH="1" flipV="1">
            <a:off x="5732646" y="2555977"/>
            <a:ext cx="43204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120F13-1C3A-9E44-B5EB-2E36449F21D3}"/>
              </a:ext>
            </a:extLst>
          </p:cNvPr>
          <p:cNvSpPr txBox="1"/>
          <p:nvPr/>
        </p:nvSpPr>
        <p:spPr>
          <a:xfrm>
            <a:off x="5508104" y="3044279"/>
            <a:ext cx="131318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간선</a:t>
            </a:r>
          </a:p>
        </p:txBody>
      </p:sp>
    </p:spTree>
    <p:extLst>
      <p:ext uri="{BB962C8B-B14F-4D97-AF65-F5344CB8AC3E}">
        <p14:creationId xmlns:p14="http://schemas.microsoft.com/office/powerpoint/2010/main" val="7532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D7E3-9FE0-054B-919C-6EC2F771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간선 종류에 따른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9D71F-FE71-0646-9F55-67EBBCB0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무방향</a:t>
            </a:r>
            <a:r>
              <a:rPr kumimoji="1" lang="ko-KR" altLang="en-US" dirty="0"/>
              <a:t> 그래프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방향그래프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가중치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984FC-F5EA-A740-9B55-4F04E45E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674363"/>
            <a:ext cx="3492388" cy="1509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7F24F6-CB73-114F-87CE-CC229C95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04" y="1052736"/>
            <a:ext cx="2044700" cy="118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33D54E-CC84-E34E-B558-F205E7A3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4624163"/>
            <a:ext cx="3204356" cy="16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C4A0D-89C5-A44D-8F99-6C89C39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3FC07-4C8A-2346-AE84-595622A2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사이클을 가지지 않는 연결 그래프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연결그래프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모든 정점들 사이에 경로가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6F7A8-65B7-2D4F-B692-468A4914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4804"/>
            <a:ext cx="6366284" cy="3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239A2-F548-5745-AC4D-E37EF8D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그래프의 표현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36D79-2AD3-604D-9380-8A0B406D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인접 행렬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행렬 사용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인접 리스트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연결리스트</a:t>
            </a:r>
            <a:r>
              <a:rPr kumimoji="1" lang="ko-KR" altLang="en-US" dirty="0"/>
              <a:t>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B445C-ECD1-7143-A14D-633B4401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160748"/>
            <a:ext cx="5006474" cy="2076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023808-204B-9943-A40B-69291B1E1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4042638"/>
            <a:ext cx="6081176" cy="20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3705464-9575-E746-B411-BD96FC2C6D0C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 err="1"/>
              <a:t>방향그래프</a:t>
            </a:r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무방향</a:t>
            </a:r>
            <a:r>
              <a:rPr kumimoji="1" lang="ko-KR" altLang="en-US" dirty="0"/>
              <a:t> 그래프</a:t>
            </a:r>
            <a:endParaRPr kumimoji="1"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63D60-D8B4-7243-A09C-D895A085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7A8D5D-DCCE-E741-9FEE-36E49511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1" y="4249486"/>
            <a:ext cx="4481213" cy="180780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3199E8-A111-D640-A2E5-F20C5887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376772"/>
            <a:ext cx="4481213" cy="18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F6310EB-8250-2444-A4A9-30E89627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32755"/>
            <a:ext cx="5040560" cy="4215741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</p:spTree>
    <p:extLst>
      <p:ext uri="{BB962C8B-B14F-4D97-AF65-F5344CB8AC3E}">
        <p14:creationId xmlns:p14="http://schemas.microsoft.com/office/powerpoint/2010/main" val="23080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D039CD-D2BD-284C-8FE8-C10B2A9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kumimoji="1" lang="ko-KR" altLang="en-US" sz="4000" dirty="0" err="1"/>
              <a:t>인접행렬을</a:t>
            </a:r>
            <a:r>
              <a:rPr kumimoji="1" lang="ko-KR" altLang="en-US" sz="4000" dirty="0"/>
              <a:t> 이용한 그래프 표현방법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C44B01-3FDF-EE42-9E98-3D907D4B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705769"/>
            <a:ext cx="6553200" cy="3949700"/>
          </a:xfrm>
        </p:spPr>
      </p:pic>
    </p:spTree>
    <p:extLst>
      <p:ext uri="{BB962C8B-B14F-4D97-AF65-F5344CB8AC3E}">
        <p14:creationId xmlns:p14="http://schemas.microsoft.com/office/powerpoint/2010/main" val="34009919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311</Words>
  <Application>Microsoft Macintosh PowerPoint</Application>
  <PresentationFormat>화면 슬라이드 쇼(4:3)</PresentationFormat>
  <Paragraphs>136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Contents</vt:lpstr>
      <vt:lpstr>그래프</vt:lpstr>
      <vt:lpstr>간선 종류에 따른 그래프</vt:lpstr>
      <vt:lpstr>트리</vt:lpstr>
      <vt:lpstr>그래프의 표현 방법</vt:lpstr>
      <vt:lpstr>인접행렬을 이용한 그래프 표현방법</vt:lpstr>
      <vt:lpstr>인접행렬을 이용한 그래프 표현방법</vt:lpstr>
      <vt:lpstr>인접행렬을 이용한 그래프 표현방법</vt:lpstr>
      <vt:lpstr>인접행렬을 이용한 그래프 표현방법</vt:lpstr>
      <vt:lpstr>인접행렬을 이용한 그래프 표현방법</vt:lpstr>
      <vt:lpstr>인접행렬을 이용한 그래프 표현방법</vt:lpstr>
      <vt:lpstr>DFS/BFS</vt:lpstr>
      <vt:lpstr>ACM 문제 풀이</vt:lpstr>
      <vt:lpstr>풀이</vt:lpstr>
      <vt:lpstr>풀이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426</cp:revision>
  <dcterms:created xsi:type="dcterms:W3CDTF">2007-05-16T01:38:22Z</dcterms:created>
  <dcterms:modified xsi:type="dcterms:W3CDTF">2019-10-15T06:43:50Z</dcterms:modified>
  <cp:version>0906.0100.01</cp:version>
</cp:coreProperties>
</file>