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95" r:id="rId4"/>
    <p:sldId id="298" r:id="rId5"/>
    <p:sldId id="296" r:id="rId6"/>
    <p:sldId id="297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8"/>
    <p:restoredTop sz="87941"/>
  </p:normalViewPr>
  <p:slideViewPr>
    <p:cSldViewPr>
      <p:cViewPr varScale="1">
        <p:scale>
          <a:sx n="112" d="100"/>
          <a:sy n="112" d="100"/>
        </p:scale>
        <p:origin x="2480" y="192"/>
      </p:cViewPr>
      <p:guideLst>
        <p:guide orient="horz" pos="2156"/>
        <p:guide pos="2876"/>
      </p:guideLst>
    </p:cSldViewPr>
  </p:slideViewPr>
  <p:notesTextViewPr>
    <p:cViewPr>
      <p:scale>
        <a:sx n="104" d="100"/>
        <a:sy n="104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2019. 10. 8.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그림 다시 그리기</a:t>
            </a:r>
          </a:p>
          <a:p>
            <a:pPr>
              <a:defRPr/>
            </a:pPr>
            <a:r>
              <a:rPr lang="ko-KR" altLang="en-US"/>
              <a:t>mobility</a:t>
            </a:r>
          </a:p>
          <a:p>
            <a:pPr>
              <a:defRPr/>
            </a:pPr>
            <a:r>
              <a:rPr lang="ko-KR" altLang="en-US"/>
              <a:t>Hand over - 전달. 안끊어지고</a:t>
            </a:r>
          </a:p>
          <a:p>
            <a:pPr>
              <a:defRPr/>
            </a:pPr>
            <a:r>
              <a:rPr lang="ko-KR" altLang="en-US"/>
              <a:t>hand off - 데이터 오갈때 hand off는 아얘 끊어졌다가 연결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Data plane</a:t>
            </a:r>
          </a:p>
          <a:p>
            <a:pPr>
              <a:defRPr/>
            </a:pPr>
            <a:r>
              <a:rPr lang="ko-KR" altLang="en-US"/>
              <a:t>Control plane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Sytem Arch - </a:t>
            </a:r>
          </a:p>
          <a:p>
            <a:pPr>
              <a:defRPr/>
            </a:pPr>
            <a:r>
              <a:rPr lang="ko-KR" altLang="en-US"/>
              <a:t>Frame work - control data 둘다 포함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기술이 어디에 속하는지가 제일 중요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mobility - 뜻 정확히 알기,( 100% 움직임에도 불구 통신되게 해주는 것)</a:t>
            </a:r>
          </a:p>
          <a:p>
            <a:pPr>
              <a:defRPr/>
            </a:pPr>
            <a:r>
              <a:rPr lang="ko-KR" altLang="en-US"/>
              <a:t>scalibility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06DEDA-4E91-4130-86EE-EFBCFEBE3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2019. 10. 8.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88224" y="6508750"/>
            <a:ext cx="22493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wwtkddnjsww@gmail.com</a:t>
            </a:r>
            <a:endParaRPr lang="en-US" altLang="ko-KR" sz="1400" b="1" dirty="0">
              <a:solidFill>
                <a:srgbClr val="2C3A50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 Structure(</a:t>
            </a:r>
            <a:r>
              <a:rPr lang="ko-KR" altLang="en-US"/>
              <a:t>실습</a:t>
            </a:r>
            <a:r>
              <a:rPr lang="en-US" altLang="ko-KR"/>
              <a:t>)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2019.10.08(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</a:p>
          <a:p>
            <a:pPr eaLnBrk="1" hangingPunct="1">
              <a:defRPr/>
            </a:pPr>
            <a:r>
              <a:rPr lang="en-US" altLang="ko-KR" dirty="0"/>
              <a:t>TA :  </a:t>
            </a:r>
            <a:r>
              <a:rPr lang="ko-KR" altLang="en-US" dirty="0" err="1"/>
              <a:t>서상원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Contents</a:t>
            </a:r>
          </a:p>
        </p:txBody>
      </p:sp>
      <p:graphicFrame>
        <p:nvGraphicFramePr>
          <p:cNvPr id="4" name="내용 개체 틀 4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44681"/>
              </p:ext>
            </p:extLst>
          </p:nvPr>
        </p:nvGraphicFramePr>
        <p:xfrm>
          <a:off x="479376" y="980728"/>
          <a:ext cx="8312266" cy="52238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450">
                  <a:extLst>
                    <a:ext uri="{9D8B030D-6E8A-4147-A177-3AD203B41FA5}">
                      <a16:colId xmlns:a16="http://schemas.microsoft.com/office/drawing/2014/main" val="2965518738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4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포인터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재귀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그래프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Bfs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dfs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이진탐색트리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텀프로젝트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시작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AVL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Minimum spanning tree, shortest path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탐색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2886C-6268-5643-9FA5-7D1D38A3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순환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DAEE79-C2DE-6944-B282-A3CFF7B03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!= 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1                        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!  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DAEE79-C2DE-6944-B282-A3CFF7B03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21" t="-27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D66D3FB-F7E3-F643-99D8-273777A3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1864538"/>
            <a:ext cx="6948772" cy="40935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56B283-0811-7349-80B5-BD243BBA3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925" y="1448780"/>
            <a:ext cx="4864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20FDC-8FEB-DD4A-A609-5ED4D517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순환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2CF41-3C66-A044-AE8A-86F030AB8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복귀주소가</a:t>
            </a:r>
            <a:r>
              <a:rPr kumimoji="1" lang="ko-KR" altLang="en-US" dirty="0"/>
              <a:t> 시스템 스택에 저장된다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순환 호출을 멈추는 부분이 없으면 시스템 스택을 다 사용할 때까지 호출을 계속하다가 에러를 내면서 멈추게 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일반적으로 순환은 함수 호출을 하게 되어 속도가 반복 보다는 떨어진다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단 예외의 경우도 있음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95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B1E4-D682-C544-889A-78F688BA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거듭제곱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2ABF7A8-93F1-4446-BF1E-C50475D2C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135" y="1232756"/>
            <a:ext cx="6517729" cy="46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3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122E5-7460-B741-A681-E1A1E194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시간 비교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BA2FFF-D6D1-BE47-86C7-8F8625F5B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0" y="908050"/>
            <a:ext cx="7230124" cy="5545138"/>
          </a:xfrm>
        </p:spPr>
      </p:pic>
    </p:spTree>
    <p:extLst>
      <p:ext uri="{BB962C8B-B14F-4D97-AF65-F5344CB8AC3E}">
        <p14:creationId xmlns:p14="http://schemas.microsoft.com/office/powerpoint/2010/main" val="235462336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181</Words>
  <Application>Microsoft Macintosh PowerPoint</Application>
  <PresentationFormat>화면 슬라이드 쇼(4:3)</PresentationFormat>
  <Paragraphs>63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Cambria Math</vt:lpstr>
      <vt:lpstr>Times New Roman</vt:lpstr>
      <vt:lpstr>Wingdings</vt:lpstr>
      <vt:lpstr>기본페이지</vt:lpstr>
      <vt:lpstr>Data Structure(실습)</vt:lpstr>
      <vt:lpstr>Contents</vt:lpstr>
      <vt:lpstr>순환</vt:lpstr>
      <vt:lpstr>순환</vt:lpstr>
      <vt:lpstr>거듭제곱</vt:lpstr>
      <vt:lpstr>시간 비교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서상원</cp:lastModifiedBy>
  <cp:revision>415</cp:revision>
  <dcterms:created xsi:type="dcterms:W3CDTF">2007-05-16T01:38:22Z</dcterms:created>
  <dcterms:modified xsi:type="dcterms:W3CDTF">2019-10-08T05:07:12Z</dcterms:modified>
  <cp:version>0906.0100.01</cp:version>
</cp:coreProperties>
</file>