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333" r:id="rId4"/>
    <p:sldId id="330" r:id="rId5"/>
    <p:sldId id="331" r:id="rId6"/>
    <p:sldId id="332" r:id="rId7"/>
    <p:sldId id="334" r:id="rId8"/>
    <p:sldId id="328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87959"/>
  </p:normalViewPr>
  <p:slideViewPr>
    <p:cSldViewPr>
      <p:cViewPr varScale="1">
        <p:scale>
          <a:sx n="112" d="100"/>
          <a:sy n="112" d="100"/>
        </p:scale>
        <p:origin x="2608" y="184"/>
      </p:cViewPr>
      <p:guideLst>
        <p:guide orient="horz" pos="2156"/>
        <p:guide pos="2876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2019. 11. 12.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그림 다시 그리기</a:t>
            </a:r>
          </a:p>
          <a:p>
            <a:pPr>
              <a:defRPr/>
            </a:pPr>
            <a:r>
              <a:rPr lang="ko-KR" altLang="en-US"/>
              <a:t>mobility</a:t>
            </a:r>
          </a:p>
          <a:p>
            <a:pPr>
              <a:defRPr/>
            </a:pPr>
            <a:r>
              <a:rPr lang="ko-KR" altLang="en-US"/>
              <a:t>Hand over - 전달. 안끊어지고</a:t>
            </a:r>
          </a:p>
          <a:p>
            <a:pPr>
              <a:defRPr/>
            </a:pPr>
            <a:r>
              <a:rPr lang="ko-KR" altLang="en-US"/>
              <a:t>hand off - 데이터 오갈때 hand off는 아얘 끊어졌다가 연결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Data plane</a:t>
            </a:r>
          </a:p>
          <a:p>
            <a:pPr>
              <a:defRPr/>
            </a:pPr>
            <a:r>
              <a:rPr lang="ko-KR" altLang="en-US"/>
              <a:t>Control plane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Sytem Arch - </a:t>
            </a:r>
          </a:p>
          <a:p>
            <a:pPr>
              <a:defRPr/>
            </a:pPr>
            <a:r>
              <a:rPr lang="ko-KR" altLang="en-US"/>
              <a:t>Frame work - control data 둘다 포함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기술이 어디에 속하는지가 제일 중요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mobility - 뜻 정확히 알기,( 100% 움직임에도 불구 통신되게 해주는 것)</a:t>
            </a:r>
          </a:p>
          <a:p>
            <a:pPr>
              <a:defRPr/>
            </a:pPr>
            <a:r>
              <a:rPr lang="ko-KR" altLang="en-US"/>
              <a:t>scalibility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2019. 11. 12.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88224" y="6508750"/>
            <a:ext cx="22493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wwtkddnjsww@gmail.com</a:t>
            </a:r>
            <a:endParaRPr lang="en-US" altLang="ko-KR" sz="1400" b="1" dirty="0">
              <a:solidFill>
                <a:srgbClr val="2C3A50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Structure(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2019.11.12(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pPr eaLnBrk="1" hangingPunct="1">
              <a:defRPr/>
            </a:pPr>
            <a:r>
              <a:rPr lang="en-US" altLang="ko-KR" dirty="0"/>
              <a:t>TA :  </a:t>
            </a:r>
            <a:r>
              <a:rPr lang="ko-KR" altLang="en-US" dirty="0" err="1"/>
              <a:t>서상원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graphicFrame>
        <p:nvGraphicFramePr>
          <p:cNvPr id="4" name="내용 개체 틀 4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35995"/>
              </p:ext>
            </p:extLst>
          </p:nvPr>
        </p:nvGraphicFramePr>
        <p:xfrm>
          <a:off x="479376" y="980728"/>
          <a:ext cx="8312266" cy="5223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450">
                  <a:extLst>
                    <a:ext uri="{9D8B030D-6E8A-4147-A177-3AD203B41FA5}">
                      <a16:colId xmlns:a16="http://schemas.microsoft.com/office/drawing/2014/main" val="2965518738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Bfs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이진탐색트리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Minimum spanning tree, shortest path tree, 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F8EC4-A8EC-D749-9C85-4B9BFCF1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D91B4-DFD5-FF4C-956E-DAB9C065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자료 탐색에서 중요한 부분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정렬 될 때 비교 연산과 이동 연산의 횟수가 효율성의 기준이다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정확하게 횟수를 구하는 것은 힘들기 때문에 </a:t>
            </a:r>
            <a:r>
              <a:rPr kumimoji="1" lang="en-US" altLang="ko-KR" dirty="0"/>
              <a:t>Big O </a:t>
            </a:r>
            <a:r>
              <a:rPr kumimoji="1" lang="ko-KR" altLang="en-US" dirty="0"/>
              <a:t>표기법을 이용한다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정렬의 안정성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입력 데이터에 동일한 키 값을 갖는 레코드가 </a:t>
            </a:r>
            <a:r>
              <a:rPr kumimoji="1" lang="ko-KR" altLang="en-US" dirty="0" err="1"/>
              <a:t>여러개</a:t>
            </a:r>
            <a:r>
              <a:rPr kumimoji="1" lang="ko-KR" altLang="en-US" dirty="0"/>
              <a:t> 존재할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상대적인 위치가 </a:t>
            </a:r>
            <a:r>
              <a:rPr kumimoji="1" lang="ko-KR" altLang="en-US" dirty="0" err="1"/>
              <a:t>정렬후에도</a:t>
            </a:r>
            <a:r>
              <a:rPr kumimoji="1" lang="ko-KR" altLang="en-US" dirty="0"/>
              <a:t> 바뀌지 않음을 의미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56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09AF7-97E9-0A4A-9E96-9D827CC3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버블정렬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BC0D4-1776-5B49-AC86-DCD77EC4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인접한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레코드를 비교하여 크기가 순서대로 되어있지 않으면 서로 교환하는 방법</a:t>
            </a:r>
            <a:endParaRPr kumimoji="1" lang="en-US" altLang="ko-KR" dirty="0"/>
          </a:p>
          <a:p>
            <a:r>
              <a:rPr kumimoji="1" lang="ko-KR" altLang="en-US" dirty="0"/>
              <a:t>비교</a:t>
            </a:r>
            <a:r>
              <a:rPr kumimoji="1" lang="en-US" altLang="ko-KR" dirty="0"/>
              <a:t>-</a:t>
            </a:r>
            <a:r>
              <a:rPr kumimoji="1" lang="ko-KR" altLang="en-US" dirty="0"/>
              <a:t>교환 과정이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완료되면 가장 큰 레코드가 리스트의 오른쪽 끝으로 이동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ABAA5B-1648-9242-B6C5-A755F21B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7" y="2267844"/>
            <a:ext cx="5329597" cy="38209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97AF11-C204-3943-87B5-44D814CAD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06" y="2708920"/>
            <a:ext cx="3040197" cy="25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BA295-CDDC-064B-B705-E79CEE98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삽입정렬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60CAE-803C-2B42-B246-6A3BBE3D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6462241" cy="5545138"/>
          </a:xfrm>
        </p:spPr>
        <p:txBody>
          <a:bodyPr/>
          <a:lstStyle/>
          <a:p>
            <a:r>
              <a:rPr kumimoji="1" lang="ko-KR" altLang="en-US" dirty="0"/>
              <a:t>모든 요소를 앞에서부터 이미 차례로 </a:t>
            </a:r>
            <a:r>
              <a:rPr kumimoji="1" lang="ko-KR" altLang="en-US" dirty="0" err="1"/>
              <a:t>정렬되있는</a:t>
            </a:r>
            <a:r>
              <a:rPr kumimoji="1" lang="ko-KR" altLang="en-US" dirty="0"/>
              <a:t> 부분과 비교하여 자신의 위치를 찾아 삽입하는 알고리즘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1E984-E319-8A48-BDAE-6FF674E0C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1" y="919459"/>
            <a:ext cx="2897844" cy="55712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7B2C9E-BE38-CD48-9887-D1FE4E229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4669420" cy="39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8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F7217-44A8-1E4C-9031-4F99E8B5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선택정렬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FF3B2-4813-4749-871D-BEA06FA0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주어진 리스트에서 최솟값을 찾는다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 값을 맨 앞에 위치한 값과 교체한다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맨 처음 리스트를 뺀 나머지도 같은 방법으로 진행한다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51E93A-F35A-9940-A9EE-9D7AF29AA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2" y="1628800"/>
            <a:ext cx="1253604" cy="4638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B01255-91FD-554A-AC9E-D967C6A2D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66077"/>
            <a:ext cx="41044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5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AA354-EB69-634B-AB46-7443E33A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셸정렬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0EC4E-9471-3B41-BDF8-09F1D803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데이터를 듬성듬성 나누어 삽입정렬한다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다시 잘게 나누어 삽입정렬한다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계속 반복한다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D695DF-828B-7F40-A382-6938E3B8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24844"/>
            <a:ext cx="6804248" cy="42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68196-5B73-BA46-9C6E-AB36A6FF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57755-FF18-4540-B706-CCA41EAF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Github</a:t>
            </a:r>
            <a:r>
              <a:rPr kumimoji="1" lang="ko-KR" altLang="en-US" dirty="0"/>
              <a:t>에서 정렬 </a:t>
            </a:r>
            <a:r>
              <a:rPr kumimoji="1" lang="ko-KR" altLang="en-US" dirty="0" err="1"/>
              <a:t>과제용</a:t>
            </a:r>
            <a:r>
              <a:rPr kumimoji="1" lang="ko-KR" altLang="en-US" dirty="0"/>
              <a:t> 데이터를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정렬하는 프로그램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Github</a:t>
            </a:r>
            <a:r>
              <a:rPr kumimoji="1" lang="ko-KR" altLang="en-US" dirty="0"/>
              <a:t>에 올려놓은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파일을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정렬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파일입출력</a:t>
            </a:r>
            <a:r>
              <a:rPr kumimoji="1" lang="ko-KR" altLang="en-US" dirty="0"/>
              <a:t> 사용하면 </a:t>
            </a:r>
            <a:r>
              <a:rPr kumimoji="1" lang="ko-KR" altLang="en-US" dirty="0" err="1"/>
              <a:t>입력받기</a:t>
            </a:r>
            <a:r>
              <a:rPr kumimoji="1" lang="ko-KR" altLang="en-US" dirty="0"/>
              <a:t> 가능</a:t>
            </a:r>
            <a:endParaRPr kumimoji="1" lang="en-US" altLang="ko-KR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가지 정렬 모두 구현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과제 구현 시 컴퓨터로 시간 측정하는 방법 찾고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정렬 시간 비교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보고서 및 소스코드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2019.11.19</a:t>
            </a:r>
            <a:r>
              <a:rPr kumimoji="1" lang="ko-KR" altLang="en-US" dirty="0"/>
              <a:t>까지 제출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보고서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수업시간까지 프린트해서 직접 제출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소스코드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이메일 제출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소스코드는 이메일로</a:t>
            </a:r>
            <a:r>
              <a:rPr kumimoji="1" lang="en-US" altLang="ko-KR" dirty="0"/>
              <a:t> [</a:t>
            </a:r>
            <a:r>
              <a:rPr kumimoji="1" lang="ko-KR" altLang="en-US" dirty="0"/>
              <a:t>자료구조</a:t>
            </a:r>
            <a:r>
              <a:rPr kumimoji="1" lang="en-US" altLang="ko-KR" dirty="0"/>
              <a:t>_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][11</a:t>
            </a:r>
            <a:r>
              <a:rPr kumimoji="1" lang="ko-KR" altLang="en-US" dirty="0"/>
              <a:t>주차</a:t>
            </a:r>
            <a:r>
              <a:rPr kumimoji="1" lang="en-US" altLang="ko-KR" dirty="0"/>
              <a:t>][</a:t>
            </a:r>
            <a:r>
              <a:rPr kumimoji="1" lang="ko-KR" altLang="en-US" dirty="0"/>
              <a:t>학번</a:t>
            </a:r>
            <a:r>
              <a:rPr kumimoji="1" lang="en-US" altLang="ko-KR" dirty="0"/>
              <a:t>][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].zip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압축하여 제출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327029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343</Words>
  <Application>Microsoft Macintosh PowerPoint</Application>
  <PresentationFormat>화면 슬라이드 쇼(4:3)</PresentationFormat>
  <Paragraphs>86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Times New Roman</vt:lpstr>
      <vt:lpstr>Wingdings</vt:lpstr>
      <vt:lpstr>기본페이지</vt:lpstr>
      <vt:lpstr>Data Structure(실습)</vt:lpstr>
      <vt:lpstr>Contents</vt:lpstr>
      <vt:lpstr>정렬</vt:lpstr>
      <vt:lpstr>버블정렬</vt:lpstr>
      <vt:lpstr>삽입정렬</vt:lpstr>
      <vt:lpstr>선택정렬</vt:lpstr>
      <vt:lpstr>셸정렬</vt:lpstr>
      <vt:lpstr>과제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449</cp:revision>
  <dcterms:created xsi:type="dcterms:W3CDTF">2007-05-16T01:38:22Z</dcterms:created>
  <dcterms:modified xsi:type="dcterms:W3CDTF">2019-11-12T04:29:51Z</dcterms:modified>
  <cp:version>0906.0100.01</cp:version>
</cp:coreProperties>
</file>