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86" r:id="rId4"/>
    <p:sldId id="289" r:id="rId5"/>
    <p:sldId id="295" r:id="rId6"/>
    <p:sldId id="296" r:id="rId7"/>
    <p:sldId id="297" r:id="rId8"/>
    <p:sldId id="290" r:id="rId9"/>
    <p:sldId id="298" r:id="rId10"/>
    <p:sldId id="294" r:id="rId11"/>
    <p:sldId id="299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6"/>
    <p:restoredTop sz="87983"/>
  </p:normalViewPr>
  <p:slideViewPr>
    <p:cSldViewPr>
      <p:cViewPr varScale="1">
        <p:scale>
          <a:sx n="119" d="100"/>
          <a:sy n="119" d="100"/>
        </p:scale>
        <p:origin x="1368" y="192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2019. 10. 1.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2019. 10. 1.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2493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wwtkddnjsww@gmail.com</a:t>
            </a:r>
            <a:endParaRPr lang="en-US" altLang="ko-KR" sz="1400" b="1" dirty="0">
              <a:solidFill>
                <a:srgbClr val="2C3A50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2019.09.03(</a:t>
            </a:r>
            <a:r>
              <a:rPr lang="ko-KR" altLang="en-US"/>
              <a:t>화</a:t>
            </a:r>
            <a:r>
              <a:rPr lang="en-US" altLang="ko-KR"/>
              <a:t>)</a:t>
            </a:r>
          </a:p>
          <a:p>
            <a:pPr eaLnBrk="1" hangingPunct="1">
              <a:defRPr/>
            </a:pPr>
            <a:r>
              <a:rPr lang="en-US" altLang="ko-KR"/>
              <a:t>TA :  </a:t>
            </a:r>
            <a:r>
              <a:rPr lang="ko-KR" altLang="en-US"/>
              <a:t>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05E33-7E33-5547-B2CA-DA0BD0DB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7EE19-EB7B-3449-BFC9-6BB61CFAF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미로찾기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큐는 연결리스트로 구현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미로의 경우 </a:t>
            </a:r>
            <a:r>
              <a:rPr kumimoji="1" lang="en-US" altLang="ko-KR" dirty="0"/>
              <a:t>7x7</a:t>
            </a:r>
            <a:r>
              <a:rPr kumimoji="1" lang="ko-KR" altLang="en-US" dirty="0"/>
              <a:t> 이상의 크기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배열 사용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최소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 이상의 미로에서 동작되는지 확인해보기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미로의 경로를 찾은 경우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＂</a:t>
            </a:r>
            <a:r>
              <a:rPr kumimoji="1" lang="ko-KR" altLang="en-US" dirty="0" err="1"/>
              <a:t>미로찾기</a:t>
            </a:r>
            <a:r>
              <a:rPr kumimoji="1" lang="ko-KR" altLang="en-US" dirty="0"/>
              <a:t> 성공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출력 후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 미로를 찾은 길 경로 출력</a:t>
            </a:r>
            <a:r>
              <a:rPr kumimoji="1" lang="en-US" altLang="ko-KR" dirty="0"/>
              <a:t>(</a:t>
            </a:r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막힌길은</a:t>
            </a:r>
            <a:r>
              <a:rPr kumimoji="1" lang="ko-KR" altLang="en-US" dirty="0"/>
              <a:t> 출력 </a:t>
            </a:r>
            <a:r>
              <a:rPr kumimoji="1" lang="en-US" altLang="ko-KR" dirty="0"/>
              <a:t>X)</a:t>
            </a:r>
            <a:br>
              <a:rPr kumimoji="1" lang="en-US" altLang="ko-KR" dirty="0"/>
            </a:br>
            <a:r>
              <a:rPr kumimoji="1" lang="en-US" altLang="ko-KR" dirty="0"/>
              <a:t>	EX&gt; </a:t>
            </a:r>
            <a:r>
              <a:rPr kumimoji="1" lang="ko-KR" altLang="en-US" dirty="0"/>
              <a:t>옆의 미로 경로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파란색 부분</a:t>
            </a:r>
            <a:endParaRPr kumimoji="1" lang="en-US" altLang="ko-KR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0C995A7-3D66-F442-AD92-90BEF10CC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909806"/>
              </p:ext>
            </p:extLst>
          </p:nvPr>
        </p:nvGraphicFramePr>
        <p:xfrm>
          <a:off x="6132292" y="3248980"/>
          <a:ext cx="28443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40">
                  <a:extLst>
                    <a:ext uri="{9D8B030D-6E8A-4147-A177-3AD203B41FA5}">
                      <a16:colId xmlns:a16="http://schemas.microsoft.com/office/drawing/2014/main" val="1956636529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333866437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813828191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1154340103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1469229923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1308576365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1642913072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3860474187"/>
                    </a:ext>
                  </a:extLst>
                </a:gridCol>
              </a:tblGrid>
              <a:tr h="31962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61734"/>
                  </a:ext>
                </a:extLst>
              </a:tr>
              <a:tr h="31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28802"/>
                  </a:ext>
                </a:extLst>
              </a:tr>
              <a:tr h="31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95795"/>
                  </a:ext>
                </a:extLst>
              </a:tr>
              <a:tr h="31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93798"/>
                  </a:ext>
                </a:extLst>
              </a:tr>
              <a:tr h="31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233157"/>
                  </a:ext>
                </a:extLst>
              </a:tr>
              <a:tr h="31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6295"/>
                  </a:ext>
                </a:extLst>
              </a:tr>
              <a:tr h="31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08074"/>
                  </a:ext>
                </a:extLst>
              </a:tr>
              <a:tr h="31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5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9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56DFB-C9DA-EF4C-8A2A-4C22A2E4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 제출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F2888-D341-B649-923A-84F7E8F9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 </a:t>
            </a:r>
            <a:r>
              <a:rPr lang="en-US" altLang="ko-KR" dirty="0"/>
              <a:t>=</a:t>
            </a:r>
            <a:r>
              <a:rPr lang="ko-KR" altLang="en-US" dirty="0"/>
              <a:t> 이메일 제출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보고서 </a:t>
            </a:r>
            <a:r>
              <a:rPr lang="en-US" altLang="ko-KR" dirty="0"/>
              <a:t>=</a:t>
            </a:r>
            <a:r>
              <a:rPr lang="ko-KR" altLang="en-US" dirty="0"/>
              <a:t> 수업시간에 제출</a:t>
            </a:r>
          </a:p>
          <a:p>
            <a:pPr>
              <a:defRPr/>
            </a:pPr>
            <a:r>
              <a:rPr lang="ko-KR" altLang="en-US" dirty="0"/>
              <a:t>보고서 필수 양식</a:t>
            </a:r>
          </a:p>
          <a:p>
            <a:pPr lvl="1">
              <a:defRPr/>
            </a:pPr>
            <a:r>
              <a:rPr lang="ko-KR" altLang="en-US" dirty="0"/>
              <a:t>과제 설명 	</a:t>
            </a:r>
            <a:r>
              <a:rPr lang="en-US" altLang="ko-KR" dirty="0"/>
              <a:t>=</a:t>
            </a:r>
            <a:r>
              <a:rPr lang="ko-KR" altLang="en-US" dirty="0"/>
              <a:t> 과제 어떻게 이해했는지</a:t>
            </a:r>
          </a:p>
          <a:p>
            <a:pPr lvl="1">
              <a:defRPr/>
            </a:pPr>
            <a:r>
              <a:rPr lang="ko-KR" altLang="en-US" dirty="0"/>
              <a:t>프로그램 구조 	</a:t>
            </a:r>
            <a:r>
              <a:rPr lang="en-US" altLang="ko-KR" dirty="0"/>
              <a:t>=</a:t>
            </a:r>
            <a:r>
              <a:rPr lang="ko-KR" altLang="en-US" dirty="0"/>
              <a:t> 각 </a:t>
            </a:r>
            <a:r>
              <a:rPr lang="ko-KR" altLang="en-US" dirty="0" err="1"/>
              <a:t>함수별</a:t>
            </a:r>
            <a:r>
              <a:rPr lang="ko-KR" altLang="en-US" dirty="0"/>
              <a:t> 주요 동작 등 </a:t>
            </a:r>
            <a:r>
              <a:rPr lang="en-US" altLang="ko-KR" dirty="0"/>
              <a:t>(</a:t>
            </a:r>
            <a:r>
              <a:rPr lang="ko-KR" altLang="en-US" dirty="0"/>
              <a:t>소스에 대한 설명 </a:t>
            </a:r>
            <a:r>
              <a:rPr lang="en-US" altLang="ko-KR" dirty="0"/>
              <a:t>X, </a:t>
            </a:r>
            <a:r>
              <a:rPr lang="ko-KR" altLang="en-US" dirty="0"/>
              <a:t>소스 설명은 주석에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소스코드	 </a:t>
            </a:r>
          </a:p>
          <a:p>
            <a:pPr lvl="1">
              <a:defRPr/>
            </a:pPr>
            <a:r>
              <a:rPr lang="ko-KR" altLang="en-US" dirty="0"/>
              <a:t>비고 및 고찰	</a:t>
            </a:r>
            <a:r>
              <a:rPr lang="en-US" altLang="ko-KR" dirty="0"/>
              <a:t>=</a:t>
            </a:r>
            <a:r>
              <a:rPr lang="ko-KR" altLang="en-US" dirty="0"/>
              <a:t> 짜면서 어려운 부분에 대한 설명 등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31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51990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이진탐색트리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텀프로젝트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시작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95FCA-E8B2-914B-B132-6D888070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9412EB-B7A5-D846-866E-73481684426F}"/>
              </a:ext>
            </a:extLst>
          </p:cNvPr>
          <p:cNvGrpSpPr/>
          <p:nvPr/>
        </p:nvGrpSpPr>
        <p:grpSpPr>
          <a:xfrm>
            <a:off x="3167844" y="1088535"/>
            <a:ext cx="3204356" cy="5184167"/>
            <a:chOff x="2987824" y="1016732"/>
            <a:chExt cx="3204356" cy="518416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1531B0E-A41B-F64A-BA3E-62DD943DE3B6}"/>
                </a:ext>
              </a:extLst>
            </p:cNvPr>
            <p:cNvSpPr/>
            <p:nvPr/>
          </p:nvSpPr>
          <p:spPr>
            <a:xfrm>
              <a:off x="3059832" y="1160339"/>
              <a:ext cx="3024336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A7F7F-2A76-8D46-ABCE-28E533A5047F}"/>
                </a:ext>
              </a:extLst>
            </p:cNvPr>
            <p:cNvSpPr/>
            <p:nvPr/>
          </p:nvSpPr>
          <p:spPr>
            <a:xfrm>
              <a:off x="2987824" y="1016732"/>
              <a:ext cx="3204356" cy="252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562FA9-B5D8-524D-9D6F-234CAA11BEB4}"/>
              </a:ext>
            </a:extLst>
          </p:cNvPr>
          <p:cNvSpPr/>
          <p:nvPr/>
        </p:nvSpPr>
        <p:spPr>
          <a:xfrm>
            <a:off x="3329862" y="407707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85BA1B-8248-E14A-91DD-ADAF5E9603CA}"/>
              </a:ext>
            </a:extLst>
          </p:cNvPr>
          <p:cNvSpPr/>
          <p:nvPr/>
        </p:nvSpPr>
        <p:spPr>
          <a:xfrm>
            <a:off x="3329862" y="3005271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9DF08B-619D-7B4F-9654-D52F25B6DE19}"/>
              </a:ext>
            </a:extLst>
          </p:cNvPr>
          <p:cNvSpPr/>
          <p:nvPr/>
        </p:nvSpPr>
        <p:spPr>
          <a:xfrm>
            <a:off x="3329862" y="191683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0E566C-9BE5-494B-BEB7-09D884A7C6E4}"/>
              </a:ext>
            </a:extLst>
          </p:cNvPr>
          <p:cNvSpPr/>
          <p:nvPr/>
        </p:nvSpPr>
        <p:spPr>
          <a:xfrm>
            <a:off x="3329862" y="515719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90A012-283C-6E4F-ACD3-83DF8449B760}"/>
              </a:ext>
            </a:extLst>
          </p:cNvPr>
          <p:cNvSpPr/>
          <p:nvPr/>
        </p:nvSpPr>
        <p:spPr>
          <a:xfrm>
            <a:off x="3149842" y="6207857"/>
            <a:ext cx="3204356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2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E7F-D036-774F-BC66-7831FBA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Header.h</a:t>
            </a:r>
            <a:endParaRPr kumimoji="1"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E8F3E96-BA9E-AF4C-9813-085F7121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8" y="1160748"/>
            <a:ext cx="7910444" cy="4320480"/>
          </a:xfrm>
        </p:spPr>
      </p:pic>
    </p:spTree>
    <p:extLst>
      <p:ext uri="{BB962C8B-B14F-4D97-AF65-F5344CB8AC3E}">
        <p14:creationId xmlns:p14="http://schemas.microsoft.com/office/powerpoint/2010/main" val="85280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E7F-D036-774F-BC66-7831FBA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Header.h</a:t>
            </a:r>
            <a:endParaRPr kumimoji="1"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DD2687A-A4D7-2144-8CAA-1FADAD70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7" y="1124744"/>
            <a:ext cx="8114779" cy="2952328"/>
          </a:xfrm>
        </p:spPr>
      </p:pic>
    </p:spTree>
    <p:extLst>
      <p:ext uri="{BB962C8B-B14F-4D97-AF65-F5344CB8AC3E}">
        <p14:creationId xmlns:p14="http://schemas.microsoft.com/office/powerpoint/2010/main" val="148823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E7F-D036-774F-BC66-7831FBA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Header.h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17B8B5-E6CD-A44B-A2C8-B4CF3E07F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1016731"/>
            <a:ext cx="6516724" cy="5467155"/>
          </a:xfrm>
        </p:spPr>
      </p:pic>
    </p:spTree>
    <p:extLst>
      <p:ext uri="{BB962C8B-B14F-4D97-AF65-F5344CB8AC3E}">
        <p14:creationId xmlns:p14="http://schemas.microsoft.com/office/powerpoint/2010/main" val="154810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E7F-D036-774F-BC66-7831FBA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Header.h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4DD215-066B-0645-8F9E-100D6C2E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44723"/>
            <a:ext cx="7920880" cy="5419549"/>
          </a:xfrm>
        </p:spPr>
      </p:pic>
    </p:spTree>
    <p:extLst>
      <p:ext uri="{BB962C8B-B14F-4D97-AF65-F5344CB8AC3E}">
        <p14:creationId xmlns:p14="http://schemas.microsoft.com/office/powerpoint/2010/main" val="176940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E7F-D036-774F-BC66-7831FBA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main.cpp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74971E-1338-BA4C-AB92-9BEA11174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908720"/>
            <a:ext cx="9045575" cy="55451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F4025-6012-454E-80DE-EC71BBED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60748"/>
            <a:ext cx="7056784" cy="49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2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F369-263D-6A4E-B244-5EEC26D0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미로찾기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동작과정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E873CA4-F83C-1F46-AF44-0CB0468CA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05774"/>
              </p:ext>
            </p:extLst>
          </p:nvPr>
        </p:nvGraphicFramePr>
        <p:xfrm>
          <a:off x="467544" y="1124744"/>
          <a:ext cx="3941960" cy="388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45">
                  <a:extLst>
                    <a:ext uri="{9D8B030D-6E8A-4147-A177-3AD203B41FA5}">
                      <a16:colId xmlns:a16="http://schemas.microsoft.com/office/drawing/2014/main" val="195663652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333866437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81382819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154340103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469229923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30857636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6429130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3860474187"/>
                    </a:ext>
                  </a:extLst>
                </a:gridCol>
              </a:tblGrid>
              <a:tr h="48613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61734"/>
                  </a:ext>
                </a:extLst>
              </a:tr>
              <a:tr h="48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28802"/>
                  </a:ext>
                </a:extLst>
              </a:tr>
              <a:tr h="48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95795"/>
                  </a:ext>
                </a:extLst>
              </a:tr>
              <a:tr h="48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93798"/>
                  </a:ext>
                </a:extLst>
              </a:tr>
              <a:tr h="48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233157"/>
                  </a:ext>
                </a:extLst>
              </a:tr>
              <a:tr h="48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6295"/>
                  </a:ext>
                </a:extLst>
              </a:tr>
              <a:tr h="48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208074"/>
                  </a:ext>
                </a:extLst>
              </a:tr>
              <a:tr h="48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526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D9C5B8-672E-1940-B1F3-6C8D5F011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50747"/>
              </p:ext>
            </p:extLst>
          </p:nvPr>
        </p:nvGraphicFramePr>
        <p:xfrm>
          <a:off x="5976156" y="1315315"/>
          <a:ext cx="1656184" cy="452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381262755"/>
                    </a:ext>
                  </a:extLst>
                </a:gridCol>
              </a:tblGrid>
              <a:tr h="4525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9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AFAFA-03A3-F04C-9315-9F6E72F9D31D}"/>
              </a:ext>
            </a:extLst>
          </p:cNvPr>
          <p:cNvSpPr txBox="1"/>
          <p:nvPr/>
        </p:nvSpPr>
        <p:spPr>
          <a:xfrm>
            <a:off x="7612812" y="2369747"/>
            <a:ext cx="153118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queue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92792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251</Words>
  <Application>Microsoft Macintosh PowerPoint</Application>
  <PresentationFormat>화면 슬라이드 쇼(4:3)</PresentationFormat>
  <Paragraphs>115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Times New Roman</vt:lpstr>
      <vt:lpstr>Wingdings</vt:lpstr>
      <vt:lpstr>기본페이지</vt:lpstr>
      <vt:lpstr>Data Structure(실습)</vt:lpstr>
      <vt:lpstr>Contents</vt:lpstr>
      <vt:lpstr>구조</vt:lpstr>
      <vt:lpstr>Header.h</vt:lpstr>
      <vt:lpstr>Header.h</vt:lpstr>
      <vt:lpstr>Header.h</vt:lpstr>
      <vt:lpstr>Header.h</vt:lpstr>
      <vt:lpstr>main.cpp</vt:lpstr>
      <vt:lpstr>미로찾기 동작과정</vt:lpstr>
      <vt:lpstr>과제</vt:lpstr>
      <vt:lpstr>과제 제출 방법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416</cp:revision>
  <dcterms:created xsi:type="dcterms:W3CDTF">2007-05-16T01:38:22Z</dcterms:created>
  <dcterms:modified xsi:type="dcterms:W3CDTF">2019-10-01T02:31:53Z</dcterms:modified>
  <cp:version>0906.0100.01</cp:version>
</cp:coreProperties>
</file>