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86" r:id="rId5"/>
    <p:sldId id="287" r:id="rId6"/>
    <p:sldId id="288" r:id="rId7"/>
    <p:sldId id="289" r:id="rId8"/>
    <p:sldId id="290" r:id="rId9"/>
    <p:sldId id="292" r:id="rId10"/>
    <p:sldId id="281" r:id="rId11"/>
    <p:sldId id="278" r:id="rId12"/>
    <p:sldId id="279" r:id="rId13"/>
    <p:sldId id="293" r:id="rId14"/>
    <p:sldId id="291" r:id="rId15"/>
    <p:sldId id="260" r:id="rId16"/>
    <p:sldId id="282" r:id="rId17"/>
    <p:sldId id="283" r:id="rId18"/>
    <p:sldId id="284" r:id="rId19"/>
    <p:sldId id="285" r:id="rId2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411"/>
    <p:restoredTop sz="87959"/>
  </p:normalViewPr>
  <p:slideViewPr>
    <p:cSldViewPr>
      <p:cViewPr varScale="1">
        <p:scale>
          <a:sx n="129" d="100"/>
          <a:sy n="129" d="100"/>
        </p:scale>
        <p:origin x="1968" y="200"/>
      </p:cViewPr>
      <p:guideLst>
        <p:guide orient="horz" pos="2156"/>
        <p:guide pos="2876"/>
      </p:guideLst>
    </p:cSldViewPr>
  </p:slideViewPr>
  <p:notesTextViewPr>
    <p:cViewPr>
      <p:scale>
        <a:sx n="104" d="100"/>
        <a:sy n="104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2019. 9. 17.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그림 다시 그리기</a:t>
            </a:r>
          </a:p>
          <a:p>
            <a:pPr>
              <a:defRPr/>
            </a:pPr>
            <a:r>
              <a:rPr lang="ko-KR" altLang="en-US"/>
              <a:t>mobility</a:t>
            </a:r>
          </a:p>
          <a:p>
            <a:pPr>
              <a:defRPr/>
            </a:pPr>
            <a:r>
              <a:rPr lang="ko-KR" altLang="en-US"/>
              <a:t>Hand over - 전달. 안끊어지고</a:t>
            </a:r>
          </a:p>
          <a:p>
            <a:pPr>
              <a:defRPr/>
            </a:pPr>
            <a:r>
              <a:rPr lang="ko-KR" altLang="en-US"/>
              <a:t>hand off - 데이터 오갈때 hand off는 아얘 끊어졌다가 연결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Data plane</a:t>
            </a:r>
          </a:p>
          <a:p>
            <a:pPr>
              <a:defRPr/>
            </a:pPr>
            <a:r>
              <a:rPr lang="ko-KR" altLang="en-US"/>
              <a:t>Control plane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Sytem Arch - </a:t>
            </a:r>
          </a:p>
          <a:p>
            <a:pPr>
              <a:defRPr/>
            </a:pPr>
            <a:r>
              <a:rPr lang="ko-KR" altLang="en-US"/>
              <a:t>Frame work - control data 둘다 포함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기술이 어디에 속하는지가 제일 중요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mobility - 뜻 정확히 알기,( 100% 움직임에도 불구 통신되게 해주는 것)</a:t>
            </a:r>
          </a:p>
          <a:p>
            <a:pPr>
              <a:defRPr/>
            </a:pPr>
            <a:r>
              <a:rPr lang="ko-KR" altLang="en-US"/>
              <a:t>scalibility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06DEDA-4E91-4130-86EE-EFBCFEBE313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2019. 9. 17.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88224" y="6508750"/>
            <a:ext cx="22493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wwtkddnjsww@gmail.com</a:t>
            </a:r>
            <a:endParaRPr lang="en-US" altLang="ko-KR" sz="1400" b="1" dirty="0">
              <a:solidFill>
                <a:srgbClr val="2C3A50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icpckorea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wtkddnjsww/TA_Data_Struct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Data Structure(</a:t>
            </a:r>
            <a:r>
              <a:rPr lang="ko-KR" altLang="en-US"/>
              <a:t>실습</a:t>
            </a:r>
            <a:r>
              <a:rPr lang="en-US" altLang="ko-KR"/>
              <a:t>)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2019.09.03(</a:t>
            </a:r>
            <a:r>
              <a:rPr lang="ko-KR" altLang="en-US"/>
              <a:t>화</a:t>
            </a:r>
            <a:r>
              <a:rPr lang="en-US" altLang="ko-KR"/>
              <a:t>)</a:t>
            </a:r>
          </a:p>
          <a:p>
            <a:pPr eaLnBrk="1" hangingPunct="1">
              <a:defRPr/>
            </a:pPr>
            <a:r>
              <a:rPr lang="en-US" altLang="ko-KR"/>
              <a:t>TA :  </a:t>
            </a:r>
            <a:r>
              <a:rPr lang="ko-KR" altLang="en-US"/>
              <a:t>서상원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89450-43DF-4C5B-974C-BEA7FA07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연결리스트를 이용한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768B1-9764-4883-92E8-D6EF13CF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기본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삽입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EECB6AC-3089-4C74-A216-D2F49D5C40B7}"/>
              </a:ext>
            </a:extLst>
          </p:cNvPr>
          <p:cNvGrpSpPr/>
          <p:nvPr/>
        </p:nvGrpSpPr>
        <p:grpSpPr>
          <a:xfrm>
            <a:off x="1724357" y="1459685"/>
            <a:ext cx="1548172" cy="473057"/>
            <a:chOff x="1043608" y="1659798"/>
            <a:chExt cx="1548172" cy="47305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5C641E8-B82F-4E3A-854E-49866025C779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5195019-3FC9-4896-93C4-16794DC2B656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5A1A20E-A08C-4891-B520-06283A6C6E46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B8716F5-314C-45DE-BD3C-09077BD55391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8A0F7A0-ADE8-49A5-83EA-5DA4AA178FAA}"/>
              </a:ext>
            </a:extLst>
          </p:cNvPr>
          <p:cNvGrpSpPr/>
          <p:nvPr/>
        </p:nvGrpSpPr>
        <p:grpSpPr>
          <a:xfrm>
            <a:off x="3272529" y="1459685"/>
            <a:ext cx="1548172" cy="473057"/>
            <a:chOff x="1043608" y="1659798"/>
            <a:chExt cx="1548172" cy="47305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7917346-5F31-4029-A15D-696692836A87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35D4443-94BF-4045-945F-4792E49882DC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722CE80-BB27-4C3A-B644-A702117BC13F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3F1660C-ACF2-4931-B54E-41FB78EC9BDD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99CCA94-A4EF-4234-ABC1-57B5CADDC836}"/>
              </a:ext>
            </a:extLst>
          </p:cNvPr>
          <p:cNvGrpSpPr/>
          <p:nvPr/>
        </p:nvGrpSpPr>
        <p:grpSpPr>
          <a:xfrm>
            <a:off x="4820701" y="1448780"/>
            <a:ext cx="1548172" cy="473057"/>
            <a:chOff x="1043608" y="1659798"/>
            <a:chExt cx="1548172" cy="47305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65DF548-02F8-41E2-845D-7E79C9EC0A1D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191B37E-E64E-400C-8083-B31DF819956E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1BFD9A0-31A2-4775-8C00-491884302FC9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2294FE4-1230-4417-98B8-1910175BD699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6"/>
              <a:ext cx="77408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43ED298-00B1-4C6B-8F32-DD792E78B15E}"/>
              </a:ext>
            </a:extLst>
          </p:cNvPr>
          <p:cNvGrpSpPr/>
          <p:nvPr/>
        </p:nvGrpSpPr>
        <p:grpSpPr>
          <a:xfrm>
            <a:off x="6368873" y="1448780"/>
            <a:ext cx="1548172" cy="473057"/>
            <a:chOff x="1043608" y="1659798"/>
            <a:chExt cx="1548172" cy="47305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25C6FE5-D707-4859-91AD-9E8907E1AE3E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81EBA57-C693-4A75-97AA-A04D2CCCC42E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BD7271C-4511-4A2E-9BF3-EE8E06EEB6D8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DE36927-5DA2-48D2-99DA-D020ECD0B0AE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DC3B560-C02E-493A-94E1-26D9F11B2015}"/>
              </a:ext>
            </a:extLst>
          </p:cNvPr>
          <p:cNvSpPr txBox="1"/>
          <p:nvPr/>
        </p:nvSpPr>
        <p:spPr>
          <a:xfrm>
            <a:off x="7877713" y="1496158"/>
            <a:ext cx="87075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NULL</a:t>
            </a:r>
            <a:endParaRPr lang="ko-KR" altLang="en-US" sz="20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3D1DDB-04B9-4193-9C87-572413BAA78B}"/>
              </a:ext>
            </a:extLst>
          </p:cNvPr>
          <p:cNvCxnSpPr>
            <a:cxnSpLocks/>
          </p:cNvCxnSpPr>
          <p:nvPr/>
        </p:nvCxnSpPr>
        <p:spPr>
          <a:xfrm>
            <a:off x="950271" y="1685308"/>
            <a:ext cx="7740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EAD07C-F98A-41A7-BC88-35E4485E0EEA}"/>
              </a:ext>
            </a:extLst>
          </p:cNvPr>
          <p:cNvSpPr txBox="1"/>
          <p:nvPr/>
        </p:nvSpPr>
        <p:spPr>
          <a:xfrm>
            <a:off x="359532" y="1464691"/>
            <a:ext cx="51167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top</a:t>
            </a:r>
            <a:endParaRPr lang="ko-KR" altLang="en-US" sz="20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548F670-9954-4147-A64B-7683737C64BC}"/>
              </a:ext>
            </a:extLst>
          </p:cNvPr>
          <p:cNvGrpSpPr/>
          <p:nvPr/>
        </p:nvGrpSpPr>
        <p:grpSpPr>
          <a:xfrm>
            <a:off x="1688353" y="2755829"/>
            <a:ext cx="1548172" cy="473057"/>
            <a:chOff x="1043608" y="1659798"/>
            <a:chExt cx="1548172" cy="473057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157C5365-6802-4D2C-9497-D1C724E685FC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66C36F56-5BB7-46E0-B1A8-19DC39D1686D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3C907AA-7490-40EC-977B-1743B5C240F2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DFA47CD6-B4CC-45AC-93B6-67880B4B3946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65CDB3A-354D-4C58-A67E-0849FDB73640}"/>
              </a:ext>
            </a:extLst>
          </p:cNvPr>
          <p:cNvGrpSpPr/>
          <p:nvPr/>
        </p:nvGrpSpPr>
        <p:grpSpPr>
          <a:xfrm>
            <a:off x="3236525" y="2755829"/>
            <a:ext cx="1548172" cy="473057"/>
            <a:chOff x="1043608" y="1659798"/>
            <a:chExt cx="1548172" cy="473057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5F413A1B-035A-41F5-A75F-8C336BD89CEB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8A262F09-3E27-42EA-8F31-D6676813BE78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281035DC-4055-474A-BCA7-0928D4DB880A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41E788A3-06A3-4C2A-AFB3-658BF79037AE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E8A4E69-1374-4C5D-B63C-624E7625BDD9}"/>
              </a:ext>
            </a:extLst>
          </p:cNvPr>
          <p:cNvGrpSpPr/>
          <p:nvPr/>
        </p:nvGrpSpPr>
        <p:grpSpPr>
          <a:xfrm>
            <a:off x="4784697" y="2744924"/>
            <a:ext cx="1548172" cy="473057"/>
            <a:chOff x="1043608" y="1659798"/>
            <a:chExt cx="1548172" cy="473057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A5F597CD-2EB7-4961-98BE-11BA4AFC0817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461E5239-D0F6-4F87-AC7A-4DAC7A7054CD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684BC961-BB28-45C3-B446-69AEE67CFEAE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1748D2CE-5377-4DD1-B786-213C94CE7EC9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6"/>
              <a:ext cx="77408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F08EA2C-5631-437A-A38F-6B6255E278B3}"/>
              </a:ext>
            </a:extLst>
          </p:cNvPr>
          <p:cNvGrpSpPr/>
          <p:nvPr/>
        </p:nvGrpSpPr>
        <p:grpSpPr>
          <a:xfrm>
            <a:off x="6332869" y="2744924"/>
            <a:ext cx="1548172" cy="473057"/>
            <a:chOff x="1043608" y="1659798"/>
            <a:chExt cx="1548172" cy="473057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B35D0A82-FDDE-438A-B190-D32F494DF853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1C48C3D-0502-49F8-8510-5222F8A497B7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4297799D-5FE6-4167-A41A-5C5EE9C7E33F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2526A87-3A4D-484C-A0BA-9E1D61CA8F6B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3CDBDEB0-6677-492B-B674-515F4A5ED1D5}"/>
              </a:ext>
            </a:extLst>
          </p:cNvPr>
          <p:cNvSpPr txBox="1"/>
          <p:nvPr/>
        </p:nvSpPr>
        <p:spPr>
          <a:xfrm>
            <a:off x="7841709" y="2792302"/>
            <a:ext cx="87075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NULL</a:t>
            </a:r>
            <a:endParaRPr lang="ko-KR" altLang="en-US" sz="20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33D68BBD-DAF1-4D80-9EF2-DAA7721B30CE}"/>
              </a:ext>
            </a:extLst>
          </p:cNvPr>
          <p:cNvCxnSpPr>
            <a:cxnSpLocks/>
          </p:cNvCxnSpPr>
          <p:nvPr/>
        </p:nvCxnSpPr>
        <p:spPr>
          <a:xfrm>
            <a:off x="914267" y="2981452"/>
            <a:ext cx="7740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564AF15-1891-48E8-B4D8-3F8E2B23B9A2}"/>
              </a:ext>
            </a:extLst>
          </p:cNvPr>
          <p:cNvSpPr txBox="1"/>
          <p:nvPr/>
        </p:nvSpPr>
        <p:spPr>
          <a:xfrm>
            <a:off x="323528" y="2760835"/>
            <a:ext cx="51167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top</a:t>
            </a:r>
            <a:endParaRPr lang="ko-KR" altLang="en-US" sz="2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98BD880-6CBF-4544-AABD-3FCC1BCA552D}"/>
              </a:ext>
            </a:extLst>
          </p:cNvPr>
          <p:cNvGrpSpPr/>
          <p:nvPr/>
        </p:nvGrpSpPr>
        <p:grpSpPr>
          <a:xfrm>
            <a:off x="558305" y="3480564"/>
            <a:ext cx="2020484" cy="525581"/>
            <a:chOff x="558305" y="3480564"/>
            <a:chExt cx="2020484" cy="525581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63B283B-5F65-452F-8DF1-42AD74BA4852}"/>
                </a:ext>
              </a:extLst>
            </p:cNvPr>
            <p:cNvSpPr txBox="1"/>
            <p:nvPr/>
          </p:nvSpPr>
          <p:spPr>
            <a:xfrm>
              <a:off x="558305" y="3480564"/>
              <a:ext cx="312906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</a:t>
              </a:r>
              <a:endParaRPr lang="ko-KR" altLang="en-US" sz="20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2D8DADD4-38E6-4674-B748-7A5C4D54195E}"/>
                </a:ext>
              </a:extLst>
            </p:cNvPr>
            <p:cNvCxnSpPr>
              <a:cxnSpLocks/>
            </p:cNvCxnSpPr>
            <p:nvPr/>
          </p:nvCxnSpPr>
          <p:spPr>
            <a:xfrm>
              <a:off x="835207" y="3680619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B19AEC14-FEE8-4685-BFFA-22CB1106BCC3}"/>
                </a:ext>
              </a:extLst>
            </p:cNvPr>
            <p:cNvGrpSpPr/>
            <p:nvPr/>
          </p:nvGrpSpPr>
          <p:grpSpPr>
            <a:xfrm>
              <a:off x="1606681" y="3533088"/>
              <a:ext cx="972108" cy="473057"/>
              <a:chOff x="1043608" y="1659798"/>
              <a:chExt cx="972108" cy="47305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AC78CD29-0464-4FC7-8F7D-40785377BE89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83B3E901-40E1-40D3-B105-80BDD9D96E5C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3DB70FF1-DFA5-44E4-9C25-12FB0C4BA6ED}"/>
              </a:ext>
            </a:extLst>
          </p:cNvPr>
          <p:cNvCxnSpPr>
            <a:cxnSpLocks/>
          </p:cNvCxnSpPr>
          <p:nvPr/>
        </p:nvCxnSpPr>
        <p:spPr>
          <a:xfrm flipH="1" flipV="1">
            <a:off x="1979712" y="3228886"/>
            <a:ext cx="401055" cy="5407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CCC8A9E0-185B-47DC-9D62-6939975A9E84}"/>
              </a:ext>
            </a:extLst>
          </p:cNvPr>
          <p:cNvCxnSpPr>
            <a:cxnSpLocks/>
          </p:cNvCxnSpPr>
          <p:nvPr/>
        </p:nvCxnSpPr>
        <p:spPr>
          <a:xfrm>
            <a:off x="615371" y="3191285"/>
            <a:ext cx="977251" cy="43783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1C6A4E3E-ADE3-4879-B9FE-2A5535BE7627}"/>
              </a:ext>
            </a:extLst>
          </p:cNvPr>
          <p:cNvGrpSpPr/>
          <p:nvPr/>
        </p:nvGrpSpPr>
        <p:grpSpPr>
          <a:xfrm>
            <a:off x="1724357" y="4576123"/>
            <a:ext cx="1548172" cy="473057"/>
            <a:chOff x="1043608" y="1659798"/>
            <a:chExt cx="1548172" cy="473057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F76C045D-ACE7-461A-BCCD-B66B6F2FB38D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3B5B836-FA23-488E-9516-83F7A5FB6335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CEA88BA2-73B3-4932-B8BB-52E3107D745F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B36E08EA-9659-4B8A-A84D-2A173D7AB7F8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DC1E4E9A-1DFE-48CA-9601-25A2BCFF7D9D}"/>
              </a:ext>
            </a:extLst>
          </p:cNvPr>
          <p:cNvGrpSpPr/>
          <p:nvPr/>
        </p:nvGrpSpPr>
        <p:grpSpPr>
          <a:xfrm>
            <a:off x="3272529" y="4576123"/>
            <a:ext cx="1548172" cy="473057"/>
            <a:chOff x="1043608" y="1659798"/>
            <a:chExt cx="1548172" cy="473057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CD937CD7-039F-42ED-AAD7-27C0314ED994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CC9A09DE-D1B9-466A-AF99-C078B2AB9473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4E25F989-4EF8-4816-A3ED-81B550917534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E47D249A-24E8-42E1-B2F1-BCDFF92A42A6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CA42345-63CD-42D4-8DA7-91A3B4D32C06}"/>
              </a:ext>
            </a:extLst>
          </p:cNvPr>
          <p:cNvGrpSpPr/>
          <p:nvPr/>
        </p:nvGrpSpPr>
        <p:grpSpPr>
          <a:xfrm>
            <a:off x="4820701" y="4565218"/>
            <a:ext cx="1548172" cy="473057"/>
            <a:chOff x="1043608" y="1659798"/>
            <a:chExt cx="1548172" cy="473057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490F6580-C864-421A-BC1B-0B4D40F62F3A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DA9B5A1-8EC2-4463-90E4-F95BBCC58FCE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0EE3225E-E190-489A-9619-D0B98A9A01A1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AE7C3CCE-D3B5-469F-8A0A-CAACD766514F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6"/>
              <a:ext cx="77408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61F0E833-AC3F-4B1D-A216-9A1528344514}"/>
              </a:ext>
            </a:extLst>
          </p:cNvPr>
          <p:cNvGrpSpPr/>
          <p:nvPr/>
        </p:nvGrpSpPr>
        <p:grpSpPr>
          <a:xfrm>
            <a:off x="6368873" y="4565218"/>
            <a:ext cx="1548172" cy="473057"/>
            <a:chOff x="1043608" y="1659798"/>
            <a:chExt cx="1548172" cy="473057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7F2E8C9D-482E-4942-8253-52F5E59A8675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B4459A18-1598-41B9-BDA1-2322CAF8E171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9E1D4F3D-04B5-46D8-BCF9-8361CBF70CAA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4F83143A-C023-44CD-BDB4-9EF0B5309A30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02C80209-1A49-488E-931B-38EEF805D543}"/>
              </a:ext>
            </a:extLst>
          </p:cNvPr>
          <p:cNvSpPr txBox="1"/>
          <p:nvPr/>
        </p:nvSpPr>
        <p:spPr>
          <a:xfrm>
            <a:off x="7877713" y="4612596"/>
            <a:ext cx="87075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NULL</a:t>
            </a:r>
            <a:endParaRPr lang="ko-KR" altLang="en-US" sz="2000" dirty="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63B54B16-A6D6-4A5C-B9B4-50D4307E75B5}"/>
              </a:ext>
            </a:extLst>
          </p:cNvPr>
          <p:cNvCxnSpPr>
            <a:cxnSpLocks/>
          </p:cNvCxnSpPr>
          <p:nvPr/>
        </p:nvCxnSpPr>
        <p:spPr>
          <a:xfrm>
            <a:off x="950271" y="4801746"/>
            <a:ext cx="7740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C2D24D2B-387E-4518-AC26-B138E1CB51D1}"/>
              </a:ext>
            </a:extLst>
          </p:cNvPr>
          <p:cNvSpPr txBox="1"/>
          <p:nvPr/>
        </p:nvSpPr>
        <p:spPr>
          <a:xfrm>
            <a:off x="359532" y="4581129"/>
            <a:ext cx="51167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top</a:t>
            </a:r>
            <a:endParaRPr lang="ko-KR" altLang="en-US" sz="20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93BB18C-F8CF-47DB-B6C0-95539E20748A}"/>
              </a:ext>
            </a:extLst>
          </p:cNvPr>
          <p:cNvGrpSpPr/>
          <p:nvPr/>
        </p:nvGrpSpPr>
        <p:grpSpPr>
          <a:xfrm>
            <a:off x="747953" y="5049180"/>
            <a:ext cx="1231759" cy="724146"/>
            <a:chOff x="747953" y="5049180"/>
            <a:chExt cx="1231759" cy="724146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27D117E-D2D2-4344-9F59-435448BCE29A}"/>
                </a:ext>
              </a:extLst>
            </p:cNvPr>
            <p:cNvSpPr txBox="1"/>
            <p:nvPr/>
          </p:nvSpPr>
          <p:spPr>
            <a:xfrm>
              <a:off x="747953" y="5373216"/>
              <a:ext cx="312906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</a:t>
              </a:r>
              <a:endParaRPr lang="ko-KR" altLang="en-US" sz="2000" dirty="0"/>
            </a:p>
          </p:txBody>
        </p: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D2F94E85-3F88-4FEE-AF14-2B7D25FB278E}"/>
                </a:ext>
              </a:extLst>
            </p:cNvPr>
            <p:cNvCxnSpPr>
              <a:cxnSpLocks/>
              <a:stCxn id="169" idx="3"/>
            </p:cNvCxnSpPr>
            <p:nvPr/>
          </p:nvCxnSpPr>
          <p:spPr>
            <a:xfrm flipV="1">
              <a:off x="1060859" y="5049180"/>
              <a:ext cx="918853" cy="52409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5291F95E-8277-4B4A-B0CE-976CF4810153}"/>
              </a:ext>
            </a:extLst>
          </p:cNvPr>
          <p:cNvCxnSpPr>
            <a:cxnSpLocks/>
            <a:stCxn id="168" idx="3"/>
            <a:endCxn id="154" idx="0"/>
          </p:cNvCxnSpPr>
          <p:nvPr/>
        </p:nvCxnSpPr>
        <p:spPr>
          <a:xfrm flipV="1">
            <a:off x="871211" y="4576123"/>
            <a:ext cx="2887372" cy="205061"/>
          </a:xfrm>
          <a:prstGeom prst="bentConnector4">
            <a:avLst>
              <a:gd name="adj1" fmla="val 18332"/>
              <a:gd name="adj2" fmla="val 211479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0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83F22-5507-477C-A15D-EB9FCFAF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LinkedStack.hpp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0667E-73BB-4D5E-8EC6-D1EA673F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p.199</a:t>
            </a:r>
            <a:r>
              <a:rPr lang="ko-KR" altLang="en-US" dirty="0"/>
              <a:t>참조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EDA614-A30C-794D-9504-5E41F712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" y="1268760"/>
            <a:ext cx="3977966" cy="5137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45FA1B-224A-5D42-9033-5275D88F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892" y="1052736"/>
            <a:ext cx="5076564" cy="53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8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83F22-5507-477C-A15D-EB9FCFAF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LinkedStack.cpp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D029EB-F3AE-7241-85EF-DEF455D42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376772"/>
            <a:ext cx="5130800" cy="4508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3CB853-5876-0049-9AFB-9DFC43020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99" y="2168860"/>
            <a:ext cx="33147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6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8A3BC-5FCD-B14A-9BA2-D2E5C4F9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스택을 연결리스트로 구현할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94171-530A-914D-98CA-2837A0A8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데이터 간 포인터를 이용해 연결하여 리스트 형태로 구현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메모리 효율성이 좋다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필요할 때마다 데이터 추가 삭제할 수 있기 때문에 최대 원소 </a:t>
            </a:r>
            <a:r>
              <a:rPr kumimoji="1" lang="ko-KR" altLang="en-US" dirty="0" err="1"/>
              <a:t>갯수를</a:t>
            </a:r>
            <a:r>
              <a:rPr kumimoji="1" lang="ko-KR" altLang="en-US" dirty="0"/>
              <a:t> 지정하는게 </a:t>
            </a:r>
            <a:r>
              <a:rPr kumimoji="1" lang="ko-KR" altLang="en-US" dirty="0" err="1"/>
              <a:t>필요없다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lang="ko-KR" altLang="en-US" dirty="0"/>
              <a:t>원하는 원소를 찾을 때까지 포인터로 노드를 탐색해야 하기 때문에 탐색 연산의 비용이 높음</a:t>
            </a:r>
            <a:br>
              <a:rPr lang="ko-KR" altLang="en-US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4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8139D-0A1E-8E4A-BA3A-6603AD42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배열 </a:t>
            </a:r>
            <a:r>
              <a:rPr kumimoji="1" lang="en-US" altLang="ko-KR" dirty="0"/>
              <a:t>vs </a:t>
            </a:r>
            <a:r>
              <a:rPr kumimoji="1"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DDF29-6A8D-2144-BC2A-FCB02A02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4F6339-E294-B34C-AECE-EC3291482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54100"/>
            <a:ext cx="91186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2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0EDB4-BAFE-4A17-B619-4C7524DB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ACM-ICPC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BEBCD-41BD-4893-A487-C289183E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http://icpckorea.org/</a:t>
            </a:r>
            <a:r>
              <a:rPr lang="en-US" altLang="ko-KR" dirty="0"/>
              <a:t> </a:t>
            </a:r>
            <a:r>
              <a:rPr lang="ko-KR" altLang="en-US" dirty="0"/>
              <a:t>사이트 접속</a:t>
            </a:r>
            <a:endParaRPr lang="en-US" altLang="ko-KR" dirty="0"/>
          </a:p>
          <a:p>
            <a:r>
              <a:rPr lang="ko-KR" altLang="en-US" dirty="0"/>
              <a:t>화살표 부분 클릭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		</a:t>
            </a:r>
          </a:p>
          <a:p>
            <a:pPr marL="1371600" lvl="3" indent="0">
              <a:buNone/>
            </a:pPr>
            <a:r>
              <a:rPr lang="en-US" altLang="ko-KR" dirty="0"/>
              <a:t>		  </a:t>
            </a:r>
            <a:r>
              <a:rPr lang="ko-KR" altLang="en-US" sz="2500" dirty="0">
                <a:solidFill>
                  <a:srgbClr val="FF0000"/>
                </a:solidFill>
              </a:rPr>
              <a:t>클릭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8D065-DA8E-4D2B-98B9-7CB3B24F8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635" y="908050"/>
            <a:ext cx="4680520" cy="53533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2EEACF-E48C-442C-9D08-4644B946B317}"/>
              </a:ext>
            </a:extLst>
          </p:cNvPr>
          <p:cNvSpPr/>
          <p:nvPr/>
        </p:nvSpPr>
        <p:spPr>
          <a:xfrm>
            <a:off x="4644008" y="4581128"/>
            <a:ext cx="864096" cy="3240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0B806A-41D9-4B2A-838D-89CD43138F0E}"/>
              </a:ext>
            </a:extLst>
          </p:cNvPr>
          <p:cNvCxnSpPr/>
          <p:nvPr/>
        </p:nvCxnSpPr>
        <p:spPr>
          <a:xfrm>
            <a:off x="3599892" y="3933056"/>
            <a:ext cx="1044116" cy="64807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746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A1D5E-91BF-44F0-8F0A-59C732EF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ACM ICPC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6F1C6-3B7E-4958-B162-93ABA658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좌측 상단의 </a:t>
            </a:r>
            <a:r>
              <a:rPr lang="en-US" altLang="ko-KR" dirty="0"/>
              <a:t>sign up </a:t>
            </a:r>
            <a:r>
              <a:rPr lang="ko-KR" altLang="en-US" dirty="0"/>
              <a:t>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BC412A-803A-484F-870B-D62ACBB51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628800"/>
            <a:ext cx="7167163" cy="42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49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A2BF2-F04A-4CE8-8633-100E7F69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ACM ICPC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48010-1C7E-46C0-BDF2-C16081DD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창의 모든 정보 채운 후 </a:t>
            </a:r>
            <a:r>
              <a:rPr lang="en-US" altLang="ko-KR" dirty="0"/>
              <a:t>Sign Up </a:t>
            </a:r>
            <a:r>
              <a:rPr lang="ko-KR" altLang="en-US" dirty="0"/>
              <a:t>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12221E-2B9A-4C37-9C0C-674714B5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04" y="1506091"/>
            <a:ext cx="3528392" cy="473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76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5809E-B67E-4B17-8219-AD6664B6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ACM ICPC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3DFDB-5791-4D08-8E03-B18F473E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 후 나오는 아래 창 정보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C05AF7-559F-4B06-A4CF-84BF5EF79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" y="2096852"/>
            <a:ext cx="89630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3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3AB23-89BF-4361-A06A-5CFEBB8B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ACM ICPC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A3404-BECC-4C90-BF85-5DD5304EE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좌측 상단의 인물 아이콘 클릭 후 </a:t>
            </a:r>
            <a:r>
              <a:rPr lang="en-US" altLang="ko-KR" dirty="0"/>
              <a:t>Profile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후 아래와 같이 나오는 화면에 정보 입력 후 </a:t>
            </a:r>
            <a:r>
              <a:rPr lang="en-US" altLang="ko-KR" dirty="0"/>
              <a:t>Save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E85F50-53D6-4FA2-82DD-EB95DA2B0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14672"/>
            <a:ext cx="7983934" cy="473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4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Intro.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55" y="872716"/>
            <a:ext cx="9016218" cy="5545286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강의자료 </a:t>
            </a:r>
            <a:r>
              <a:rPr lang="en-US" altLang="ko-KR" dirty="0"/>
              <a:t>: </a:t>
            </a:r>
            <a:r>
              <a:rPr lang="ko-KR" altLang="en-US" dirty="0"/>
              <a:t>이러닝</a:t>
            </a:r>
            <a:r>
              <a:rPr lang="en-US" altLang="ko-KR" dirty="0"/>
              <a:t>, </a:t>
            </a:r>
            <a:endParaRPr lang="en-US" altLang="ko-KR" dirty="0">
              <a:hlinkClick r:id="rId2"/>
            </a:endParaRPr>
          </a:p>
          <a:p>
            <a:pPr marL="457200" lvl="1" indent="0">
              <a:buNone/>
              <a:defRPr/>
            </a:pPr>
            <a:r>
              <a:rPr lang="en-US" altLang="ko-KR" dirty="0">
                <a:hlinkClick r:id="rId2"/>
              </a:rPr>
              <a:t>https://github.com/wwtkddnjsww/TA_Data_Structure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과제 제출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</a:p>
          <a:p>
            <a:pPr lvl="1">
              <a:defRPr/>
            </a:pPr>
            <a:r>
              <a:rPr lang="ko-KR" altLang="en-US" dirty="0"/>
              <a:t>소스코드 </a:t>
            </a:r>
            <a:r>
              <a:rPr lang="en-US" altLang="ko-KR" dirty="0"/>
              <a:t>=</a:t>
            </a:r>
            <a:r>
              <a:rPr lang="ko-KR" altLang="en-US" dirty="0"/>
              <a:t> 이메일 제출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보고서 </a:t>
            </a:r>
            <a:r>
              <a:rPr lang="en-US" altLang="ko-KR" dirty="0"/>
              <a:t>=</a:t>
            </a:r>
            <a:r>
              <a:rPr lang="ko-KR" altLang="en-US" dirty="0"/>
              <a:t> 수업시간에 제출</a:t>
            </a:r>
          </a:p>
          <a:p>
            <a:pPr lvl="1">
              <a:defRPr/>
            </a:pPr>
            <a:r>
              <a:rPr lang="ko-KR" altLang="en-US" dirty="0"/>
              <a:t>보고서 필수 양식</a:t>
            </a:r>
          </a:p>
          <a:p>
            <a:pPr lvl="2">
              <a:defRPr/>
            </a:pPr>
            <a:r>
              <a:rPr lang="ko-KR" altLang="en-US" dirty="0"/>
              <a:t>과제 설명 	</a:t>
            </a:r>
            <a:r>
              <a:rPr lang="en-US" altLang="ko-KR" dirty="0"/>
              <a:t>=</a:t>
            </a:r>
            <a:r>
              <a:rPr lang="ko-KR" altLang="en-US" dirty="0"/>
              <a:t> 과제 어떻게 이해했는지</a:t>
            </a:r>
          </a:p>
          <a:p>
            <a:pPr lvl="2">
              <a:defRPr/>
            </a:pPr>
            <a:r>
              <a:rPr lang="ko-KR" altLang="en-US" dirty="0"/>
              <a:t>프로그램 구조 	</a:t>
            </a:r>
            <a:r>
              <a:rPr lang="en-US" altLang="ko-KR" dirty="0"/>
              <a:t>=</a:t>
            </a:r>
            <a:r>
              <a:rPr lang="ko-KR" altLang="en-US" dirty="0"/>
              <a:t> 각 </a:t>
            </a:r>
            <a:r>
              <a:rPr lang="ko-KR" altLang="en-US" dirty="0" err="1"/>
              <a:t>함수별</a:t>
            </a:r>
            <a:r>
              <a:rPr lang="ko-KR" altLang="en-US" dirty="0"/>
              <a:t> 주요 동작 등 </a:t>
            </a:r>
            <a:r>
              <a:rPr lang="en-US" altLang="ko-KR" dirty="0"/>
              <a:t>(</a:t>
            </a:r>
            <a:r>
              <a:rPr lang="ko-KR" altLang="en-US" dirty="0"/>
              <a:t>소스에 대한 설명 </a:t>
            </a:r>
            <a:r>
              <a:rPr lang="en-US" altLang="ko-KR" dirty="0"/>
              <a:t>X, </a:t>
            </a:r>
            <a:r>
              <a:rPr lang="ko-KR" altLang="en-US" dirty="0"/>
              <a:t>소스 설명은 주석에</a:t>
            </a:r>
            <a:r>
              <a:rPr lang="en-US" altLang="ko-KR" dirty="0"/>
              <a:t>)</a:t>
            </a:r>
          </a:p>
          <a:p>
            <a:pPr lvl="2">
              <a:defRPr/>
            </a:pPr>
            <a:r>
              <a:rPr lang="ko-KR" altLang="en-US" dirty="0"/>
              <a:t>소스코드	 </a:t>
            </a:r>
          </a:p>
          <a:p>
            <a:pPr lvl="2">
              <a:defRPr/>
            </a:pPr>
            <a:r>
              <a:rPr lang="ko-KR" altLang="en-US" dirty="0"/>
              <a:t>비고 및 고찰	</a:t>
            </a:r>
            <a:r>
              <a:rPr lang="en-US" altLang="ko-KR" dirty="0"/>
              <a:t>=</a:t>
            </a:r>
            <a:r>
              <a:rPr lang="ko-KR" altLang="en-US" dirty="0"/>
              <a:t> 짜면서 어려운 부분에 대한 설명 등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Contents</a:t>
            </a:r>
          </a:p>
        </p:txBody>
      </p:sp>
      <p:graphicFrame>
        <p:nvGraphicFramePr>
          <p:cNvPr id="4" name="내용 개체 틀 4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85829"/>
              </p:ext>
            </p:extLst>
          </p:nvPr>
        </p:nvGraphicFramePr>
        <p:xfrm>
          <a:off x="479376" y="980728"/>
          <a:ext cx="8312266" cy="52238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1450">
                  <a:extLst>
                    <a:ext uri="{9D8B030D-6E8A-4147-A177-3AD203B41FA5}">
                      <a16:colId xmlns:a16="http://schemas.microsoft.com/office/drawing/2014/main" val="2965518738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4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포인터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연결리스트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재귀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그래프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Bfs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dfs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이진탐색트리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텀프로젝트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시작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AVL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Minimum spanning tree, shortest path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탐색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95FCA-E8B2-914B-B132-6D888070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29412EB-B7A5-D846-866E-73481684426F}"/>
              </a:ext>
            </a:extLst>
          </p:cNvPr>
          <p:cNvGrpSpPr/>
          <p:nvPr/>
        </p:nvGrpSpPr>
        <p:grpSpPr>
          <a:xfrm>
            <a:off x="3167844" y="1088535"/>
            <a:ext cx="3204356" cy="5184167"/>
            <a:chOff x="2987824" y="1016732"/>
            <a:chExt cx="3204356" cy="518416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1531B0E-A41B-F64A-BA3E-62DD943DE3B6}"/>
                </a:ext>
              </a:extLst>
            </p:cNvPr>
            <p:cNvSpPr/>
            <p:nvPr/>
          </p:nvSpPr>
          <p:spPr>
            <a:xfrm>
              <a:off x="3059832" y="1160339"/>
              <a:ext cx="3024336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30A7F7F-2A76-8D46-ABCE-28E533A5047F}"/>
                </a:ext>
              </a:extLst>
            </p:cNvPr>
            <p:cNvSpPr/>
            <p:nvPr/>
          </p:nvSpPr>
          <p:spPr>
            <a:xfrm>
              <a:off x="2987824" y="1016732"/>
              <a:ext cx="3204356" cy="252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562FA9-B5D8-524D-9D6F-234CAA11BEB4}"/>
              </a:ext>
            </a:extLst>
          </p:cNvPr>
          <p:cNvSpPr/>
          <p:nvPr/>
        </p:nvSpPr>
        <p:spPr>
          <a:xfrm>
            <a:off x="3329862" y="4077072"/>
            <a:ext cx="2880320" cy="963789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85BA1B-8248-E14A-91DD-ADAF5E9603CA}"/>
              </a:ext>
            </a:extLst>
          </p:cNvPr>
          <p:cNvSpPr/>
          <p:nvPr/>
        </p:nvSpPr>
        <p:spPr>
          <a:xfrm>
            <a:off x="3329862" y="3005271"/>
            <a:ext cx="2880320" cy="963789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9DF08B-619D-7B4F-9654-D52F25B6DE19}"/>
              </a:ext>
            </a:extLst>
          </p:cNvPr>
          <p:cNvSpPr/>
          <p:nvPr/>
        </p:nvSpPr>
        <p:spPr>
          <a:xfrm>
            <a:off x="3329862" y="1916832"/>
            <a:ext cx="2880320" cy="963789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0E566C-9BE5-494B-BEB7-09D884A7C6E4}"/>
              </a:ext>
            </a:extLst>
          </p:cNvPr>
          <p:cNvSpPr/>
          <p:nvPr/>
        </p:nvSpPr>
        <p:spPr>
          <a:xfrm>
            <a:off x="3329862" y="5157192"/>
            <a:ext cx="2880320" cy="963789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24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95FCA-E8B2-914B-B132-6D888070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11AE1-A78F-7E4B-9C0C-BD5221D89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18525" cy="5545138"/>
          </a:xfrm>
        </p:spPr>
        <p:txBody>
          <a:bodyPr/>
          <a:lstStyle/>
          <a:p>
            <a:r>
              <a:rPr kumimoji="1" lang="en-US" altLang="ko-KR" sz="2400" dirty="0"/>
              <a:t>LIFO (</a:t>
            </a:r>
            <a:r>
              <a:rPr kumimoji="1" lang="ko-KR" altLang="en-US" sz="2400" dirty="0" err="1"/>
              <a:t>후입선출</a:t>
            </a:r>
            <a:r>
              <a:rPr kumimoji="1" lang="en-US" altLang="ko-KR" sz="2400" dirty="0"/>
              <a:t>)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Push(a)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: a</a:t>
            </a:r>
            <a:r>
              <a:rPr kumimoji="1" lang="ko-KR" altLang="en-US" sz="2400" dirty="0" err="1"/>
              <a:t>를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삽입</a:t>
            </a:r>
            <a:endParaRPr kumimoji="1" lang="en-US" altLang="ko-KR" sz="2400" dirty="0"/>
          </a:p>
          <a:p>
            <a:r>
              <a:rPr kumimoji="1" lang="en-US" altLang="ko-KR" sz="2400" dirty="0"/>
              <a:t>Pop()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스택이 비어있지 않을 때 </a:t>
            </a:r>
            <a:r>
              <a:rPr kumimoji="1" lang="ko-KR" altLang="en-US" sz="2400" dirty="0" err="1"/>
              <a:t>맨위에</a:t>
            </a:r>
            <a:r>
              <a:rPr kumimoji="1" lang="ko-KR" altLang="en-US" sz="2400" dirty="0"/>
              <a:t> 있는 요소 </a:t>
            </a:r>
            <a:r>
              <a:rPr kumimoji="1" lang="ko-KR" altLang="en-US" sz="2400" dirty="0" err="1"/>
              <a:t>삭제후</a:t>
            </a:r>
            <a:r>
              <a:rPr kumimoji="1" lang="ko-KR" altLang="en-US" sz="2400" dirty="0"/>
              <a:t> 반환</a:t>
            </a:r>
            <a:endParaRPr kumimoji="1" lang="en-US" altLang="ko-KR" sz="2400" dirty="0"/>
          </a:p>
          <a:p>
            <a:r>
              <a:rPr kumimoji="1" lang="en-US" altLang="ko-KR" sz="2400" dirty="0"/>
              <a:t>Top : </a:t>
            </a:r>
            <a:r>
              <a:rPr kumimoji="1" lang="ko-KR" altLang="en-US" sz="2400" dirty="0"/>
              <a:t>스택에서 입출력이 이뤄지는 부분</a:t>
            </a:r>
            <a:endParaRPr kumimoji="1" lang="en-US" altLang="ko-KR" sz="2400" dirty="0"/>
          </a:p>
          <a:p>
            <a:r>
              <a:rPr kumimoji="1" lang="en-US" altLang="ko-KR" dirty="0" err="1"/>
              <a:t>isEmpty</a:t>
            </a:r>
            <a:r>
              <a:rPr kumimoji="1" lang="en-US" altLang="ko-KR" dirty="0"/>
              <a:t>() : </a:t>
            </a:r>
            <a:r>
              <a:rPr kumimoji="1" lang="ko-KR" altLang="en-US" dirty="0"/>
              <a:t>스택이 </a:t>
            </a:r>
            <a:r>
              <a:rPr kumimoji="1" lang="ko-KR" altLang="en-US" dirty="0" err="1"/>
              <a:t>비어있는지</a:t>
            </a:r>
            <a:r>
              <a:rPr kumimoji="1" lang="ko-KR" altLang="en-US" dirty="0"/>
              <a:t> 검사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True :</a:t>
            </a:r>
            <a:r>
              <a:rPr kumimoji="1" lang="ko-KR" altLang="en-US" dirty="0"/>
              <a:t> 비어있는 상태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비어있지 않은 상태</a:t>
            </a:r>
            <a:endParaRPr kumimoji="1" lang="en-US" altLang="ko-KR" dirty="0"/>
          </a:p>
          <a:p>
            <a:r>
              <a:rPr kumimoji="1" lang="en-US" altLang="ko-KR" dirty="0"/>
              <a:t>Peek() : </a:t>
            </a:r>
            <a:r>
              <a:rPr kumimoji="1" lang="ko-KR" altLang="en-US" dirty="0" err="1"/>
              <a:t>맨위에</a:t>
            </a:r>
            <a:r>
              <a:rPr kumimoji="1" lang="ko-KR" altLang="en-US" dirty="0"/>
              <a:t> 있는 요소를 삭제하지 않고 반환</a:t>
            </a:r>
            <a:endParaRPr kumimoji="1" lang="en-US" altLang="ko-KR" dirty="0"/>
          </a:p>
          <a:p>
            <a:r>
              <a:rPr kumimoji="1" lang="en-US" altLang="ko-KR" dirty="0"/>
              <a:t>Size() : </a:t>
            </a:r>
            <a:r>
              <a:rPr kumimoji="1" lang="ko-KR" altLang="en-US" dirty="0"/>
              <a:t>스택 내 모든 요소들의 개수 반환</a:t>
            </a:r>
            <a:endParaRPr kumimoji="1" lang="en-US" altLang="ko-KR" dirty="0"/>
          </a:p>
          <a:p>
            <a:r>
              <a:rPr kumimoji="1" lang="en-US" altLang="ko-KR" dirty="0" err="1"/>
              <a:t>isFull</a:t>
            </a:r>
            <a:r>
              <a:rPr kumimoji="1" lang="en-US" altLang="ko-KR" dirty="0"/>
              <a:t>() : </a:t>
            </a:r>
            <a:r>
              <a:rPr kumimoji="1" lang="ko-KR" altLang="en-US" dirty="0"/>
              <a:t>스택이 가득 </a:t>
            </a:r>
            <a:r>
              <a:rPr kumimoji="1" lang="ko-KR" altLang="en-US" dirty="0" err="1"/>
              <a:t>차있으면</a:t>
            </a:r>
            <a:r>
              <a:rPr kumimoji="1" lang="ko-KR" altLang="en-US" dirty="0"/>
              <a:t> </a:t>
            </a:r>
            <a:r>
              <a:rPr kumimoji="1" lang="en-US" altLang="ko-KR" dirty="0"/>
              <a:t>true </a:t>
            </a:r>
            <a:r>
              <a:rPr kumimoji="1" lang="ko-KR" altLang="en-US" dirty="0"/>
              <a:t>아니면 </a:t>
            </a:r>
            <a:r>
              <a:rPr kumimoji="1" lang="en-US" altLang="ko-KR" dirty="0"/>
              <a:t>false</a:t>
            </a:r>
          </a:p>
          <a:p>
            <a:r>
              <a:rPr kumimoji="1" lang="en-US" altLang="ko-KR" dirty="0"/>
              <a:t>Display() : </a:t>
            </a:r>
            <a:r>
              <a:rPr kumimoji="1" lang="ko-KR" altLang="en-US" dirty="0"/>
              <a:t>스택 내 모든 요소 출력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16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95B48-AD77-1345-905C-FEA4D689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배열을 이용한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D119C-4497-F041-BFBF-14EB3DAB7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1C5D18-0A29-1A43-A47F-9B514493E3DC}"/>
              </a:ext>
            </a:extLst>
          </p:cNvPr>
          <p:cNvGrpSpPr/>
          <p:nvPr/>
        </p:nvGrpSpPr>
        <p:grpSpPr>
          <a:xfrm>
            <a:off x="3167844" y="1088535"/>
            <a:ext cx="3204356" cy="5184167"/>
            <a:chOff x="2987824" y="1016732"/>
            <a:chExt cx="3204356" cy="518416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D0EC6B-682B-A74C-8681-9F5789FCE261}"/>
                </a:ext>
              </a:extLst>
            </p:cNvPr>
            <p:cNvSpPr/>
            <p:nvPr/>
          </p:nvSpPr>
          <p:spPr>
            <a:xfrm>
              <a:off x="3059832" y="1160339"/>
              <a:ext cx="3024336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3C5E9A2-C7C2-E140-920D-8EA17BD7C56C}"/>
                </a:ext>
              </a:extLst>
            </p:cNvPr>
            <p:cNvSpPr/>
            <p:nvPr/>
          </p:nvSpPr>
          <p:spPr>
            <a:xfrm>
              <a:off x="2987824" y="1016732"/>
              <a:ext cx="3204356" cy="252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70CB70-28D0-6243-B33A-EFAB64CDF114}"/>
              </a:ext>
            </a:extLst>
          </p:cNvPr>
          <p:cNvSpPr/>
          <p:nvPr/>
        </p:nvSpPr>
        <p:spPr>
          <a:xfrm>
            <a:off x="3329862" y="4077072"/>
            <a:ext cx="2880320" cy="963789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Data[1]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543BEB-033F-A64F-BEB7-5CEFAE350613}"/>
              </a:ext>
            </a:extLst>
          </p:cNvPr>
          <p:cNvSpPr/>
          <p:nvPr/>
        </p:nvSpPr>
        <p:spPr>
          <a:xfrm>
            <a:off x="3329862" y="3005271"/>
            <a:ext cx="2880320" cy="963789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Data[2]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0E04DA-B74B-604D-B699-36014FF67391}"/>
              </a:ext>
            </a:extLst>
          </p:cNvPr>
          <p:cNvSpPr/>
          <p:nvPr/>
        </p:nvSpPr>
        <p:spPr>
          <a:xfrm>
            <a:off x="3329862" y="1916832"/>
            <a:ext cx="2880320" cy="963789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Data[4]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099D8B-7600-624E-901A-7B28F5FC8FFB}"/>
              </a:ext>
            </a:extLst>
          </p:cNvPr>
          <p:cNvSpPr/>
          <p:nvPr/>
        </p:nvSpPr>
        <p:spPr>
          <a:xfrm>
            <a:off x="3329862" y="5157192"/>
            <a:ext cx="2880320" cy="963789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Data[0]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3085C-7F4F-8E43-A788-CF01226F091E}"/>
              </a:ext>
            </a:extLst>
          </p:cNvPr>
          <p:cNvSpPr txBox="1"/>
          <p:nvPr/>
        </p:nvSpPr>
        <p:spPr>
          <a:xfrm>
            <a:off x="6211010" y="881506"/>
            <a:ext cx="2501006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Data[size]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19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75E7F-D036-774F-BC66-7831FBA1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Stack.hpp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0483EE-2BB9-6441-8F74-AE70EE9B2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32" y="908720"/>
            <a:ext cx="4035747" cy="55451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8066B1-4399-C34C-A031-40F237A31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592" y="2348880"/>
            <a:ext cx="5041565" cy="37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0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75E7F-D036-774F-BC66-7831FBA1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Stack.cpp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5A7C38-DA6F-B041-AD31-5816D4370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76772"/>
            <a:ext cx="4851400" cy="2641600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74971E-1338-BA4C-AB92-9BEA11174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363583-0F2C-0E4C-AE87-A9258EFF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018372"/>
            <a:ext cx="44704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2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C70A0-D4E4-2641-A010-9CBB75E0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스택을 배열로 구현할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0C97C-DAC5-974D-9FA2-817A72CBA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실제 주소가 물리적으로 연속된 형태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인덱스로 바로 접근하여 검색속도가 빠름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사용시 대략적인 양을 파악해서 넉넉하게 할당하기 때문에 메모리 낭비가 심함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793012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444</Words>
  <Application>Microsoft Macintosh PowerPoint</Application>
  <PresentationFormat>화면 슬라이드 쇼(4:3)</PresentationFormat>
  <Paragraphs>155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Times New Roman</vt:lpstr>
      <vt:lpstr>Wingdings</vt:lpstr>
      <vt:lpstr>기본페이지</vt:lpstr>
      <vt:lpstr>Data Structure(실습)</vt:lpstr>
      <vt:lpstr>Intro.</vt:lpstr>
      <vt:lpstr>Contents</vt:lpstr>
      <vt:lpstr>구조</vt:lpstr>
      <vt:lpstr>구조</vt:lpstr>
      <vt:lpstr>배열을 이용한 스택</vt:lpstr>
      <vt:lpstr>Stack.hpp</vt:lpstr>
      <vt:lpstr>Stack.cpp</vt:lpstr>
      <vt:lpstr>스택을 배열로 구현할 때</vt:lpstr>
      <vt:lpstr>연결리스트를 이용한 스택</vt:lpstr>
      <vt:lpstr>LinkedStack.hpp</vt:lpstr>
      <vt:lpstr>LinkedStack.cpp</vt:lpstr>
      <vt:lpstr>스택을 연결리스트로 구현할 때</vt:lpstr>
      <vt:lpstr>배열 vs 리스트</vt:lpstr>
      <vt:lpstr>ACM-ICPC</vt:lpstr>
      <vt:lpstr>ACM ICPC</vt:lpstr>
      <vt:lpstr>ACM ICPC</vt:lpstr>
      <vt:lpstr>ACM ICPC</vt:lpstr>
      <vt:lpstr>ACM ICPC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서상원</cp:lastModifiedBy>
  <cp:revision>405</cp:revision>
  <dcterms:created xsi:type="dcterms:W3CDTF">2007-05-16T01:38:22Z</dcterms:created>
  <dcterms:modified xsi:type="dcterms:W3CDTF">2019-09-17T05:02:57Z</dcterms:modified>
  <cp:version>0906.0100.01</cp:version>
</cp:coreProperties>
</file>