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05BB-9F12-4A8E-9F12-48BB17C8A809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7F422-EBA0-4EF7-A02F-170D62771AB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16" y="1357298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로그인으로</a:t>
            </a:r>
            <a:r>
              <a:rPr lang="ko-KR" altLang="en-US" dirty="0" smtClean="0"/>
              <a:t> 인증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 성공 시 페이지 이동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64291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0430" y="442913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 버튼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12" y="1785926"/>
            <a:ext cx="2857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3. </a:t>
            </a:r>
            <a:r>
              <a:rPr lang="ko-KR" altLang="en-US" sz="1100" dirty="0" smtClean="0"/>
              <a:t>기사 업로드페이지로 이동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934670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컨텐츠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리스트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검색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입력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수정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삭제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이미지관리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121442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제목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내용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기자이름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검색 가능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207167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편집 페이지 이동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71604" y="642918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페이지 버튼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86512" y="714356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1. </a:t>
            </a:r>
            <a:r>
              <a:rPr lang="ko-KR" altLang="en-US" sz="1400" dirty="0" smtClean="0"/>
              <a:t>초기 페이지로 이동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1604" y="1071546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검색 창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6182" y="1071546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글쓰기 버튼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2214554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수정 버튼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278605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785918" y="1500174"/>
            <a:ext cx="192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5. </a:t>
            </a:r>
            <a:r>
              <a:rPr lang="ko-KR" altLang="en-US" sz="1400" dirty="0" smtClean="0"/>
              <a:t>기사 카테고리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0760" y="5786454"/>
            <a:ext cx="185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6. </a:t>
            </a:r>
            <a:r>
              <a:rPr lang="ko-KR" altLang="en-US" sz="1400" dirty="0" smtClean="0"/>
              <a:t>기사들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29388" y="2857496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해당 카테고리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데이터 불러오기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9388" y="3714752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기사 클릭 시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기사 페이지로 이동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1604" y="350043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71604" y="4286256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214810" y="4286256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14810" y="350043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214810" y="278605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934670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컨텐츠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리스트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검색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입력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수정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삭제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이미지관리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207167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편집 페이지 이동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282" y="1214422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컨텐츠</a:t>
            </a:r>
            <a:r>
              <a:rPr lang="ko-KR" altLang="en-US" sz="1400" dirty="0" smtClean="0"/>
              <a:t> 리스트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수정 버튼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04" y="1785926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357554" y="0"/>
            <a:ext cx="1857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첫화면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1604" y="2500306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71604" y="328612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214810" y="3286124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14810" y="2500306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214810" y="1785926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컨텐츠</a:t>
            </a:r>
            <a:endParaRPr lang="en-US" altLang="ko-KR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571604" y="3643314"/>
            <a:ext cx="192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컨텐츠별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뉴스 기사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786578" y="2643182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2. </a:t>
            </a:r>
            <a:r>
              <a:rPr lang="ko-KR" altLang="en-US" sz="1400" dirty="0" smtClean="0"/>
              <a:t>해당 기사 이동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00826" y="121442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기사 업로드 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488" y="357187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기사 수정 및 삭제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0826" y="285749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기사 수정 및 삭제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934670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컨텐츠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리스트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검색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입력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수정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삭제</a:t>
            </a:r>
            <a:r>
              <a:rPr kumimoji="1" lang="en-US" altLang="ko-KR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/</a:t>
            </a:r>
            <a:r>
              <a:rPr kumimoji="1" lang="ko-KR" altLang="en-US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이미지관리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1802" y="0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해당 기사 페이지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170</Words>
  <Application>Microsoft Office PowerPoint</Application>
  <PresentationFormat>화면 슬라이드 쇼(4:3)</PresentationFormat>
  <Paragraphs>50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34</cp:revision>
  <dcterms:created xsi:type="dcterms:W3CDTF">2019-03-11T01:56:02Z</dcterms:created>
  <dcterms:modified xsi:type="dcterms:W3CDTF">2019-03-11T07:30:45Z</dcterms:modified>
</cp:coreProperties>
</file>