
<file path=[Content_Types].xml><?xml version="1.0" encoding="utf-8"?>
<Types xmlns="http://schemas.openxmlformats.org/package/2006/content-types"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Default Extension="package" ContentType="application/vnd.openxmlformats-officedocument.package"/>
  <Default Extension="rels" ContentType="application/vnd.openxmlformats-package.relationships+xml"/>
  <Default Extension="xml" ContentType="application/xml"/>
  <Default Extension="jpeg" ContentType="image/jpeg"/>
  <Default Extension="jpg" ContentType="image/jpeg"/>
  <Default Extension="png" ContentType="image/png"/>
  <Default Extension="wmf" ContentType="image/x-wmf"/>
  <Default Extension="gif" ContentType="image/gif"/>
  <Default Extension="bmp" ContentType="image/png"/>
  <Default Extension="tif" ContentType="image/tiff"/>
  <Default Extension="tiff" ContentType="image/tiff"/>
  <Default Extension="emf" ContentType="image/x-emf"/>
  <Default Extension="xlsx" ContentType="application/vnd.openxmlformats-officedocument.spreadsheetml.sheet"/>
  <Default Extension="xls" ContentType="application/vnd.ms-excel"/>
  <Default Extension="doc" ContentType="application/msword"/>
  <Default Extension="vml" ContentType="application/vnd.openxmlformats-officedocument.vmlDrawing"/>
  <Default Extension="bin" ContentType="application/vnd.openxmlformats-officedocument.oleObject"/>
  <Default Extension="wav" ContentType="audio/wav"/>
  <Default Extension="pdf" ContentType="application/pdf"/>
  <Default Extension="pict" ContentType="image/pict"/>
</Types>
</file>

<file path=_rels/.rels><?xml version="1.0" encoding="UTF-8"?>
<Relationships xmlns="http://schemas.openxmlformats.org/package/2006/relationships"><Relationship Target="ppt/presentation.xml" Type="http://schemas.openxmlformats.org/officeDocument/2006/relationships/officeDocument" Id="rId1"/><Relationship Target="docProps/core.xml" Type="http://schemas.openxmlformats.org/package/2006/relationships/metadata/core-properties" Id="rId2"/><Relationship Target="docProps/app.xml" Type="http://schemas.openxmlformats.org/officeDocument/2006/relationships/extended-properties" Id="rId3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firstSlideNum="1">
  <p:sldMasterIdLst>
    <p:sldMasterId id="2147483649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algn="l" marL="0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1pPr>
    <a:lvl2pPr algn="l" marL="457200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2pPr>
    <a:lvl3pPr algn="l" marL="914400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3pPr>
    <a:lvl4pPr algn="l" marL="1371600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4pPr>
    <a:lvl5pPr algn="l" marL="1828800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5pPr>
    <a:lvl6pPr algn="l" marL="2286000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6pPr>
    <a:lvl7pPr algn="l" marL="2743200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7pPr>
    <a:lvl8pPr algn="l" marL="3200400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8pPr>
    <a:lvl9pPr algn="l" marL="3657600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3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
<Relationships xmlns="http://schemas.openxmlformats.org/package/2006/relationships"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6" Type="http://schemas.openxmlformats.org/officeDocument/2006/relationships/tableStyles" Target="tableStyles.xml"/><Relationship Id="rId7" Type="http://schemas.openxmlformats.org/officeDocument/2006/relationships/theme" Target="theme/theme1.xml"/><Relationship Id="rId5" Type="http://schemas.openxmlformats.org/officeDocument/2006/relationships/viewProps" Target="viewProps.xml"/></Relationships>
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ln w="7500" cap="flat">
            <a:prstDash val="solid"/>
            <a:round/>
          </a:ln>
        </p:spPr>
        <p:txBody>
          <a:bodyPr lIns="90000" tIns="46800" rIns="90000" bIns="46800" anchor="ctr"/>
          <a:lstStyle/>
          <a:p>
            <a:pPr/>
            <a:r>
              <a:rPr lang="ko-KR" altLang="ko-KR"/>
              <a:t>마스터</a:t>
            </a:r>
            <a:r>
              <a:rPr lang="en-US" altLang="ko-KR"/>
              <a:t> </a:t>
            </a:r>
            <a:r>
              <a:rPr lang="ko-KR" altLang="ko-KR"/>
              <a:t>제목</a:t>
            </a:r>
            <a:r>
              <a:rPr lang="en-US" altLang="ko-KR"/>
              <a:t> </a:t>
            </a:r>
            <a:r>
              <a:rPr lang="ko-KR" altLang="ko-KR"/>
              <a:t>스타일</a:t>
            </a:r>
            <a:r>
              <a:rPr lang="en-US" altLang="ko-KR"/>
              <a:t> </a:t>
            </a:r>
            <a:r>
              <a:rPr lang="ko-KR" altLang="ko-KR"/>
              <a:t>편집</a:t>
            </a:r>
            <a:endParaRPr/>
          </a:p>
        </p:txBody>
      </p:sp>
      <p:sp>
        <p:nvSpPr>
          <p:cNvPr id="4" name="layout1_shape2"/>
          <p:cNvSpPr txBox="1"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ln w="7500" cap="flat">
            <a:prstDash val="solid"/>
            <a:round/>
          </a:ln>
        </p:spPr>
        <p:txBody>
          <a:bodyPr lIns="90000" tIns="46800" rIns="90000" bIns="46800" anchor="t"/>
          <a:lstStyle>
            <a:lvl1pPr algn="ctr" marL="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1pPr>
            <a:lvl2pPr algn="ctr" marL="4572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2pPr>
            <a:lvl3pPr algn="ctr" marL="9144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3pPr>
            <a:lvl4pPr algn="ctr" marL="13716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4pPr>
            <a:lvl5pPr algn="ctr" marL="18288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5pPr>
            <a:lvl6pPr algn="ctr" marL="22860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6pPr>
            <a:lvl7pPr algn="ctr" marL="27432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7pPr>
            <a:lvl8pPr algn="ctr" marL="32004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8pPr>
            <a:lvl9pPr algn="ctr" marL="36576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9pPr>
          </a:lstStyle>
          <a:p>
            <a:pPr algn="ctr" marL="0" indent="0" lvl="0">
              <a:buNone/>
            </a:pPr>
            <a:r>
              <a:rPr lang="ko-KR" altLang="ko-KR">
                <a:solidFill>
                  <a:schemeClr val="tx1">
                    <a:alpha val="100000"/>
                    <a:tint val="75000"/>
                  </a:schemeClr>
                </a:solidFill>
              </a:rPr>
              <a:t>마스터</a:t>
            </a:r>
            <a:r>
              <a:rPr lang="en-US" altLang="ko-KR">
                <a:solidFill>
                  <a:schemeClr val="tx1">
                    <a:alpha val="100000"/>
                    <a:tint val="75000"/>
                  </a:schemeClr>
                </a:solidFill>
              </a:rPr>
              <a:t> </a:t>
            </a:r>
            <a:r>
              <a:rPr lang="ko-KR" altLang="ko-KR">
                <a:solidFill>
                  <a:schemeClr val="tx1">
                    <a:alpha val="100000"/>
                    <a:tint val="75000"/>
                  </a:schemeClr>
                </a:solidFill>
              </a:rPr>
              <a:t>부제목</a:t>
            </a:r>
            <a:r>
              <a:rPr lang="en-US" altLang="ko-KR">
                <a:solidFill>
                  <a:schemeClr val="tx1">
                    <a:alpha val="100000"/>
                    <a:tint val="75000"/>
                  </a:schemeClr>
                </a:solidFill>
              </a:rPr>
              <a:t> </a:t>
            </a:r>
            <a:r>
              <a:rPr lang="ko-KR" altLang="ko-KR">
                <a:solidFill>
                  <a:schemeClr val="tx1">
                    <a:alpha val="100000"/>
                    <a:tint val="75000"/>
                  </a:schemeClr>
                </a:solidFill>
              </a:rPr>
              <a:t>스타일</a:t>
            </a:r>
            <a:r>
              <a:rPr lang="en-US" altLang="ko-KR">
                <a:solidFill>
                  <a:schemeClr val="tx1">
                    <a:alpha val="100000"/>
                    <a:tint val="75000"/>
                  </a:schemeClr>
                </a:solidFill>
              </a:rPr>
              <a:t> </a:t>
            </a:r>
            <a:r>
              <a:rPr lang="ko-KR" altLang="ko-KR">
                <a:solidFill>
                  <a:schemeClr val="tx1">
                    <a:alpha val="100000"/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alpha val="100000"/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 w="7500" cap="flat">
            <a:prstDash val="solid"/>
            <a:round/>
          </a:ln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6" name="layout1_shape4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 w="7500" cap="flat">
            <a:prstDash val="solid"/>
            <a:round/>
          </a:ln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7" name="layout1_shape5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 w="7500" cap="flat">
            <a:prstDash val="solid"/>
            <a:round/>
          </a:ln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r>
              <a:rPr lang="ko-KR" altLang="ko-KR"/>
              <a:t>마스터</a:t>
            </a:r>
            <a:r>
              <a:rPr lang="en-US" altLang="ko-KR"/>
              <a:t> </a:t>
            </a:r>
            <a:r>
              <a:rPr lang="ko-KR" altLang="ko-KR"/>
              <a:t>제목</a:t>
            </a:r>
            <a:r>
              <a:rPr lang="en-US" altLang="ko-KR"/>
              <a:t> </a:t>
            </a:r>
            <a:r>
              <a:rPr lang="ko-KR" altLang="ko-KR"/>
              <a:t>스타일</a:t>
            </a:r>
            <a:r>
              <a:rPr lang="en-US" altLang="ko-KR"/>
              <a:t> </a:t>
            </a:r>
            <a:r>
              <a:rPr lang="ko-KR" altLang="ko-KR"/>
              <a:t>편집</a:t>
            </a:r>
            <a:endParaRPr/>
          </a:p>
        </p:txBody>
      </p:sp>
      <p:sp>
        <p:nvSpPr>
          <p:cNvPr id="4" name="layout10_shape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0000" tIns="46800" rIns="90000" bIns="46800" anchor="t" vert="eaVert"/>
          <a:lstStyle/>
          <a:p>
            <a:pPr lvl="0"/>
            <a:r>
              <a:rPr lang="ko-KR" altLang="ko-KR"/>
              <a:t>마스터</a:t>
            </a:r>
            <a:r>
              <a:rPr lang="en-US" altLang="ko-KR"/>
              <a:t> </a:t>
            </a:r>
            <a:r>
              <a:rPr lang="ko-KR" altLang="ko-KR"/>
              <a:t>텍스트</a:t>
            </a:r>
            <a:r>
              <a:rPr lang="en-US" altLang="ko-KR"/>
              <a:t> </a:t>
            </a:r>
            <a:r>
              <a:rPr lang="ko-KR" altLang="ko-KR"/>
              <a:t>스타일을</a:t>
            </a:r>
            <a:r>
              <a:rPr lang="en-US" altLang="ko-KR"/>
              <a:t> </a:t>
            </a:r>
            <a:r>
              <a:rPr lang="ko-KR" altLang="ko-KR"/>
              <a:t>편집합니다</a:t>
            </a:r>
          </a:p>
          <a:p>
            <a:pPr lvl="1"/>
            <a:r>
              <a:rPr lang="ko-KR" altLang="ko-KR"/>
              <a:t>둘째</a:t>
            </a:r>
            <a:r>
              <a:rPr lang="en-US" altLang="ko-KR"/>
              <a:t> </a:t>
            </a:r>
            <a:r>
              <a:rPr lang="ko-KR" altLang="ko-KR"/>
              <a:t>수준</a:t>
            </a:r>
          </a:p>
          <a:p>
            <a:pPr lvl="2"/>
            <a:r>
              <a:rPr lang="ko-KR" altLang="ko-KR"/>
              <a:t>셋째</a:t>
            </a:r>
            <a:r>
              <a:rPr lang="en-US" altLang="ko-KR"/>
              <a:t> </a:t>
            </a:r>
            <a:r>
              <a:rPr lang="ko-KR" altLang="ko-KR"/>
              <a:t>수준</a:t>
            </a:r>
          </a:p>
          <a:p>
            <a:pPr lvl="3"/>
            <a:r>
              <a:rPr lang="ko-KR" altLang="ko-KR"/>
              <a:t>넷째</a:t>
            </a:r>
            <a:r>
              <a:rPr lang="en-US" altLang="ko-KR"/>
              <a:t> </a:t>
            </a:r>
            <a:r>
              <a:rPr lang="ko-KR" altLang="ko-KR"/>
              <a:t>수준</a:t>
            </a:r>
          </a:p>
          <a:p>
            <a:pPr lvl="4"/>
            <a:r>
              <a:rPr lang="ko-KR" altLang="ko-KR"/>
              <a:t>다섯째</a:t>
            </a:r>
            <a:r>
              <a:rPr lang="en-US" altLang="ko-KR"/>
              <a:t> </a:t>
            </a:r>
            <a:r>
              <a:rPr lang="ko-KR" altLang="ko-KR"/>
              <a:t>수준</a:t>
            </a:r>
            <a:endParaRPr/>
          </a:p>
        </p:txBody>
      </p:sp>
      <p:sp>
        <p:nvSpPr>
          <p:cNvPr id="5" name="layout10_shape3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6" name="layout10_shape4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7" name="layout10_shape5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/>
          <p:nvPr>
            <p:ph type="title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lIns="90000" tIns="46800" rIns="90000" bIns="46800" anchor="t" vert="eaVert"/>
          <a:lstStyle/>
          <a:p>
            <a:pPr/>
            <a:r>
              <a:rPr lang="ko-KR" altLang="ko-KR"/>
              <a:t>마스터</a:t>
            </a:r>
            <a:r>
              <a:rPr lang="en-US" altLang="ko-KR"/>
              <a:t> </a:t>
            </a:r>
            <a:r>
              <a:rPr lang="ko-KR" altLang="ko-KR"/>
              <a:t>제목</a:t>
            </a:r>
            <a:r>
              <a:rPr lang="en-US" altLang="ko-KR"/>
              <a:t> </a:t>
            </a:r>
            <a:r>
              <a:rPr lang="ko-KR" altLang="ko-KR"/>
              <a:t>스타일</a:t>
            </a:r>
            <a:r>
              <a:rPr lang="en-US" altLang="ko-KR"/>
              <a:t> </a:t>
            </a:r>
            <a:r>
              <a:rPr lang="ko-KR" altLang="ko-KR"/>
              <a:t>편집</a:t>
            </a:r>
            <a:endParaRPr/>
          </a:p>
        </p:txBody>
      </p:sp>
      <p:sp>
        <p:nvSpPr>
          <p:cNvPr id="4" name="layout11_shape2"/>
          <p:cNvSpPr txBox="1"/>
          <p:nvPr>
            <p:ph type="body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lIns="90000" tIns="46800" rIns="90000" bIns="46800" anchor="t" vert="eaVert"/>
          <a:lstStyle/>
          <a:p>
            <a:pPr lvl="0"/>
            <a:r>
              <a:rPr lang="ko-KR" altLang="ko-KR"/>
              <a:t>마스터</a:t>
            </a:r>
            <a:r>
              <a:rPr lang="en-US" altLang="ko-KR"/>
              <a:t> </a:t>
            </a:r>
            <a:r>
              <a:rPr lang="ko-KR" altLang="ko-KR"/>
              <a:t>텍스트</a:t>
            </a:r>
            <a:r>
              <a:rPr lang="en-US" altLang="ko-KR"/>
              <a:t> </a:t>
            </a:r>
            <a:r>
              <a:rPr lang="ko-KR" altLang="ko-KR"/>
              <a:t>스타일을</a:t>
            </a:r>
            <a:r>
              <a:rPr lang="en-US" altLang="ko-KR"/>
              <a:t> </a:t>
            </a:r>
            <a:r>
              <a:rPr lang="ko-KR" altLang="ko-KR"/>
              <a:t>편집합니다</a:t>
            </a:r>
          </a:p>
          <a:p>
            <a:pPr lvl="1"/>
            <a:r>
              <a:rPr lang="ko-KR" altLang="ko-KR"/>
              <a:t>둘째</a:t>
            </a:r>
            <a:r>
              <a:rPr lang="en-US" altLang="ko-KR"/>
              <a:t> </a:t>
            </a:r>
            <a:r>
              <a:rPr lang="ko-KR" altLang="ko-KR"/>
              <a:t>수준</a:t>
            </a:r>
          </a:p>
          <a:p>
            <a:pPr lvl="2"/>
            <a:r>
              <a:rPr lang="ko-KR" altLang="ko-KR"/>
              <a:t>셋째</a:t>
            </a:r>
            <a:r>
              <a:rPr lang="en-US" altLang="ko-KR"/>
              <a:t> </a:t>
            </a:r>
            <a:r>
              <a:rPr lang="ko-KR" altLang="ko-KR"/>
              <a:t>수준</a:t>
            </a:r>
          </a:p>
          <a:p>
            <a:pPr lvl="3"/>
            <a:r>
              <a:rPr lang="ko-KR" altLang="ko-KR"/>
              <a:t>넷째</a:t>
            </a:r>
            <a:r>
              <a:rPr lang="en-US" altLang="ko-KR"/>
              <a:t> </a:t>
            </a:r>
            <a:r>
              <a:rPr lang="ko-KR" altLang="ko-KR"/>
              <a:t>수준</a:t>
            </a:r>
          </a:p>
          <a:p>
            <a:pPr lvl="4"/>
            <a:r>
              <a:rPr lang="ko-KR" altLang="ko-KR"/>
              <a:t>다섯째</a:t>
            </a:r>
            <a:r>
              <a:rPr lang="en-US" altLang="ko-KR"/>
              <a:t> </a:t>
            </a:r>
            <a:r>
              <a:rPr lang="ko-KR" altLang="ko-KR"/>
              <a:t>수준</a:t>
            </a:r>
            <a:endParaRPr/>
          </a:p>
        </p:txBody>
      </p:sp>
      <p:sp>
        <p:nvSpPr>
          <p:cNvPr id="5" name="layout11_shape3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6" name="layout11_shape4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7" name="layout11_shape5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/>
            <a:r>
              <a:rPr lang="ko-KR" altLang="ko-KR"/>
              <a:t>마스터</a:t>
            </a:r>
            <a:r>
              <a:rPr lang="en-US" altLang="ko-KR"/>
              <a:t> </a:t>
            </a:r>
            <a:r>
              <a:rPr lang="ko-KR" altLang="ko-KR"/>
              <a:t>제목</a:t>
            </a:r>
            <a:r>
              <a:rPr lang="en-US" altLang="ko-KR"/>
              <a:t> </a:t>
            </a:r>
            <a:r>
              <a:rPr lang="ko-KR" altLang="ko-KR"/>
              <a:t>스타일</a:t>
            </a:r>
            <a:r>
              <a:rPr lang="en-US" altLang="ko-KR"/>
              <a:t> </a:t>
            </a:r>
            <a:r>
              <a:rPr lang="ko-KR" altLang="ko-KR"/>
              <a:t>편집</a:t>
            </a:r>
            <a:endParaRPr/>
          </a:p>
        </p:txBody>
      </p:sp>
      <p:sp>
        <p:nvSpPr>
          <p:cNvPr id="4" name="layout2_shape2"/>
          <p:cNvSpPr txBox="1"/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indent="0" lvl="0">
              <a:buFont typeface="Arial" pitchFamily="2" charset="2"/>
              <a:buChar char="▪"/>
            </a:pPr>
            <a:r>
              <a:rPr lang="ko-KR" altLang="ko-KR"/>
              <a:t>마스터</a:t>
            </a:r>
            <a:r>
              <a:rPr lang="en-US" altLang="ko-KR"/>
              <a:t> </a:t>
            </a:r>
            <a:r>
              <a:rPr lang="ko-KR" altLang="ko-KR"/>
              <a:t>텍스트</a:t>
            </a:r>
            <a:r>
              <a:rPr lang="en-US" altLang="ko-KR"/>
              <a:t> </a:t>
            </a:r>
            <a:r>
              <a:rPr lang="ko-KR" altLang="ko-KR"/>
              <a:t>스타일을</a:t>
            </a:r>
            <a:r>
              <a:rPr lang="en-US" altLang="ko-KR"/>
              <a:t> </a:t>
            </a:r>
            <a:r>
              <a:rPr lang="ko-KR" altLang="ko-KR"/>
              <a:t>편집합니다</a:t>
            </a:r>
          </a:p>
          <a:p>
            <a:pPr lvl="1"/>
            <a:r>
              <a:rPr lang="ko-KR" altLang="ko-KR"/>
              <a:t>둘째</a:t>
            </a:r>
            <a:r>
              <a:rPr lang="en-US" altLang="ko-KR"/>
              <a:t> </a:t>
            </a:r>
            <a:r>
              <a:rPr lang="ko-KR" altLang="ko-KR"/>
              <a:t>수준</a:t>
            </a:r>
          </a:p>
          <a:p>
            <a:pPr lvl="2"/>
            <a:r>
              <a:rPr lang="ko-KR" altLang="ko-KR"/>
              <a:t>셋째</a:t>
            </a:r>
            <a:r>
              <a:rPr lang="en-US" altLang="ko-KR"/>
              <a:t> </a:t>
            </a:r>
            <a:r>
              <a:rPr lang="ko-KR" altLang="ko-KR"/>
              <a:t>수준</a:t>
            </a:r>
          </a:p>
          <a:p>
            <a:pPr lvl="3"/>
            <a:r>
              <a:rPr lang="ko-KR" altLang="ko-KR"/>
              <a:t>넷째</a:t>
            </a:r>
            <a:r>
              <a:rPr lang="en-US" altLang="ko-KR"/>
              <a:t> </a:t>
            </a:r>
            <a:r>
              <a:rPr lang="ko-KR" altLang="ko-KR"/>
              <a:t>수준</a:t>
            </a:r>
          </a:p>
          <a:p>
            <a:pPr lvl="4"/>
            <a:r>
              <a:rPr lang="ko-KR" altLang="ko-KR"/>
              <a:t>다섯째</a:t>
            </a:r>
            <a:r>
              <a:rPr lang="en-US" altLang="ko-KR"/>
              <a:t> </a:t>
            </a:r>
            <a:r>
              <a:rPr lang="ko-KR" altLang="ko-KR"/>
              <a:t>수준</a:t>
            </a:r>
            <a:endParaRPr/>
          </a:p>
        </p:txBody>
      </p:sp>
      <p:sp>
        <p:nvSpPr>
          <p:cNvPr id="5" name="layout2_shape3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6" name="layout2_shape4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7" name="layout2_shape5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lIns="90000" tIns="46800" rIns="90000" bIns="46800" anchor="t"/>
          <a:lstStyle>
            <a:lvl1pPr algn="l">
              <a:defRPr sz="4000" b="1"/>
            </a:lvl1pPr>
          </a:lstStyle>
          <a:p>
            <a:pPr/>
            <a:r>
              <a:rPr lang="ko-KR" altLang="ko-KR"/>
              <a:t>마스터</a:t>
            </a:r>
            <a:r>
              <a:rPr lang="en-US" altLang="ko-KR"/>
              <a:t> </a:t>
            </a:r>
            <a:r>
              <a:rPr lang="ko-KR" altLang="ko-KR"/>
              <a:t>제목</a:t>
            </a:r>
            <a:r>
              <a:rPr lang="en-US" altLang="ko-KR"/>
              <a:t> </a:t>
            </a:r>
            <a:r>
              <a:rPr lang="ko-KR" altLang="ko-KR"/>
              <a:t>스타일</a:t>
            </a:r>
            <a:r>
              <a:rPr lang="en-US" altLang="ko-KR"/>
              <a:t> </a:t>
            </a:r>
            <a:r>
              <a:rPr lang="ko-KR" altLang="ko-KR"/>
              <a:t>편집</a:t>
            </a:r>
            <a:endParaRPr/>
          </a:p>
        </p:txBody>
      </p:sp>
      <p:sp>
        <p:nvSpPr>
          <p:cNvPr id="4" name="layout3_shape2"/>
          <p:cNvSpPr txBox="1"/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lIns="90000" tIns="46800" rIns="90000" bIns="46800" anchor="b"/>
          <a:lstStyle>
            <a:lvl1pPr marL="0" indent="0">
              <a:buNone/>
              <a:defRPr sz="2000">
                <a:solidFill>
                  <a:schemeClr val="tx1">
                    <a:alpha val="100000"/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alpha val="100000"/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alpha val="100000"/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alpha val="100000"/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alpha val="100000"/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alpha val="100000"/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alpha val="100000"/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alpha val="100000"/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alpha val="100000"/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ko-KR"/>
              <a:t>마스터</a:t>
            </a:r>
            <a:r>
              <a:rPr lang="en-US" altLang="ko-KR"/>
              <a:t> </a:t>
            </a:r>
            <a:r>
              <a:rPr lang="ko-KR" altLang="ko-KR"/>
              <a:t>텍스트</a:t>
            </a:r>
            <a:r>
              <a:rPr lang="en-US" altLang="ko-KR"/>
              <a:t> </a:t>
            </a:r>
            <a:r>
              <a:rPr lang="ko-KR" altLang="ko-KR"/>
              <a:t>스타일을</a:t>
            </a:r>
            <a:r>
              <a:rPr lang="en-US" altLang="ko-KR"/>
              <a:t> </a:t>
            </a:r>
            <a:r>
              <a:rPr lang="ko-KR" altLang="ko-KR"/>
              <a:t>편집합니다</a:t>
            </a:r>
          </a:p>
        </p:txBody>
      </p:sp>
      <p:sp>
        <p:nvSpPr>
          <p:cNvPr id="5" name="layout3_shape3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6" name="layout3_shape4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7" name="layout3_shape5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/>
            <a:r>
              <a:rPr lang="ko-KR" altLang="ko-KR"/>
              <a:t>마스터</a:t>
            </a:r>
            <a:r>
              <a:rPr lang="en-US" altLang="ko-KR"/>
              <a:t> </a:t>
            </a:r>
            <a:r>
              <a:rPr lang="ko-KR" altLang="ko-KR"/>
              <a:t>제목</a:t>
            </a:r>
            <a:r>
              <a:rPr lang="en-US" altLang="ko-KR"/>
              <a:t> </a:t>
            </a:r>
            <a:r>
              <a:rPr lang="ko-KR" altLang="ko-KR"/>
              <a:t>스타일</a:t>
            </a:r>
            <a:r>
              <a:rPr lang="en-US" altLang="ko-KR"/>
              <a:t> </a:t>
            </a:r>
            <a:r>
              <a:rPr lang="ko-KR" altLang="ko-KR"/>
              <a:t>편집</a:t>
            </a:r>
            <a:endParaRPr/>
          </a:p>
        </p:txBody>
      </p:sp>
      <p:sp>
        <p:nvSpPr>
          <p:cNvPr id="4" name="layout4_shape2"/>
          <p:cNvSpPr txBox="1"/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lIns="90000" tIns="46800" rIns="90000" bIns="46800"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indent="0" lvl="0">
              <a:buFont typeface="Arial" pitchFamily="2" charset="2"/>
              <a:buChar char="▪"/>
            </a:pPr>
            <a:r>
              <a:rPr lang="ko-KR" altLang="ko-KR"/>
              <a:t>마스터</a:t>
            </a:r>
            <a:r>
              <a:rPr lang="en-US" altLang="ko-KR"/>
              <a:t> </a:t>
            </a:r>
            <a:r>
              <a:rPr lang="ko-KR" altLang="ko-KR"/>
              <a:t>텍스트</a:t>
            </a:r>
            <a:r>
              <a:rPr lang="en-US" altLang="ko-KR"/>
              <a:t> </a:t>
            </a:r>
            <a:r>
              <a:rPr lang="ko-KR" altLang="ko-KR"/>
              <a:t>스타일을</a:t>
            </a:r>
            <a:r>
              <a:rPr lang="en-US" altLang="ko-KR"/>
              <a:t> </a:t>
            </a:r>
            <a:r>
              <a:rPr lang="ko-KR" altLang="ko-KR"/>
              <a:t>편집합니다</a:t>
            </a:r>
          </a:p>
          <a:p>
            <a:pPr lvl="1"/>
            <a:r>
              <a:rPr lang="ko-KR" altLang="ko-KR"/>
              <a:t>둘째</a:t>
            </a:r>
            <a:r>
              <a:rPr lang="en-US" altLang="ko-KR"/>
              <a:t> </a:t>
            </a:r>
            <a:r>
              <a:rPr lang="ko-KR" altLang="ko-KR"/>
              <a:t>수준</a:t>
            </a:r>
          </a:p>
          <a:p>
            <a:pPr lvl="2"/>
            <a:r>
              <a:rPr lang="ko-KR" altLang="ko-KR"/>
              <a:t>셋째</a:t>
            </a:r>
            <a:r>
              <a:rPr lang="en-US" altLang="ko-KR"/>
              <a:t> </a:t>
            </a:r>
            <a:r>
              <a:rPr lang="ko-KR" altLang="ko-KR"/>
              <a:t>수준</a:t>
            </a:r>
          </a:p>
          <a:p>
            <a:pPr lvl="3"/>
            <a:r>
              <a:rPr lang="ko-KR" altLang="ko-KR"/>
              <a:t>넷째</a:t>
            </a:r>
            <a:r>
              <a:rPr lang="en-US" altLang="ko-KR"/>
              <a:t> </a:t>
            </a:r>
            <a:r>
              <a:rPr lang="ko-KR" altLang="ko-KR"/>
              <a:t>수준</a:t>
            </a:r>
          </a:p>
          <a:p>
            <a:pPr lvl="4"/>
            <a:r>
              <a:rPr lang="ko-KR" altLang="ko-KR"/>
              <a:t>다섯째</a:t>
            </a:r>
            <a:r>
              <a:rPr lang="en-US" altLang="ko-KR"/>
              <a:t> </a:t>
            </a:r>
            <a:r>
              <a:rPr lang="ko-KR" altLang="ko-KR"/>
              <a:t>수준</a:t>
            </a:r>
            <a:endParaRPr/>
          </a:p>
        </p:txBody>
      </p:sp>
      <p:sp>
        <p:nvSpPr>
          <p:cNvPr id="5" name="layout4_shape3"/>
          <p:cNvSpPr txBox="1"/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lIns="90000" tIns="46800" rIns="90000" bIns="46800"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indent="0" lvl="0">
              <a:buFont typeface="Arial" pitchFamily="2" charset="2"/>
              <a:buChar char="▪"/>
            </a:pPr>
            <a:r>
              <a:rPr lang="ko-KR" altLang="ko-KR"/>
              <a:t>마스터</a:t>
            </a:r>
            <a:r>
              <a:rPr lang="en-US" altLang="ko-KR"/>
              <a:t> </a:t>
            </a:r>
            <a:r>
              <a:rPr lang="ko-KR" altLang="ko-KR"/>
              <a:t>텍스트</a:t>
            </a:r>
            <a:r>
              <a:rPr lang="en-US" altLang="ko-KR"/>
              <a:t> </a:t>
            </a:r>
            <a:r>
              <a:rPr lang="ko-KR" altLang="ko-KR"/>
              <a:t>스타일을</a:t>
            </a:r>
            <a:r>
              <a:rPr lang="en-US" altLang="ko-KR"/>
              <a:t> </a:t>
            </a:r>
            <a:r>
              <a:rPr lang="ko-KR" altLang="ko-KR"/>
              <a:t>편집합니다</a:t>
            </a:r>
          </a:p>
          <a:p>
            <a:pPr lvl="1"/>
            <a:r>
              <a:rPr lang="ko-KR" altLang="ko-KR"/>
              <a:t>둘째</a:t>
            </a:r>
            <a:r>
              <a:rPr lang="en-US" altLang="ko-KR"/>
              <a:t> </a:t>
            </a:r>
            <a:r>
              <a:rPr lang="ko-KR" altLang="ko-KR"/>
              <a:t>수준</a:t>
            </a:r>
          </a:p>
          <a:p>
            <a:pPr lvl="2"/>
            <a:r>
              <a:rPr lang="ko-KR" altLang="ko-KR"/>
              <a:t>셋째</a:t>
            </a:r>
            <a:r>
              <a:rPr lang="en-US" altLang="ko-KR"/>
              <a:t> </a:t>
            </a:r>
            <a:r>
              <a:rPr lang="ko-KR" altLang="ko-KR"/>
              <a:t>수준</a:t>
            </a:r>
          </a:p>
          <a:p>
            <a:pPr lvl="3"/>
            <a:r>
              <a:rPr lang="ko-KR" altLang="ko-KR"/>
              <a:t>넷째</a:t>
            </a:r>
            <a:r>
              <a:rPr lang="en-US" altLang="ko-KR"/>
              <a:t> </a:t>
            </a:r>
            <a:r>
              <a:rPr lang="ko-KR" altLang="ko-KR"/>
              <a:t>수준</a:t>
            </a:r>
          </a:p>
          <a:p>
            <a:pPr lvl="4"/>
            <a:r>
              <a:rPr lang="ko-KR" altLang="ko-KR"/>
              <a:t>다섯째</a:t>
            </a:r>
            <a:r>
              <a:rPr lang="en-US" altLang="ko-KR"/>
              <a:t> </a:t>
            </a:r>
            <a:r>
              <a:rPr lang="ko-KR" altLang="ko-KR"/>
              <a:t>수준</a:t>
            </a:r>
            <a:endParaRPr/>
          </a:p>
        </p:txBody>
      </p:sp>
      <p:sp>
        <p:nvSpPr>
          <p:cNvPr id="6" name="layout4_shape4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7" name="layout4_shape5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8" name="layout4_shape6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0000" tIns="46800" rIns="90000" bIns="46800" anchor="ctr"/>
          <a:lstStyle>
            <a:lvl1pPr>
              <a:defRPr/>
            </a:lvl1pPr>
          </a:lstStyle>
          <a:p>
            <a:pPr/>
            <a:r>
              <a:rPr lang="ko-KR" altLang="ko-KR"/>
              <a:t>마스터</a:t>
            </a:r>
            <a:r>
              <a:rPr lang="en-US" altLang="ko-KR"/>
              <a:t> </a:t>
            </a:r>
            <a:r>
              <a:rPr lang="ko-KR" altLang="ko-KR"/>
              <a:t>제목</a:t>
            </a:r>
            <a:r>
              <a:rPr lang="en-US" altLang="ko-KR"/>
              <a:t> </a:t>
            </a:r>
            <a:r>
              <a:rPr lang="ko-KR" altLang="ko-KR"/>
              <a:t>스타일</a:t>
            </a:r>
            <a:r>
              <a:rPr lang="en-US" altLang="ko-KR"/>
              <a:t> </a:t>
            </a:r>
            <a:r>
              <a:rPr lang="ko-KR" altLang="ko-KR"/>
              <a:t>편집</a:t>
            </a:r>
            <a:endParaRPr/>
          </a:p>
        </p:txBody>
      </p:sp>
      <p:sp>
        <p:nvSpPr>
          <p:cNvPr id="4" name="layout5_shape2"/>
          <p:cNvSpPr txBox="1"/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0000" tIns="46800" rIns="90000" bIns="4680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ko-KR"/>
              <a:t>마스터</a:t>
            </a:r>
            <a:r>
              <a:rPr lang="en-US" altLang="ko-KR"/>
              <a:t> </a:t>
            </a:r>
            <a:r>
              <a:rPr lang="ko-KR" altLang="ko-KR"/>
              <a:t>텍스트</a:t>
            </a:r>
            <a:r>
              <a:rPr lang="en-US" altLang="ko-KR"/>
              <a:t> </a:t>
            </a:r>
            <a:r>
              <a:rPr lang="ko-KR" altLang="ko-KR"/>
              <a:t>스타일을</a:t>
            </a:r>
            <a:r>
              <a:rPr lang="en-US" altLang="ko-KR"/>
              <a:t> </a:t>
            </a:r>
            <a:r>
              <a:rPr lang="ko-KR" altLang="ko-KR"/>
              <a:t>편집합니다</a:t>
            </a:r>
          </a:p>
        </p:txBody>
      </p:sp>
      <p:sp>
        <p:nvSpPr>
          <p:cNvPr id="5" name="layout5_shape3"/>
          <p:cNvSpPr txBox="1"/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lIns="90000" tIns="46800" rIns="90000" bIns="46800"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indent="0" lvl="0">
              <a:buFont typeface="Arial" pitchFamily="2" charset="2"/>
              <a:buChar char="▪"/>
            </a:pPr>
            <a:r>
              <a:rPr lang="ko-KR" altLang="ko-KR"/>
              <a:t>마스터</a:t>
            </a:r>
            <a:r>
              <a:rPr lang="en-US" altLang="ko-KR"/>
              <a:t> </a:t>
            </a:r>
            <a:r>
              <a:rPr lang="ko-KR" altLang="ko-KR"/>
              <a:t>텍스트</a:t>
            </a:r>
            <a:r>
              <a:rPr lang="en-US" altLang="ko-KR"/>
              <a:t> </a:t>
            </a:r>
            <a:r>
              <a:rPr lang="ko-KR" altLang="ko-KR"/>
              <a:t>스타일을</a:t>
            </a:r>
            <a:r>
              <a:rPr lang="en-US" altLang="ko-KR"/>
              <a:t> </a:t>
            </a:r>
            <a:r>
              <a:rPr lang="ko-KR" altLang="ko-KR"/>
              <a:t>편집합니다</a:t>
            </a:r>
          </a:p>
          <a:p>
            <a:pPr lvl="1"/>
            <a:r>
              <a:rPr lang="ko-KR" altLang="ko-KR"/>
              <a:t>둘째</a:t>
            </a:r>
            <a:r>
              <a:rPr lang="en-US" altLang="ko-KR"/>
              <a:t> </a:t>
            </a:r>
            <a:r>
              <a:rPr lang="ko-KR" altLang="ko-KR"/>
              <a:t>수준</a:t>
            </a:r>
          </a:p>
          <a:p>
            <a:pPr lvl="2"/>
            <a:r>
              <a:rPr lang="ko-KR" altLang="ko-KR"/>
              <a:t>셋째</a:t>
            </a:r>
            <a:r>
              <a:rPr lang="en-US" altLang="ko-KR"/>
              <a:t> </a:t>
            </a:r>
            <a:r>
              <a:rPr lang="ko-KR" altLang="ko-KR"/>
              <a:t>수준</a:t>
            </a:r>
          </a:p>
          <a:p>
            <a:pPr lvl="3"/>
            <a:r>
              <a:rPr lang="ko-KR" altLang="ko-KR"/>
              <a:t>넷째</a:t>
            </a:r>
            <a:r>
              <a:rPr lang="en-US" altLang="ko-KR"/>
              <a:t> </a:t>
            </a:r>
            <a:r>
              <a:rPr lang="ko-KR" altLang="ko-KR"/>
              <a:t>수준</a:t>
            </a:r>
          </a:p>
          <a:p>
            <a:pPr lvl="4"/>
            <a:r>
              <a:rPr lang="ko-KR" altLang="ko-KR"/>
              <a:t>다섯째</a:t>
            </a:r>
            <a:r>
              <a:rPr lang="en-US" altLang="ko-KR"/>
              <a:t> </a:t>
            </a:r>
            <a:r>
              <a:rPr lang="ko-KR" altLang="ko-KR"/>
              <a:t>수준</a:t>
            </a:r>
            <a:endParaRPr/>
          </a:p>
        </p:txBody>
      </p:sp>
      <p:sp>
        <p:nvSpPr>
          <p:cNvPr id="6" name="layout5_shape4"/>
          <p:cNvSpPr txBox="1"/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lIns="90000" tIns="46800" rIns="90000" bIns="4680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ko-KR"/>
              <a:t>마스터</a:t>
            </a:r>
            <a:r>
              <a:rPr lang="en-US" altLang="ko-KR"/>
              <a:t> </a:t>
            </a:r>
            <a:r>
              <a:rPr lang="ko-KR" altLang="ko-KR"/>
              <a:t>텍스트</a:t>
            </a:r>
            <a:r>
              <a:rPr lang="en-US" altLang="ko-KR"/>
              <a:t> </a:t>
            </a:r>
            <a:r>
              <a:rPr lang="ko-KR" altLang="ko-KR"/>
              <a:t>스타일을</a:t>
            </a:r>
            <a:r>
              <a:rPr lang="en-US" altLang="ko-KR"/>
              <a:t> </a:t>
            </a:r>
            <a:r>
              <a:rPr lang="ko-KR" altLang="ko-KR"/>
              <a:t>편집합니다</a:t>
            </a:r>
          </a:p>
        </p:txBody>
      </p:sp>
      <p:sp>
        <p:nvSpPr>
          <p:cNvPr id="7" name="layout5_shape5"/>
          <p:cNvSpPr txBox="1"/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lIns="90000" tIns="46800" rIns="90000" bIns="46800"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indent="0" lvl="0">
              <a:buFont typeface="Arial" pitchFamily="2" charset="2"/>
              <a:buChar char="▪"/>
            </a:pPr>
            <a:r>
              <a:rPr lang="ko-KR" altLang="ko-KR"/>
              <a:t>마스터</a:t>
            </a:r>
            <a:r>
              <a:rPr lang="en-US" altLang="ko-KR"/>
              <a:t> </a:t>
            </a:r>
            <a:r>
              <a:rPr lang="ko-KR" altLang="ko-KR"/>
              <a:t>텍스트</a:t>
            </a:r>
            <a:r>
              <a:rPr lang="en-US" altLang="ko-KR"/>
              <a:t> </a:t>
            </a:r>
            <a:r>
              <a:rPr lang="ko-KR" altLang="ko-KR"/>
              <a:t>스타일을</a:t>
            </a:r>
            <a:r>
              <a:rPr lang="en-US" altLang="ko-KR"/>
              <a:t> </a:t>
            </a:r>
            <a:r>
              <a:rPr lang="ko-KR" altLang="ko-KR"/>
              <a:t>편집합니다</a:t>
            </a:r>
          </a:p>
          <a:p>
            <a:pPr lvl="1"/>
            <a:r>
              <a:rPr lang="ko-KR" altLang="ko-KR"/>
              <a:t>둘째</a:t>
            </a:r>
            <a:r>
              <a:rPr lang="en-US" altLang="ko-KR"/>
              <a:t> </a:t>
            </a:r>
            <a:r>
              <a:rPr lang="ko-KR" altLang="ko-KR"/>
              <a:t>수준</a:t>
            </a:r>
          </a:p>
          <a:p>
            <a:pPr lvl="2"/>
            <a:r>
              <a:rPr lang="ko-KR" altLang="ko-KR"/>
              <a:t>셋째</a:t>
            </a:r>
            <a:r>
              <a:rPr lang="en-US" altLang="ko-KR"/>
              <a:t> </a:t>
            </a:r>
            <a:r>
              <a:rPr lang="ko-KR" altLang="ko-KR"/>
              <a:t>수준</a:t>
            </a:r>
          </a:p>
          <a:p>
            <a:pPr lvl="3"/>
            <a:r>
              <a:rPr lang="ko-KR" altLang="ko-KR"/>
              <a:t>넷째</a:t>
            </a:r>
            <a:r>
              <a:rPr lang="en-US" altLang="ko-KR"/>
              <a:t> </a:t>
            </a:r>
            <a:r>
              <a:rPr lang="ko-KR" altLang="ko-KR"/>
              <a:t>수준</a:t>
            </a:r>
          </a:p>
          <a:p>
            <a:pPr lvl="4"/>
            <a:r>
              <a:rPr lang="ko-KR" altLang="ko-KR"/>
              <a:t>다섯째</a:t>
            </a:r>
            <a:r>
              <a:rPr lang="en-US" altLang="ko-KR"/>
              <a:t> </a:t>
            </a:r>
            <a:r>
              <a:rPr lang="ko-KR" altLang="ko-KR"/>
              <a:t>수준</a:t>
            </a:r>
            <a:endParaRPr/>
          </a:p>
        </p:txBody>
      </p:sp>
      <p:sp>
        <p:nvSpPr>
          <p:cNvPr id="8" name="layout5_shape6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9" name="layout5_shape7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10" name="layout5_shape8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/>
            <a:r>
              <a:rPr lang="ko-KR" altLang="ko-KR"/>
              <a:t>마스터</a:t>
            </a:r>
            <a:r>
              <a:rPr lang="en-US" altLang="ko-KR"/>
              <a:t> </a:t>
            </a:r>
            <a:r>
              <a:rPr lang="ko-KR" altLang="ko-KR"/>
              <a:t>제목</a:t>
            </a:r>
            <a:r>
              <a:rPr lang="en-US" altLang="ko-KR"/>
              <a:t> </a:t>
            </a:r>
            <a:r>
              <a:rPr lang="ko-KR" altLang="ko-KR"/>
              <a:t>스타일</a:t>
            </a:r>
            <a:r>
              <a:rPr lang="en-US" altLang="ko-KR"/>
              <a:t> </a:t>
            </a:r>
            <a:r>
              <a:rPr lang="ko-KR" altLang="ko-KR"/>
              <a:t>편집</a:t>
            </a:r>
            <a:endParaRPr/>
          </a:p>
        </p:txBody>
      </p:sp>
      <p:sp>
        <p:nvSpPr>
          <p:cNvPr id="4" name="layout6_shape2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5" name="layout6_shape3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6" name="layout6_shape4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4" name="layout7_shape2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5" name="layout7_shape3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lIns="90000" tIns="46800" rIns="90000" bIns="46800" anchor="b"/>
          <a:lstStyle>
            <a:lvl1pPr algn="l">
              <a:defRPr sz="2000" b="1"/>
            </a:lvl1pPr>
          </a:lstStyle>
          <a:p>
            <a:pPr/>
            <a:r>
              <a:rPr lang="ko-KR" altLang="ko-KR"/>
              <a:t>마스터</a:t>
            </a:r>
            <a:r>
              <a:rPr lang="en-US" altLang="ko-KR"/>
              <a:t> </a:t>
            </a:r>
            <a:r>
              <a:rPr lang="ko-KR" altLang="ko-KR"/>
              <a:t>제목</a:t>
            </a:r>
            <a:r>
              <a:rPr lang="en-US" altLang="ko-KR"/>
              <a:t> </a:t>
            </a:r>
            <a:r>
              <a:rPr lang="ko-KR" altLang="ko-KR"/>
              <a:t>스타일</a:t>
            </a:r>
            <a:r>
              <a:rPr lang="en-US" altLang="ko-KR"/>
              <a:t> </a:t>
            </a:r>
            <a:r>
              <a:rPr lang="ko-KR" altLang="ko-KR"/>
              <a:t>편집</a:t>
            </a:r>
            <a:endParaRPr/>
          </a:p>
        </p:txBody>
      </p:sp>
      <p:sp>
        <p:nvSpPr>
          <p:cNvPr id="4" name="layout8_shape2"/>
          <p:cNvSpPr txBox="1"/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lIns="90000" tIns="46800" rIns="90000" bIns="46800" anchor="t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indent="0" lvl="0">
              <a:buFont typeface="Arial" pitchFamily="2" charset="2"/>
              <a:buChar char="▪"/>
            </a:pPr>
            <a:r>
              <a:rPr lang="ko-KR" altLang="ko-KR"/>
              <a:t>마스터</a:t>
            </a:r>
            <a:r>
              <a:rPr lang="en-US" altLang="ko-KR"/>
              <a:t> </a:t>
            </a:r>
            <a:r>
              <a:rPr lang="ko-KR" altLang="ko-KR"/>
              <a:t>텍스트</a:t>
            </a:r>
            <a:r>
              <a:rPr lang="en-US" altLang="ko-KR"/>
              <a:t> </a:t>
            </a:r>
            <a:r>
              <a:rPr lang="ko-KR" altLang="ko-KR"/>
              <a:t>스타일을</a:t>
            </a:r>
            <a:r>
              <a:rPr lang="en-US" altLang="ko-KR"/>
              <a:t> </a:t>
            </a:r>
            <a:r>
              <a:rPr lang="ko-KR" altLang="ko-KR"/>
              <a:t>편집합니다</a:t>
            </a:r>
          </a:p>
          <a:p>
            <a:pPr lvl="1"/>
            <a:r>
              <a:rPr lang="ko-KR" altLang="ko-KR"/>
              <a:t>둘째</a:t>
            </a:r>
            <a:r>
              <a:rPr lang="en-US" altLang="ko-KR"/>
              <a:t> </a:t>
            </a:r>
            <a:r>
              <a:rPr lang="ko-KR" altLang="ko-KR"/>
              <a:t>수준</a:t>
            </a:r>
          </a:p>
          <a:p>
            <a:pPr lvl="2"/>
            <a:r>
              <a:rPr lang="ko-KR" altLang="ko-KR"/>
              <a:t>셋째</a:t>
            </a:r>
            <a:r>
              <a:rPr lang="en-US" altLang="ko-KR"/>
              <a:t> </a:t>
            </a:r>
            <a:r>
              <a:rPr lang="ko-KR" altLang="ko-KR"/>
              <a:t>수준</a:t>
            </a:r>
          </a:p>
          <a:p>
            <a:pPr lvl="3"/>
            <a:r>
              <a:rPr lang="ko-KR" altLang="ko-KR"/>
              <a:t>넷째</a:t>
            </a:r>
            <a:r>
              <a:rPr lang="en-US" altLang="ko-KR"/>
              <a:t> </a:t>
            </a:r>
            <a:r>
              <a:rPr lang="ko-KR" altLang="ko-KR"/>
              <a:t>수준</a:t>
            </a:r>
          </a:p>
          <a:p>
            <a:pPr lvl="4"/>
            <a:r>
              <a:rPr lang="ko-KR" altLang="ko-KR"/>
              <a:t>다섯째</a:t>
            </a:r>
            <a:r>
              <a:rPr lang="en-US" altLang="ko-KR"/>
              <a:t> </a:t>
            </a:r>
            <a:r>
              <a:rPr lang="ko-KR" altLang="ko-KR"/>
              <a:t>수준</a:t>
            </a:r>
            <a:endParaRPr/>
          </a:p>
        </p:txBody>
      </p:sp>
      <p:sp>
        <p:nvSpPr>
          <p:cNvPr id="5" name="layout8_shape3"/>
          <p:cNvSpPr txBox="1"/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lIns="90000" tIns="46800" rIns="90000" bIns="46800" anchor="t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ko-KR"/>
              <a:t>마스터</a:t>
            </a:r>
            <a:r>
              <a:rPr lang="en-US" altLang="ko-KR"/>
              <a:t> </a:t>
            </a:r>
            <a:r>
              <a:rPr lang="ko-KR" altLang="ko-KR"/>
              <a:t>텍스트</a:t>
            </a:r>
            <a:r>
              <a:rPr lang="en-US" altLang="ko-KR"/>
              <a:t> </a:t>
            </a:r>
            <a:r>
              <a:rPr lang="ko-KR" altLang="ko-KR"/>
              <a:t>스타일을</a:t>
            </a:r>
            <a:r>
              <a:rPr lang="en-US" altLang="ko-KR"/>
              <a:t> </a:t>
            </a:r>
            <a:r>
              <a:rPr lang="ko-KR" altLang="ko-KR"/>
              <a:t>편집합니다</a:t>
            </a:r>
          </a:p>
        </p:txBody>
      </p:sp>
      <p:sp>
        <p:nvSpPr>
          <p:cNvPr id="6" name="layout8_shape4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7" name="layout8_shape5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8" name="layout8_shape6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lIns="90000" tIns="46800" rIns="90000" bIns="46800" anchor="b"/>
          <a:lstStyle>
            <a:lvl1pPr algn="l">
              <a:defRPr sz="2000" b="1"/>
            </a:lvl1pPr>
          </a:lstStyle>
          <a:p>
            <a:pPr/>
            <a:r>
              <a:rPr lang="ko-KR" altLang="ko-KR"/>
              <a:t>마스터</a:t>
            </a:r>
            <a:r>
              <a:rPr lang="en-US" altLang="ko-KR"/>
              <a:t> </a:t>
            </a:r>
            <a:r>
              <a:rPr lang="ko-KR" altLang="ko-KR"/>
              <a:t>제목</a:t>
            </a:r>
            <a:r>
              <a:rPr lang="en-US" altLang="ko-KR"/>
              <a:t> </a:t>
            </a:r>
            <a:r>
              <a:rPr lang="ko-KR" altLang="ko-KR"/>
              <a:t>스타일</a:t>
            </a:r>
            <a:r>
              <a:rPr lang="en-US" altLang="ko-KR"/>
              <a:t> </a:t>
            </a:r>
            <a:r>
              <a:rPr lang="ko-KR" altLang="ko-KR"/>
              <a:t>편집</a:t>
            </a:r>
            <a:endParaRPr/>
          </a:p>
        </p:txBody>
      </p:sp>
      <p:sp>
        <p:nvSpPr>
          <p:cNvPr id="4" name="layout9_shape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0000" tIns="46800" rIns="90000" bIns="468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endParaRPr/>
          </a:p>
        </p:txBody>
      </p:sp>
      <p:sp>
        <p:nvSpPr>
          <p:cNvPr id="5" name="layout9_shape3"/>
          <p:cNvSpPr txBox="1"/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0000" tIns="46800" rIns="90000" bIns="46800" anchor="t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ko-KR"/>
              <a:t>마스터</a:t>
            </a:r>
            <a:r>
              <a:rPr lang="en-US" altLang="ko-KR"/>
              <a:t> </a:t>
            </a:r>
            <a:r>
              <a:rPr lang="ko-KR" altLang="ko-KR"/>
              <a:t>텍스트</a:t>
            </a:r>
            <a:r>
              <a:rPr lang="en-US" altLang="ko-KR"/>
              <a:t> </a:t>
            </a:r>
            <a:r>
              <a:rPr lang="ko-KR" altLang="ko-KR"/>
              <a:t>스타일을</a:t>
            </a:r>
            <a:r>
              <a:rPr lang="en-US" altLang="ko-KR"/>
              <a:t> </a:t>
            </a:r>
            <a:r>
              <a:rPr lang="ko-KR" altLang="ko-KR"/>
              <a:t>편집합니다</a:t>
            </a:r>
          </a:p>
        </p:txBody>
      </p:sp>
      <p:sp>
        <p:nvSpPr>
          <p:cNvPr id="6" name="layout9_shape4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7" name="layout9_shape5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8" name="layout9_shape6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2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ln w="7500" cap="flat">
            <a:prstDash val="solid"/>
            <a:round/>
          </a:ln>
        </p:spPr>
        <p:txBody>
          <a:bodyPr lIns="91440" tIns="45720" rIns="91440" bIns="45720" anchor="ctr"/>
          <a:lstStyle/>
          <a:p>
            <a:pPr/>
            <a:r>
              <a:rPr lang="ko-KR" altLang="ko-KR"/>
              <a:t>마스터</a:t>
            </a:r>
            <a:r>
              <a:rPr lang="en-US" altLang="ko-KR"/>
              <a:t> </a:t>
            </a:r>
            <a:r>
              <a:rPr lang="ko-KR" altLang="ko-KR"/>
              <a:t>제목</a:t>
            </a:r>
            <a:r>
              <a:rPr lang="en-US" altLang="ko-KR"/>
              <a:t> </a:t>
            </a:r>
            <a:r>
              <a:rPr lang="ko-KR" altLang="ko-KR"/>
              <a:t>스타일</a:t>
            </a:r>
            <a:r>
              <a:rPr lang="en-US" altLang="ko-KR"/>
              <a:t> </a:t>
            </a:r>
            <a:r>
              <a:rPr lang="ko-KR" altLang="ko-KR"/>
              <a:t>편집</a:t>
            </a:r>
          </a:p>
        </p:txBody>
      </p:sp>
      <p:sp>
        <p:nvSpPr>
          <p:cNvPr id="4" name="master1_shape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7500" cap="flat">
            <a:prstDash val="solid"/>
            <a:round/>
          </a:ln>
        </p:spPr>
        <p:txBody>
          <a:bodyPr lIns="91440" tIns="45720" rIns="91440" bIns="45720" anchor="t"/>
          <a:lstStyle/>
          <a:p>
            <a:pPr lvl="0"/>
            <a:r>
              <a:rPr lang="ko-KR" altLang="ko-KR"/>
              <a:t>마스터</a:t>
            </a:r>
            <a:r>
              <a:rPr lang="en-US" altLang="ko-KR"/>
              <a:t> </a:t>
            </a:r>
            <a:r>
              <a:rPr lang="ko-KR" altLang="ko-KR"/>
              <a:t>텍스트</a:t>
            </a:r>
            <a:r>
              <a:rPr lang="en-US" altLang="ko-KR"/>
              <a:t> </a:t>
            </a:r>
            <a:r>
              <a:rPr lang="ko-KR" altLang="ko-KR"/>
              <a:t>스타일을</a:t>
            </a:r>
            <a:r>
              <a:rPr lang="en-US" altLang="ko-KR"/>
              <a:t> </a:t>
            </a:r>
            <a:r>
              <a:rPr lang="ko-KR" altLang="ko-KR"/>
              <a:t>편집합니다</a:t>
            </a:r>
          </a:p>
          <a:p>
            <a:pPr lvl="1"/>
            <a:r>
              <a:rPr lang="ko-KR" altLang="ko-KR"/>
              <a:t>둘째</a:t>
            </a:r>
            <a:r>
              <a:rPr lang="en-US" altLang="ko-KR"/>
              <a:t> </a:t>
            </a:r>
            <a:r>
              <a:rPr lang="ko-KR" altLang="ko-KR"/>
              <a:t>수준</a:t>
            </a:r>
          </a:p>
          <a:p>
            <a:pPr lvl="2"/>
            <a:r>
              <a:rPr lang="ko-KR" altLang="ko-KR"/>
              <a:t>셋째</a:t>
            </a:r>
            <a:r>
              <a:rPr lang="en-US" altLang="ko-KR"/>
              <a:t> </a:t>
            </a:r>
            <a:r>
              <a:rPr lang="ko-KR" altLang="ko-KR"/>
              <a:t>수준</a:t>
            </a:r>
          </a:p>
          <a:p>
            <a:pPr lvl="3"/>
            <a:r>
              <a:rPr lang="ko-KR" altLang="ko-KR"/>
              <a:t>넷째</a:t>
            </a:r>
            <a:r>
              <a:rPr lang="en-US" altLang="ko-KR"/>
              <a:t> </a:t>
            </a:r>
            <a:r>
              <a:rPr lang="ko-KR" altLang="ko-KR"/>
              <a:t>수준</a:t>
            </a:r>
          </a:p>
          <a:p>
            <a:pPr lvl="4"/>
            <a:r>
              <a:rPr lang="ko-KR" altLang="ko-KR"/>
              <a:t>다섯째</a:t>
            </a:r>
            <a:r>
              <a:rPr lang="en-US" altLang="ko-KR"/>
              <a:t> </a:t>
            </a:r>
            <a:r>
              <a:rPr lang="ko-KR" altLang="ko-KR"/>
              <a:t>수준</a:t>
            </a:r>
          </a:p>
        </p:txBody>
      </p:sp>
      <p:sp>
        <p:nvSpPr>
          <p:cNvPr id="5" name="master1_shape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 w="7500" cap="flat">
            <a:prstDash val="solid"/>
            <a:round/>
          </a:ln>
        </p:spPr>
        <p:txBody>
          <a:bodyPr lIns="91440" tIns="45720" rIns="91440" bIns="45720" anchor="ctr"/>
          <a:lstStyle/>
          <a:p>
            <a:pPr/>
            <a:endParaRPr/>
          </a:p>
        </p:txBody>
      </p:sp>
      <p:sp>
        <p:nvSpPr>
          <p:cNvPr id="6" name="master1_shape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 w="7500" cap="flat">
            <a:prstDash val="solid"/>
            <a:round/>
          </a:ln>
        </p:spPr>
        <p:txBody>
          <a:bodyPr lIns="91440" tIns="45720" rIns="91440" bIns="45720" anchor="ctr"/>
          <a:lstStyle/>
          <a:p>
            <a:pPr/>
            <a:endParaRPr/>
          </a:p>
        </p:txBody>
      </p:sp>
      <p:sp>
        <p:nvSpPr>
          <p:cNvPr id="7" name="master1_shape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 w="7500" cap="flat">
            <a:prstDash val="solid"/>
            <a:round/>
          </a:ln>
        </p:spPr>
        <p:txBody>
          <a:bodyPr lIns="91440" tIns="45720" rIns="91440" bIns="45720" anchor="ctr"/>
          <a:lstStyle/>
          <a:p>
            <a:pPr algn="r"/>
            <a:endParaRPr/>
          </a:p>
        </p:txBody>
      </p:sp>
    </p:spTree>
  </p:cSld>
  <p:clrMap bg1="lt1" bg2="lt2" tx1="dk1" tx2="dk2" hlink="hlink" accent1="accent1" accent2="accent2" accent3="accent3" accent4="accent4" accent5="accent5" accent6="accent6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914400">
        <a:spcBef>
          <a:spcPct val="0"/>
        </a:spcBef>
        <a:buNone/>
        <a:defRPr sz="4400">
          <a:solidFill>
            <a:schemeClr val="tx1">
              <a:alpha val="100000"/>
            </a:schemeClr>
          </a:solidFill>
          <a:latin typeface="+mj-ea"/>
          <a:ea typeface="+mj-ea"/>
        </a:defRPr>
      </a:lvl1pPr>
    </p:titleStyle>
    <p:bodyStyle>
      <a:lvl1pPr algn="l" marL="0" indent="0" defTabSz="914400">
        <a:spcBef>
          <a:spcPct val="20000"/>
        </a:spcBef>
        <a:buFont typeface="Arial" pitchFamily="2" charset="2"/>
        <a:buChar char="•"/>
        <a:defRPr sz="3200">
          <a:solidFill>
            <a:schemeClr val="tx1">
              <a:alpha val="100000"/>
            </a:schemeClr>
          </a:solidFill>
          <a:latin typeface="+mn-ea"/>
          <a:ea typeface="+mn-ea"/>
        </a:defRPr>
      </a:lvl1pPr>
      <a:lvl2pPr algn="l" marL="742950" indent="-285750" defTabSz="914400">
        <a:spcBef>
          <a:spcPct val="20000"/>
        </a:spcBef>
        <a:buFont typeface="Arial" pitchFamily="2" charset="2"/>
        <a:buChar char="–"/>
        <a:defRPr sz="2800">
          <a:solidFill>
            <a:schemeClr val="tx1">
              <a:alpha val="100000"/>
            </a:schemeClr>
          </a:solidFill>
          <a:latin typeface="+mn-ea"/>
          <a:ea typeface="+mn-ea"/>
        </a:defRPr>
      </a:lvl2pPr>
      <a:lvl3pPr algn="l" marL="1143000" indent="-228600" defTabSz="914400">
        <a:spcBef>
          <a:spcPct val="20000"/>
        </a:spcBef>
        <a:buFont typeface="Arial" pitchFamily="2" charset="2"/>
        <a:buChar char="•"/>
        <a:defRPr sz="2400">
          <a:solidFill>
            <a:schemeClr val="tx1">
              <a:alpha val="100000"/>
            </a:schemeClr>
          </a:solidFill>
          <a:latin typeface="+mn-ea"/>
          <a:ea typeface="+mn-ea"/>
        </a:defRPr>
      </a:lvl3pPr>
      <a:lvl4pPr algn="l" marL="1600200" indent="-228600" defTabSz="914400">
        <a:spcBef>
          <a:spcPct val="20000"/>
        </a:spcBef>
        <a:buFont typeface="Arial" pitchFamily="2" charset="2"/>
        <a:buChar char="–"/>
        <a:defRPr sz="2000">
          <a:solidFill>
            <a:schemeClr val="tx1">
              <a:alpha val="100000"/>
            </a:schemeClr>
          </a:solidFill>
          <a:latin typeface="+mn-ea"/>
          <a:ea typeface="+mn-ea"/>
        </a:defRPr>
      </a:lvl4pPr>
      <a:lvl5pPr algn="l" marL="2057400" indent="-228600" defTabSz="914400">
        <a:spcBef>
          <a:spcPct val="20000"/>
        </a:spcBef>
        <a:buFont typeface="Arial" pitchFamily="2" charset="2"/>
        <a:buChar char="»"/>
        <a:defRPr sz="2000">
          <a:solidFill>
            <a:schemeClr val="tx1">
              <a:alpha val="100000"/>
            </a:schemeClr>
          </a:solidFill>
          <a:latin typeface="+mn-ea"/>
          <a:ea typeface="+mn-ea"/>
        </a:defRPr>
      </a:lvl5pPr>
      <a:lvl6pPr algn="l" marL="2514600" indent="-228600" defTabSz="914400">
        <a:spcBef>
          <a:spcPct val="20000"/>
        </a:spcBef>
        <a:buFont typeface="Arial" pitchFamily="2" charset="2"/>
        <a:buChar char="•"/>
        <a:defRPr sz="2000">
          <a:solidFill>
            <a:schemeClr val="tx1">
              <a:alpha val="100000"/>
            </a:schemeClr>
          </a:solidFill>
          <a:latin typeface="+mn-ea"/>
          <a:ea typeface="+mn-ea"/>
        </a:defRPr>
      </a:lvl6pPr>
      <a:lvl7pPr algn="l" marL="2971800" indent="-228600" defTabSz="914400">
        <a:spcBef>
          <a:spcPct val="20000"/>
        </a:spcBef>
        <a:buFont typeface="Arial" pitchFamily="2" charset="2"/>
        <a:buChar char="•"/>
        <a:defRPr sz="2000">
          <a:solidFill>
            <a:schemeClr val="tx1">
              <a:alpha val="100000"/>
            </a:schemeClr>
          </a:solidFill>
          <a:latin typeface="+mn-ea"/>
          <a:ea typeface="+mn-ea"/>
        </a:defRPr>
      </a:lvl7pPr>
      <a:lvl8pPr algn="l" marL="3429000" indent="-228600" defTabSz="914400">
        <a:spcBef>
          <a:spcPct val="20000"/>
        </a:spcBef>
        <a:buFont typeface="Arial" pitchFamily="2" charset="2"/>
        <a:buChar char="•"/>
        <a:defRPr sz="2000">
          <a:solidFill>
            <a:schemeClr val="tx1">
              <a:alpha val="100000"/>
            </a:schemeClr>
          </a:solidFill>
          <a:latin typeface="+mn-ea"/>
          <a:ea typeface="+mn-ea"/>
        </a:defRPr>
      </a:lvl8pPr>
      <a:lvl9pPr algn="l" marL="3886200" indent="-228600" defTabSz="914400">
        <a:spcBef>
          <a:spcPct val="20000"/>
        </a:spcBef>
        <a:buFont typeface="Arial" pitchFamily="2" charset="2"/>
        <a:buChar char="•"/>
        <a:defRPr sz="2000">
          <a:solidFill>
            <a:schemeClr val="tx1">
              <a:alpha val="100000"/>
            </a:schemeClr>
          </a:solidFill>
          <a:latin typeface="+mn-ea"/>
          <a:ea typeface="+mn-ea"/>
        </a:defRPr>
      </a:lvl9pPr>
    </p:bodyStyle>
    <p:otherStyle>
      <a:lvl1pPr algn="l" marL="0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1pPr>
      <a:lvl2pPr algn="l" marL="457200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2pPr>
      <a:lvl3pPr algn="l" marL="914400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3pPr>
      <a:lvl4pPr algn="l" marL="1371600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4pPr>
      <a:lvl5pPr algn="l" marL="1828800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5pPr>
      <a:lvl6pPr algn="l" marL="2286000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6pPr>
      <a:lvl7pPr algn="l" marL="2743200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7pPr>
      <a:lvl8pPr algn="l" marL="3200400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8pPr>
      <a:lvl9pPr algn="l" marL="3657600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2" Type="http://schemas.openxmlformats.org/officeDocument/2006/relationships/image" Target="../media/96e84254-9ddf-4953-947f-8919025c4d5f.png"/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/>
          <p:nvPr/>
        </p:nvSpPr>
        <p:spPr>
          <a:xfrm>
            <a:off x="2990850" y="67500"/>
            <a:ext cx="3810000" cy="646050"/>
          </a:xfrm>
          <a:prstGeom prst="rect">
            <a:avLst/>
          </a:prstGeom>
          <a:noFill/>
          <a:ln w="25400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 defTabSz="91440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조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프로젝트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설계서</a:t>
            </a:r>
          </a:p>
          <a:p>
            <a:pPr algn="l" marL="0" defTabSz="914400">
              <a:lnSpc>
                <a:spcPct val="100000"/>
              </a:lnSpc>
              <a:buNone/>
            </a:pPr>
            <a:endParaRPr lang="ko-KR" altLang="en-US"/>
          </a:p>
        </p:txBody>
      </p:sp>
      <p:sp>
        <p:nvSpPr>
          <p:cNvPr id="4" name="slide1_shape2"/>
          <p:cNvSpPr/>
          <p:nvPr/>
        </p:nvSpPr>
        <p:spPr>
          <a:xfrm>
            <a:off x="19050" y="533400"/>
            <a:ext cx="3810000" cy="360300"/>
          </a:xfrm>
          <a:prstGeom prst="rect">
            <a:avLst/>
          </a:prstGeom>
          <a:noFill/>
          <a:ln w="25400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 defTabSz="914400">
              <a:lnSpc>
                <a:spcPct val="100000"/>
              </a:lnSpc>
              <a:buNone/>
            </a:pP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업데이트소식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페이지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(what's new)</a:t>
            </a:r>
          </a:p>
        </p:txBody>
      </p:sp>
      <p:sp>
        <p:nvSpPr>
          <p:cNvPr id="5" name="slide1_shape3"/>
          <p:cNvSpPr/>
          <p:nvPr/>
        </p:nvSpPr>
        <p:spPr>
          <a:xfrm>
            <a:off x="436144" y="1654342"/>
            <a:ext cx="8256671" cy="932447"/>
          </a:xfrm>
          <a:prstGeom prst="rect">
            <a:avLst/>
          </a:prstGeom>
          <a:solidFill>
            <a:schemeClr val="lt1">
              <a:alpha val="100000"/>
              <a:lumMod val="85000"/>
            </a:schemeClr>
          </a:solidFill>
          <a:ln w="25400" cap="flat">
            <a:solidFill>
              <a:schemeClr val="accent1">
                <a:alpha val="100000"/>
                <a:shade val="50000"/>
              </a:schemeClr>
            </a:solidFill>
            <a:prstDash val="solid"/>
            <a:round/>
          </a:ln>
        </p:spPr>
        <p:txBody>
          <a:bodyPr lIns="90000" tIns="46800" rIns="90000" bIns="46800" anchor="ctr"/>
          <a:lstStyle/>
          <a:p>
            <a:pPr algn="ctr" marL="0" defTabSz="914400">
              <a:lnSpc>
                <a:spcPct val="100000"/>
              </a:lnSpc>
            </a:pPr>
            <a:endParaRPr lang="ko-KR" altLang="en-US"/>
          </a:p>
        </p:txBody>
      </p:sp>
      <p:sp>
        <p:nvSpPr>
          <p:cNvPr id="6" name="slide1_shape4"/>
          <p:cNvSpPr/>
          <p:nvPr/>
        </p:nvSpPr>
        <p:spPr>
          <a:xfrm>
            <a:off x="436144" y="1005963"/>
            <a:ext cx="8229600" cy="5772150"/>
          </a:xfrm>
          <a:prstGeom prst="rect">
            <a:avLst/>
          </a:prstGeom>
          <a:solidFill>
            <a:schemeClr val="lt1">
              <a:alpha val="100000"/>
              <a:lumMod val="85000"/>
            </a:schemeClr>
          </a:solidFill>
          <a:ln w="25400" cap="flat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lIns="90000" tIns="46800" rIns="90000" bIns="46800" anchor="ctr"/>
          <a:lstStyle/>
          <a:p>
            <a:pPr algn="ctr" marL="0" defTabSz="914400">
              <a:lnSpc>
                <a:spcPct val="100000"/>
              </a:lnSpc>
              <a:buNone/>
            </a:pPr>
            <a:endParaRPr lang="ko-KR" altLang="en-US"/>
          </a:p>
        </p:txBody>
      </p:sp>
      <p:cxnSp>
        <p:nvCxnSpPr>
          <p:cNvPr id="7" name="slide1_shape5"/>
          <p:cNvCxnSpPr/>
          <p:nvPr/>
        </p:nvCxnSpPr>
        <p:spPr>
          <a:xfrm>
            <a:off x="457200" y="1657350"/>
            <a:ext cx="8248650" cy="1"/>
          </a:xfrm>
          <a:prstGeom prst="line">
            <a:avLst/>
          </a:prstGeom>
          <a:ln w="25400" cap="flat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sp>
        <p:nvSpPr>
          <p:cNvPr id="8" name="slide1_shape6"/>
          <p:cNvSpPr/>
          <p:nvPr/>
        </p:nvSpPr>
        <p:spPr>
          <a:xfrm>
            <a:off x="2526631" y="1231555"/>
            <a:ext cx="3810000" cy="619981"/>
          </a:xfrm>
          <a:prstGeom prst="rect">
            <a:avLst/>
          </a:prstGeom>
          <a:noFill/>
          <a:ln w="25400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 defTabSz="914400">
              <a:lnSpc>
                <a:spcPct val="100000"/>
              </a:lnSpc>
              <a:buNone/>
            </a:pPr>
            <a:endParaRPr lang="ko-KR" altLang="en-US"/>
          </a:p>
          <a:p>
            <a:pPr algn="ctr" marL="0" defTabSz="914400">
              <a:lnSpc>
                <a:spcPct val="100000"/>
              </a:lnSpc>
              <a:buNone/>
            </a:pPr>
            <a:endParaRPr lang="ko-KR" altLang="en-US"/>
          </a:p>
        </p:txBody>
      </p:sp>
      <p:sp>
        <p:nvSpPr>
          <p:cNvPr id="9" name="slide1_shape7"/>
          <p:cNvSpPr/>
          <p:nvPr/>
        </p:nvSpPr>
        <p:spPr>
          <a:xfrm>
            <a:off x="2667000" y="1231555"/>
            <a:ext cx="3810000" cy="364310"/>
          </a:xfrm>
          <a:prstGeom prst="rect">
            <a:avLst/>
          </a:prstGeom>
          <a:noFill/>
          <a:ln w="25400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ctr" marL="0" defTabSz="914400">
              <a:lnSpc>
                <a:spcPct val="100000"/>
              </a:lnSpc>
              <a:buNone/>
            </a:pP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헤더</a:t>
            </a:r>
          </a:p>
        </p:txBody>
      </p:sp>
      <p:cxnSp>
        <p:nvCxnSpPr>
          <p:cNvPr id="10" name="slide1_shape8"/>
          <p:cNvCxnSpPr/>
          <p:nvPr/>
        </p:nvCxnSpPr>
        <p:spPr>
          <a:xfrm>
            <a:off x="466223" y="2601828"/>
            <a:ext cx="8226592" cy="1"/>
          </a:xfrm>
          <a:prstGeom prst="line">
            <a:avLst/>
          </a:prstGeom>
          <a:ln w="25400" cap="flat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sp>
        <p:nvSpPr>
          <p:cNvPr id="11" name="slide1_shape9"/>
          <p:cNvSpPr/>
          <p:nvPr/>
        </p:nvSpPr>
        <p:spPr>
          <a:xfrm>
            <a:off x="1723429" y="2114184"/>
            <a:ext cx="3810000" cy="361490"/>
          </a:xfrm>
          <a:prstGeom prst="rect">
            <a:avLst/>
          </a:prstGeom>
          <a:noFill/>
          <a:ln w="25400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 defTabSz="914400">
              <a:lnSpc>
                <a:spcPct val="100000"/>
              </a:lnSpc>
              <a:buNone/>
            </a:pPr>
            <a:endParaRPr lang="ko-KR" altLang="en-US"/>
          </a:p>
        </p:txBody>
      </p:sp>
      <p:cxnSp>
        <p:nvCxnSpPr>
          <p:cNvPr id="12" name="slide1_shape10"/>
          <p:cNvCxnSpPr/>
          <p:nvPr/>
        </p:nvCxnSpPr>
        <p:spPr>
          <a:xfrm>
            <a:off x="991195" y="1657350"/>
            <a:ext cx="1" cy="964406"/>
          </a:xfrm>
          <a:prstGeom prst="line">
            <a:avLst/>
          </a:prstGeom>
          <a:ln w="25400" cap="flat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cxnSp>
        <p:nvCxnSpPr>
          <p:cNvPr id="13" name="slide1_shape11"/>
          <p:cNvCxnSpPr/>
          <p:nvPr/>
        </p:nvCxnSpPr>
        <p:spPr>
          <a:xfrm>
            <a:off x="8189826" y="1657350"/>
            <a:ext cx="1" cy="964406"/>
          </a:xfrm>
          <a:prstGeom prst="line">
            <a:avLst/>
          </a:prstGeom>
          <a:ln w="25400" cap="flat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cxnSp>
        <p:nvCxnSpPr>
          <p:cNvPr id="14" name="slide1_shape12"/>
          <p:cNvCxnSpPr/>
          <p:nvPr/>
        </p:nvCxnSpPr>
        <p:spPr>
          <a:xfrm>
            <a:off x="991195" y="2294929"/>
            <a:ext cx="7218947" cy="1"/>
          </a:xfrm>
          <a:prstGeom prst="line">
            <a:avLst/>
          </a:prstGeom>
          <a:ln w="25400" cap="flat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sp>
        <p:nvSpPr>
          <p:cNvPr id="15" name="slide1_shape13"/>
          <p:cNvSpPr/>
          <p:nvPr/>
        </p:nvSpPr>
        <p:spPr>
          <a:xfrm>
            <a:off x="991195" y="1657350"/>
            <a:ext cx="7188868" cy="616618"/>
          </a:xfrm>
          <a:prstGeom prst="rect">
            <a:avLst/>
          </a:prstGeom>
          <a:solidFill>
            <a:schemeClr val="dk1">
              <a:alpha val="100000"/>
              <a:lumMod val="50000"/>
              <a:lumOff val="50000"/>
            </a:schemeClr>
          </a:solidFill>
          <a:ln w="25400" cap="flat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lIns="90000" tIns="46800" rIns="90000" bIns="46800" anchor="ctr"/>
          <a:lstStyle/>
          <a:p>
            <a:pPr algn="ctr" marL="0" defTabSz="914400">
              <a:lnSpc>
                <a:spcPct val="100000"/>
              </a:lnSpc>
            </a:pPr>
            <a:endParaRPr lang="ko-KR" altLang="en-US"/>
          </a:p>
        </p:txBody>
      </p:sp>
      <p:sp>
        <p:nvSpPr>
          <p:cNvPr id="16" name="slide1_shape14"/>
          <p:cNvSpPr/>
          <p:nvPr/>
        </p:nvSpPr>
        <p:spPr>
          <a:xfrm>
            <a:off x="1143000" y="1652660"/>
            <a:ext cx="3810000" cy="619981"/>
          </a:xfrm>
          <a:prstGeom prst="rect">
            <a:avLst/>
          </a:prstGeom>
          <a:noFill/>
          <a:ln w="25400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 defTabSz="914400">
              <a:lnSpc>
                <a:spcPct val="100000"/>
              </a:lnSpc>
              <a:buNone/>
            </a:pP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텍스트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area</a:t>
            </a:r>
          </a:p>
          <a:p>
            <a:pPr algn="l" marL="0" defTabSz="91440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sub_title</a:t>
            </a:r>
          </a:p>
        </p:txBody>
      </p:sp>
      <p:sp>
        <p:nvSpPr>
          <p:cNvPr id="17" name="slide1_shape15"/>
          <p:cNvSpPr/>
          <p:nvPr/>
        </p:nvSpPr>
        <p:spPr>
          <a:xfrm>
            <a:off x="5929155" y="1965659"/>
            <a:ext cx="3810000" cy="514705"/>
          </a:xfrm>
          <a:prstGeom prst="rect">
            <a:avLst/>
          </a:prstGeom>
          <a:noFill/>
          <a:ln w="25400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 defTabSz="914400">
              <a:lnSpc>
                <a:spcPct val="100000"/>
              </a:lnSpc>
              <a:buNone/>
            </a:pPr>
            <a:r>
              <a:rPr lang="ko-KR" altLang="ko-KR" sz="2800" b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메인</a:t>
            </a:r>
            <a:r>
              <a:rPr lang="en-US" altLang="ko-KR" sz="2800" b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ko-KR" sz="2800" b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컨텐츠</a:t>
            </a:r>
            <a:r>
              <a:rPr lang="en-US" altLang="ko-KR" sz="2800" b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ko-KR" sz="2800" b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배너</a:t>
            </a:r>
          </a:p>
        </p:txBody>
      </p:sp>
      <p:cxnSp>
        <p:nvCxnSpPr>
          <p:cNvPr id="18" name="slide1_shape16"/>
          <p:cNvCxnSpPr/>
          <p:nvPr/>
        </p:nvCxnSpPr>
        <p:spPr>
          <a:xfrm>
            <a:off x="455414" y="6215062"/>
            <a:ext cx="8215312" cy="1"/>
          </a:xfrm>
          <a:prstGeom prst="line">
            <a:avLst/>
          </a:prstGeom>
          <a:ln w="25400" cap="flat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sp>
        <p:nvSpPr>
          <p:cNvPr id="19" name="slide1_shape17"/>
          <p:cNvSpPr/>
          <p:nvPr/>
        </p:nvSpPr>
        <p:spPr>
          <a:xfrm>
            <a:off x="2667000" y="6320338"/>
            <a:ext cx="3810000" cy="619981"/>
          </a:xfrm>
          <a:prstGeom prst="rect">
            <a:avLst/>
          </a:prstGeom>
          <a:noFill/>
          <a:ln w="25400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ctr" marL="0" defTabSz="914400">
              <a:lnSpc>
                <a:spcPct val="100000"/>
              </a:lnSpc>
              <a:buNone/>
            </a:pP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푸터</a:t>
            </a:r>
          </a:p>
          <a:p>
            <a:pPr algn="ctr" marL="0" defTabSz="914400">
              <a:lnSpc>
                <a:spcPct val="100000"/>
              </a:lnSpc>
              <a:buNone/>
            </a:pPr>
            <a:endParaRPr lang="ko-KR" altLang="en-US"/>
          </a:p>
        </p:txBody>
      </p:sp>
      <p:cxnSp>
        <p:nvCxnSpPr>
          <p:cNvPr id="20" name="slide1_shape18"/>
          <p:cNvCxnSpPr/>
          <p:nvPr/>
        </p:nvCxnSpPr>
        <p:spPr>
          <a:xfrm>
            <a:off x="436143" y="4373301"/>
            <a:ext cx="8226592" cy="1"/>
          </a:xfrm>
          <a:prstGeom prst="line">
            <a:avLst/>
          </a:prstGeom>
          <a:ln w="25400" cap="flat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21" name="slide1_shape19"/>
          <p:cNvCxnSpPr/>
          <p:nvPr/>
        </p:nvCxnSpPr>
        <p:spPr>
          <a:xfrm>
            <a:off x="436144" y="4924485"/>
            <a:ext cx="8226592" cy="1"/>
          </a:xfrm>
          <a:prstGeom prst="line">
            <a:avLst/>
          </a:prstGeom>
          <a:ln w="25400" cap="flat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22" name="slide1_shape20"/>
          <p:cNvCxnSpPr/>
          <p:nvPr/>
        </p:nvCxnSpPr>
        <p:spPr>
          <a:xfrm>
            <a:off x="436144" y="3149827"/>
            <a:ext cx="8226592" cy="1"/>
          </a:xfrm>
          <a:prstGeom prst="line">
            <a:avLst/>
          </a:prstGeom>
          <a:ln w="25400" cap="flat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sp>
        <p:nvSpPr>
          <p:cNvPr id="23" name="slide1_shape21"/>
          <p:cNvSpPr/>
          <p:nvPr/>
        </p:nvSpPr>
        <p:spPr>
          <a:xfrm>
            <a:off x="5929155" y="3149827"/>
            <a:ext cx="1458828" cy="1233236"/>
          </a:xfrm>
          <a:prstGeom prst="rect">
            <a:avLst/>
          </a:prstGeom>
          <a:solidFill>
            <a:schemeClr val="dk1">
              <a:alpha val="100000"/>
              <a:lumMod val="50000"/>
              <a:lumOff val="50000"/>
            </a:schemeClr>
          </a:solidFill>
          <a:ln w="25400" cap="flat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lIns="90000" tIns="46800" rIns="90000" bIns="46800" anchor="ctr"/>
          <a:lstStyle/>
          <a:p>
            <a:pPr algn="ctr" marL="0" defTabSz="914400">
              <a:lnSpc>
                <a:spcPct val="100000"/>
              </a:lnSpc>
              <a:buNone/>
            </a:pPr>
            <a:endParaRPr lang="ko-KR" altLang="en-US"/>
          </a:p>
        </p:txBody>
      </p:sp>
      <p:sp>
        <p:nvSpPr>
          <p:cNvPr id="24" name="slide1_shape22"/>
          <p:cNvSpPr/>
          <p:nvPr/>
        </p:nvSpPr>
        <p:spPr>
          <a:xfrm>
            <a:off x="4477845" y="4924485"/>
            <a:ext cx="2887578" cy="1278355"/>
          </a:xfrm>
          <a:prstGeom prst="rect">
            <a:avLst/>
          </a:prstGeom>
          <a:solidFill>
            <a:srgbClr val="000000">
              <a:alpha val="100000"/>
              <a:lumMod val="50000"/>
              <a:lumOff val="50000"/>
            </a:srgbClr>
          </a:solidFill>
          <a:ln w="2540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lIns="90000" tIns="46800" rIns="90000" bIns="46800" anchor="ctr"/>
          <a:lstStyle/>
          <a:p>
            <a:pPr algn="ctr" marL="0" defTabSz="914400">
              <a:lnSpc>
                <a:spcPct val="100000"/>
              </a:lnSpc>
              <a:buNone/>
            </a:pPr>
            <a:endParaRPr lang="ko-KR" altLang="en-US"/>
          </a:p>
        </p:txBody>
      </p:sp>
      <p:sp>
        <p:nvSpPr>
          <p:cNvPr id="25" name="slide1_shape23"/>
          <p:cNvSpPr/>
          <p:nvPr/>
        </p:nvSpPr>
        <p:spPr>
          <a:xfrm>
            <a:off x="3702216" y="3149827"/>
            <a:ext cx="1458828" cy="1233236"/>
          </a:xfrm>
          <a:prstGeom prst="rect">
            <a:avLst/>
          </a:prstGeom>
          <a:solidFill>
            <a:srgbClr val="000000">
              <a:alpha val="100000"/>
              <a:lumMod val="50000"/>
              <a:lumOff val="50000"/>
            </a:srgbClr>
          </a:solidFill>
          <a:ln w="2540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lIns="90000" tIns="46800" rIns="90000" bIns="46800" anchor="ctr"/>
          <a:lstStyle/>
          <a:p>
            <a:pPr algn="ctr" marL="0" defTabSz="914400">
              <a:lnSpc>
                <a:spcPct val="100000"/>
              </a:lnSpc>
              <a:buNone/>
            </a:pPr>
            <a:endParaRPr lang="ko-KR" altLang="en-US"/>
          </a:p>
        </p:txBody>
      </p:sp>
      <p:sp>
        <p:nvSpPr>
          <p:cNvPr id="26" name="slide1_shape24"/>
          <p:cNvSpPr/>
          <p:nvPr/>
        </p:nvSpPr>
        <p:spPr>
          <a:xfrm>
            <a:off x="1532021" y="3149827"/>
            <a:ext cx="1458828" cy="1233236"/>
          </a:xfrm>
          <a:prstGeom prst="rect">
            <a:avLst/>
          </a:prstGeom>
          <a:solidFill>
            <a:srgbClr val="000000">
              <a:alpha val="100000"/>
              <a:lumMod val="50000"/>
              <a:lumOff val="50000"/>
            </a:srgbClr>
          </a:solidFill>
          <a:ln w="2540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lIns="90000" tIns="46800" rIns="90000" bIns="46800" anchor="ctr"/>
          <a:lstStyle/>
          <a:p>
            <a:pPr algn="ctr" marL="0" defTabSz="914400">
              <a:lnSpc>
                <a:spcPct val="100000"/>
              </a:lnSpc>
              <a:buNone/>
            </a:pPr>
            <a:endParaRPr lang="ko-KR" altLang="en-US"/>
          </a:p>
        </p:txBody>
      </p:sp>
      <p:sp>
        <p:nvSpPr>
          <p:cNvPr id="27" name="slide1_shape25"/>
          <p:cNvSpPr/>
          <p:nvPr/>
        </p:nvSpPr>
        <p:spPr>
          <a:xfrm>
            <a:off x="1532021" y="4924485"/>
            <a:ext cx="2887578" cy="1278355"/>
          </a:xfrm>
          <a:prstGeom prst="rect">
            <a:avLst/>
          </a:prstGeom>
          <a:solidFill>
            <a:srgbClr val="000000">
              <a:alpha val="100000"/>
              <a:lumMod val="50000"/>
              <a:lumOff val="50000"/>
            </a:srgbClr>
          </a:solidFill>
          <a:ln w="2540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lIns="90000" tIns="46800" rIns="90000" bIns="46800" anchor="ctr"/>
          <a:lstStyle/>
          <a:p>
            <a:pPr algn="ctr" marL="0" defTabSz="914400">
              <a:lnSpc>
                <a:spcPct val="100000"/>
              </a:lnSpc>
              <a:buNone/>
            </a:pPr>
            <a:endParaRPr lang="ko-KR" altLang="en-US"/>
          </a:p>
        </p:txBody>
      </p:sp>
      <p:cxnSp>
        <p:nvCxnSpPr>
          <p:cNvPr id="28" name="slide1_shape26"/>
          <p:cNvCxnSpPr/>
          <p:nvPr/>
        </p:nvCxnSpPr>
        <p:spPr>
          <a:xfrm>
            <a:off x="1532021" y="5354052"/>
            <a:ext cx="2902618" cy="1"/>
          </a:xfrm>
          <a:prstGeom prst="line">
            <a:avLst/>
          </a:prstGeom>
          <a:ln w="25400" cap="flat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cxnSp>
        <p:nvCxnSpPr>
          <p:cNvPr id="29" name="slide1_shape27"/>
          <p:cNvCxnSpPr/>
          <p:nvPr/>
        </p:nvCxnSpPr>
        <p:spPr>
          <a:xfrm>
            <a:off x="1532021" y="5799960"/>
            <a:ext cx="2902618" cy="1"/>
          </a:xfrm>
          <a:prstGeom prst="line">
            <a:avLst/>
          </a:prstGeom>
          <a:ln w="25400" cap="flat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cxnSp>
        <p:nvCxnSpPr>
          <p:cNvPr id="30" name="slide1_shape28"/>
          <p:cNvCxnSpPr/>
          <p:nvPr/>
        </p:nvCxnSpPr>
        <p:spPr>
          <a:xfrm>
            <a:off x="4431631" y="5799960"/>
            <a:ext cx="2902618" cy="1"/>
          </a:xfrm>
          <a:prstGeom prst="line">
            <a:avLst/>
          </a:prstGeom>
          <a:ln w="25400" cap="flat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31" name="slide1_shape29"/>
          <p:cNvCxnSpPr/>
          <p:nvPr/>
        </p:nvCxnSpPr>
        <p:spPr>
          <a:xfrm>
            <a:off x="4431631" y="5354052"/>
            <a:ext cx="2902618" cy="1"/>
          </a:xfrm>
          <a:prstGeom prst="line">
            <a:avLst/>
          </a:prstGeom>
          <a:ln w="25400" cap="flat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sp>
        <p:nvSpPr>
          <p:cNvPr id="32" name="slide1_shape30"/>
          <p:cNvSpPr/>
          <p:nvPr/>
        </p:nvSpPr>
        <p:spPr>
          <a:xfrm>
            <a:off x="1532021" y="4991423"/>
            <a:ext cx="2877552" cy="364310"/>
          </a:xfrm>
          <a:prstGeom prst="rect">
            <a:avLst/>
          </a:prstGeom>
          <a:noFill/>
          <a:ln w="25400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 defTabSz="91440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ul1-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리스트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1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    </a:t>
            </a:r>
          </a:p>
        </p:txBody>
      </p:sp>
      <p:sp>
        <p:nvSpPr>
          <p:cNvPr id="33" name="slide1_shape31"/>
          <p:cNvSpPr/>
          <p:nvPr/>
        </p:nvSpPr>
        <p:spPr>
          <a:xfrm>
            <a:off x="1552073" y="5382450"/>
            <a:ext cx="2877552" cy="364310"/>
          </a:xfrm>
          <a:prstGeom prst="rect">
            <a:avLst/>
          </a:prstGeom>
          <a:noFill/>
          <a:ln w="25400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 defTabSz="914400">
              <a:lnSpc>
                <a:spcPct val="100000"/>
              </a:lnSpc>
              <a:buNone/>
            </a:pPr>
            <a:r>
              <a:rPr lang="en-US" altLang="ko-KR" sz="1800">
                <a:solidFill>
                  <a:srgbClr val="000000"/>
                </a:solidFill>
                <a:latin typeface="나눔고딕"/>
                <a:ea typeface="나눔고딕"/>
              </a:rPr>
              <a:t>ul1-</a:t>
            </a:r>
            <a:r>
              <a:rPr lang="ko-KR" altLang="ko-KR" sz="1800">
                <a:solidFill>
                  <a:srgbClr val="000000"/>
                </a:solidFill>
                <a:latin typeface="나눔고딕"/>
                <a:ea typeface="나눔고딕"/>
              </a:rPr>
              <a:t>리스트</a:t>
            </a:r>
            <a:r>
              <a:rPr lang="en-US" altLang="ko-KR" sz="1800">
                <a:solidFill>
                  <a:srgbClr val="000000"/>
                </a:solidFill>
                <a:latin typeface="나눔고딕"/>
                <a:ea typeface="나눔고딕"/>
              </a:rPr>
              <a:t>2</a:t>
            </a:r>
          </a:p>
        </p:txBody>
      </p:sp>
      <p:sp>
        <p:nvSpPr>
          <p:cNvPr id="34" name="slide1_shape32"/>
          <p:cNvSpPr/>
          <p:nvPr/>
        </p:nvSpPr>
        <p:spPr>
          <a:xfrm>
            <a:off x="4409573" y="5352371"/>
            <a:ext cx="2877552" cy="364310"/>
          </a:xfrm>
          <a:prstGeom prst="rect">
            <a:avLst/>
          </a:prstGeom>
          <a:noFill/>
          <a:ln w="25400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 defTabSz="914400">
              <a:lnSpc>
                <a:spcPct val="100000"/>
              </a:lnSpc>
              <a:buNone/>
            </a:pPr>
            <a:r>
              <a:rPr lang="en-US" altLang="ko-KR" sz="1800">
                <a:solidFill>
                  <a:srgbClr val="000000"/>
                </a:solidFill>
                <a:latin typeface="나눔고딕"/>
                <a:ea typeface="나눔고딕"/>
              </a:rPr>
              <a:t> </a:t>
            </a:r>
            <a:r>
              <a:rPr lang="en-US" altLang="ko-KR" sz="1800">
                <a:solidFill>
                  <a:srgbClr val="000000"/>
                </a:solidFill>
                <a:latin typeface="나눔고딕"/>
                <a:ea typeface="나눔고딕"/>
              </a:rPr>
              <a:t>ul2-</a:t>
            </a:r>
            <a:r>
              <a:rPr lang="ko-KR" altLang="ko-KR" sz="1800">
                <a:solidFill>
                  <a:srgbClr val="000000"/>
                </a:solidFill>
                <a:latin typeface="나눔고딕"/>
                <a:ea typeface="나눔고딕"/>
              </a:rPr>
              <a:t>리스트</a:t>
            </a:r>
            <a:r>
              <a:rPr lang="en-US" altLang="ko-KR" sz="1800">
                <a:solidFill>
                  <a:srgbClr val="000000"/>
                </a:solidFill>
                <a:latin typeface="나눔고딕"/>
                <a:ea typeface="나눔고딕"/>
              </a:rPr>
              <a:t> </a:t>
            </a:r>
            <a:r>
              <a:rPr lang="en-US" altLang="ko-KR" sz="1800">
                <a:solidFill>
                  <a:srgbClr val="000000"/>
                </a:solidFill>
                <a:latin typeface="나눔고딕"/>
                <a:ea typeface="나눔고딕"/>
              </a:rPr>
              <a:t>1</a:t>
            </a:r>
          </a:p>
        </p:txBody>
      </p:sp>
      <p:sp>
        <p:nvSpPr>
          <p:cNvPr id="35" name="slide1_shape33"/>
          <p:cNvSpPr/>
          <p:nvPr/>
        </p:nvSpPr>
        <p:spPr>
          <a:xfrm>
            <a:off x="4431631" y="4916226"/>
            <a:ext cx="2877552" cy="364310"/>
          </a:xfrm>
          <a:prstGeom prst="rect">
            <a:avLst/>
          </a:prstGeom>
          <a:noFill/>
          <a:ln w="25400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 defTabSz="914400">
              <a:lnSpc>
                <a:spcPct val="100000"/>
              </a:lnSpc>
              <a:buNone/>
            </a:pPr>
            <a:r>
              <a:rPr lang="en-US" altLang="ko-KR" sz="1800">
                <a:solidFill>
                  <a:srgbClr val="000000"/>
                </a:solidFill>
                <a:latin typeface="나눔고딕"/>
                <a:ea typeface="나눔고딕"/>
              </a:rPr>
              <a:t>ul2-</a:t>
            </a:r>
            <a:r>
              <a:rPr lang="ko-KR" altLang="ko-KR" sz="1800">
                <a:solidFill>
                  <a:srgbClr val="000000"/>
                </a:solidFill>
                <a:latin typeface="나눔고딕"/>
                <a:ea typeface="나눔고딕"/>
              </a:rPr>
              <a:t>리스트</a:t>
            </a:r>
            <a:r>
              <a:rPr lang="en-US" altLang="ko-KR" sz="1800">
                <a:solidFill>
                  <a:srgbClr val="000000"/>
                </a:solidFill>
                <a:latin typeface="나눔고딕"/>
                <a:ea typeface="나눔고딕"/>
              </a:rPr>
              <a:t>1</a:t>
            </a:r>
          </a:p>
        </p:txBody>
      </p:sp>
      <p:sp>
        <p:nvSpPr>
          <p:cNvPr id="36" name="slide1_shape34"/>
          <p:cNvSpPr/>
          <p:nvPr/>
        </p:nvSpPr>
        <p:spPr>
          <a:xfrm>
            <a:off x="1532021" y="5803555"/>
            <a:ext cx="2877552" cy="364310"/>
          </a:xfrm>
          <a:prstGeom prst="rect">
            <a:avLst/>
          </a:prstGeom>
          <a:noFill/>
          <a:ln w="25400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 defTabSz="914400">
              <a:lnSpc>
                <a:spcPct val="100000"/>
              </a:lnSpc>
              <a:buNone/>
            </a:pPr>
            <a:r>
              <a:rPr lang="en-US" altLang="ko-KR" sz="1800">
                <a:solidFill>
                  <a:srgbClr val="000000"/>
                </a:solidFill>
                <a:latin typeface="나눔고딕"/>
                <a:ea typeface="나눔고딕"/>
              </a:rPr>
              <a:t>ul1-</a:t>
            </a:r>
            <a:r>
              <a:rPr lang="ko-KR" altLang="ko-KR" sz="1800">
                <a:solidFill>
                  <a:srgbClr val="000000"/>
                </a:solidFill>
                <a:latin typeface="나눔고딕"/>
                <a:ea typeface="나눔고딕"/>
              </a:rPr>
              <a:t>리스트</a:t>
            </a:r>
            <a:r>
              <a:rPr lang="en-US" altLang="ko-KR" sz="1800">
                <a:solidFill>
                  <a:srgbClr val="000000"/>
                </a:solidFill>
                <a:latin typeface="나눔고딕"/>
                <a:ea typeface="나눔고딕"/>
              </a:rPr>
              <a:t>3</a:t>
            </a:r>
          </a:p>
        </p:txBody>
      </p:sp>
      <p:sp>
        <p:nvSpPr>
          <p:cNvPr id="37" name="slide1_shape35"/>
          <p:cNvSpPr/>
          <p:nvPr/>
        </p:nvSpPr>
        <p:spPr>
          <a:xfrm>
            <a:off x="4431631" y="5803555"/>
            <a:ext cx="2877552" cy="364310"/>
          </a:xfrm>
          <a:prstGeom prst="rect">
            <a:avLst/>
          </a:prstGeom>
          <a:noFill/>
          <a:ln w="25400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 defTabSz="914400">
              <a:lnSpc>
                <a:spcPct val="100000"/>
              </a:lnSpc>
              <a:buNone/>
            </a:pPr>
            <a:r>
              <a:rPr lang="en-US" altLang="ko-KR" sz="1800">
                <a:solidFill>
                  <a:srgbClr val="000000"/>
                </a:solidFill>
                <a:latin typeface="나눔고딕"/>
                <a:ea typeface="나눔고딕"/>
              </a:rPr>
              <a:t> </a:t>
            </a:r>
            <a:r>
              <a:rPr lang="en-US" altLang="ko-KR" sz="1800">
                <a:solidFill>
                  <a:srgbClr val="000000"/>
                </a:solidFill>
                <a:latin typeface="나눔고딕"/>
                <a:ea typeface="나눔고딕"/>
              </a:rPr>
              <a:t>ul2-</a:t>
            </a:r>
            <a:r>
              <a:rPr lang="ko-KR" altLang="ko-KR" sz="1800">
                <a:solidFill>
                  <a:srgbClr val="000000"/>
                </a:solidFill>
                <a:latin typeface="나눔고딕"/>
                <a:ea typeface="나눔고딕"/>
              </a:rPr>
              <a:t>리스트</a:t>
            </a:r>
            <a:r>
              <a:rPr lang="en-US" altLang="ko-KR" sz="1800">
                <a:solidFill>
                  <a:srgbClr val="000000"/>
                </a:solidFill>
                <a:latin typeface="나눔고딕"/>
                <a:ea typeface="나눔고딕"/>
              </a:rPr>
              <a:t>3</a:t>
            </a:r>
          </a:p>
        </p:txBody>
      </p:sp>
      <p:sp>
        <p:nvSpPr>
          <p:cNvPr id="38" name="slide1_shape36"/>
          <p:cNvSpPr/>
          <p:nvPr/>
        </p:nvSpPr>
        <p:spPr>
          <a:xfrm>
            <a:off x="991195" y="2621756"/>
            <a:ext cx="3810000" cy="364310"/>
          </a:xfrm>
          <a:prstGeom prst="rect">
            <a:avLst/>
          </a:prstGeom>
          <a:noFill/>
          <a:ln w="25400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 defTabSz="91440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article_title</a:t>
            </a:r>
          </a:p>
        </p:txBody>
      </p:sp>
      <p:sp>
        <p:nvSpPr>
          <p:cNvPr id="39" name="slide1_shape37"/>
          <p:cNvSpPr/>
          <p:nvPr/>
        </p:nvSpPr>
        <p:spPr>
          <a:xfrm>
            <a:off x="991195" y="4373301"/>
            <a:ext cx="3810000" cy="364310"/>
          </a:xfrm>
          <a:prstGeom prst="rect">
            <a:avLst/>
          </a:prstGeom>
          <a:noFill/>
          <a:ln w="25400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 defTabSz="914400">
              <a:lnSpc>
                <a:spcPct val="100000"/>
              </a:lnSpc>
              <a:buNone/>
            </a:pPr>
            <a:r>
              <a:rPr lang="en-US" altLang="ko-KR" sz="1800">
                <a:solidFill>
                  <a:srgbClr val="000000">
                    <a:alpha val="100000"/>
                  </a:srgbClr>
                </a:solidFill>
                <a:latin typeface="나눔고딕"/>
                <a:ea typeface="나눔고딕"/>
              </a:rPr>
              <a:t>article_title</a:t>
            </a:r>
          </a:p>
        </p:txBody>
      </p:sp>
      <p:sp>
        <p:nvSpPr>
          <p:cNvPr id="40" name="slide1_shape38"/>
          <p:cNvSpPr/>
          <p:nvPr/>
        </p:nvSpPr>
        <p:spPr>
          <a:xfrm>
            <a:off x="1549065" y="3622831"/>
            <a:ext cx="1448802" cy="364310"/>
          </a:xfrm>
          <a:prstGeom prst="rect">
            <a:avLst/>
          </a:prstGeom>
          <a:noFill/>
          <a:ln w="25400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ctr" marL="0" defTabSz="914400">
              <a:lnSpc>
                <a:spcPct val="100000"/>
              </a:lnSpc>
              <a:buNone/>
            </a:pP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리스트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1</a:t>
            </a:r>
          </a:p>
        </p:txBody>
      </p:sp>
      <p:sp>
        <p:nvSpPr>
          <p:cNvPr id="41" name="slide1_shape39"/>
          <p:cNvSpPr/>
          <p:nvPr/>
        </p:nvSpPr>
        <p:spPr>
          <a:xfrm>
            <a:off x="3702216" y="3622831"/>
            <a:ext cx="1448802" cy="364310"/>
          </a:xfrm>
          <a:prstGeom prst="rect">
            <a:avLst/>
          </a:prstGeom>
          <a:noFill/>
          <a:ln w="25400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ctr" marL="0" defTabSz="914400">
              <a:lnSpc>
                <a:spcPct val="100000"/>
              </a:lnSpc>
              <a:buNone/>
            </a:pPr>
            <a:r>
              <a:rPr lang="ko-KR" altLang="ko-KR" sz="1800">
                <a:solidFill>
                  <a:srgbClr val="000000"/>
                </a:solidFill>
                <a:latin typeface="나눔고딕"/>
                <a:ea typeface="나눔고딕"/>
              </a:rPr>
              <a:t>리스트</a:t>
            </a:r>
            <a:r>
              <a:rPr lang="en-US" altLang="ko-KR" sz="1800">
                <a:solidFill>
                  <a:srgbClr val="000000"/>
                </a:solidFill>
                <a:latin typeface="나눔고딕"/>
                <a:ea typeface="나눔고딕"/>
              </a:rPr>
              <a:t>2</a:t>
            </a:r>
          </a:p>
        </p:txBody>
      </p:sp>
      <p:sp>
        <p:nvSpPr>
          <p:cNvPr id="42" name="slide1_shape40"/>
          <p:cNvSpPr/>
          <p:nvPr/>
        </p:nvSpPr>
        <p:spPr>
          <a:xfrm>
            <a:off x="5929155" y="3622831"/>
            <a:ext cx="1448802" cy="364310"/>
          </a:xfrm>
          <a:prstGeom prst="rect">
            <a:avLst/>
          </a:prstGeom>
          <a:noFill/>
          <a:ln w="25400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ctr" marL="0" defTabSz="914400">
              <a:lnSpc>
                <a:spcPct val="100000"/>
              </a:lnSpc>
              <a:buNone/>
            </a:pPr>
            <a:r>
              <a:rPr lang="ko-KR" altLang="ko-KR" sz="1800">
                <a:solidFill>
                  <a:srgbClr val="000000"/>
                </a:solidFill>
                <a:latin typeface="나눔고딕"/>
                <a:ea typeface="나눔고딕"/>
              </a:rPr>
              <a:t>리스트</a:t>
            </a:r>
            <a:r>
              <a:rPr lang="en-US" altLang="ko-KR" sz="1800">
                <a:solidFill>
                  <a:srgbClr val="000000"/>
                </a:solidFill>
                <a:latin typeface="나눔고딕"/>
                <a:ea typeface="나눔고딕"/>
              </a:rPr>
              <a:t>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24947294376387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25" y="3858"/>
            <a:ext cx="9144000" cy="68483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나눔고딕"/>
        <a:ea typeface="나눔고딕"/>
        <a:cs typeface="나눔고딕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나눔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나눔고딕"/>
        <a:ea typeface="나눔고딕"/>
        <a:cs typeface="나눔고딕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나눔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>
            <a:alpha val="100000"/>
          </a:schemeClr>
        </a:solidFill>
        <a:gradFill rotWithShape="1">
          <a:gsLst>
            <a:gs pos="0">
              <a:schemeClr val="phClr">
                <a:alpha val="100000"/>
                <a:tint val="50000"/>
                <a:satMod val="300000"/>
              </a:schemeClr>
            </a:gs>
            <a:gs pos="35000">
              <a:schemeClr val="phClr">
                <a:alpha val="100000"/>
                <a:tint val="37000"/>
                <a:satMod val="300000"/>
              </a:schemeClr>
            </a:gs>
            <a:gs pos="100000">
              <a:schemeClr val="phClr">
                <a:alpha val="100000"/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alpha val="100000"/>
                <a:shade val="51000"/>
                <a:satMod val="130000"/>
              </a:schemeClr>
            </a:gs>
            <a:gs pos="80000">
              <a:schemeClr val="phClr">
                <a:alpha val="100000"/>
                <a:shade val="93000"/>
                <a:satMod val="130000"/>
              </a:schemeClr>
            </a:gs>
            <a:gs pos="100000">
              <a:schemeClr val="phClr">
                <a:alpha val="100000"/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alpha val="100000"/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alpha val="100000"/>
            </a:schemeClr>
          </a:solidFill>
          <a:prstDash val="solid"/>
        </a:ln>
        <a:ln w="3810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 xmlns:a="http://schemas.openxmlformats.org/drawingml/2006/main"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>
            <a:alpha val="100000"/>
          </a:schemeClr>
        </a:solidFill>
        <a:gradFill rotWithShape="1">
          <a:gsLst>
            <a:gs pos="0">
              <a:schemeClr val="phClr">
                <a:alpha val="100000"/>
                <a:tint val="40000"/>
                <a:satMod val="350000"/>
              </a:schemeClr>
            </a:gs>
            <a:gs pos="40000">
              <a:schemeClr val="phClr">
                <a:alpha val="100000"/>
                <a:tint val="45000"/>
                <a:shade val="99000"/>
                <a:satMod val="350000"/>
              </a:schemeClr>
            </a:gs>
            <a:gs pos="100000">
              <a:schemeClr val="phClr">
                <a:alpha val="100000"/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alpha val="100000"/>
                <a:tint val="80000"/>
                <a:satMod val="300000"/>
              </a:schemeClr>
            </a:gs>
            <a:gs pos="100000">
              <a:schemeClr val="phClr">
                <a:alpha val="100000"/>
                <a:shade val="30000"/>
                <a:satMod val="200000"/>
              </a:schemeClr>
            </a:gs>
          </a:gsLst>
          <a:path path="circle"/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사이냅소프트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제목없는 문서</dc:title>
  <dc:creator>ht96(elves9918)</dc:creator>
  <cp:lastModifiedBy>elves9918(elves9918)</cp:lastModifiedBy>
  <dcterms:modified xsi:type="dcterms:W3CDTF">2021-06-29T06:15:45Z</dcterms:modified>
</cp:coreProperties>
</file>