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4" r:id="rId3"/>
    <p:sldId id="269" r:id="rId4"/>
    <p:sldId id="270" r:id="rId5"/>
    <p:sldId id="271" r:id="rId6"/>
    <p:sldId id="256" r:id="rId7"/>
    <p:sldId id="257" r:id="rId8"/>
    <p:sldId id="258" r:id="rId9"/>
    <p:sldId id="260" r:id="rId10"/>
    <p:sldId id="259" r:id="rId11"/>
    <p:sldId id="261" r:id="rId12"/>
    <p:sldId id="265" r:id="rId13"/>
    <p:sldId id="266" r:id="rId14"/>
    <p:sldId id="267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2274" initials="C" lastIdx="1" clrIdx="0">
    <p:extLst>
      <p:ext uri="{19B8F6BF-5375-455C-9EA6-DF929625EA0E}">
        <p15:presenceInfo xmlns:p15="http://schemas.microsoft.com/office/powerpoint/2012/main" userId="S::C2274@365office.kim::8f53a8aa-9ef2-4743-9708-6ca5552571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66E"/>
    <a:srgbClr val="2031A6"/>
    <a:srgbClr val="B5D2EC"/>
    <a:srgbClr val="3BC7BD"/>
    <a:srgbClr val="06B8AA"/>
    <a:srgbClr val="E6E6E6"/>
    <a:srgbClr val="7C7CFE"/>
    <a:srgbClr val="DC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96727" autoAdjust="0"/>
  </p:normalViewPr>
  <p:slideViewPr>
    <p:cSldViewPr snapToGrid="0">
      <p:cViewPr varScale="1">
        <p:scale>
          <a:sx n="127" d="100"/>
          <a:sy n="127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8DCB-F373-40D6-B5F7-5D0EAD46424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3D0A7-EB03-401D-8CB7-663E7AAC2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notokr"/>
              </a:rPr>
              <a:t>&lt;figure&gt;HTML </a:t>
            </a:r>
            <a:r>
              <a:rPr lang="ko-KR" altLang="en-US" dirty="0">
                <a:effectLst/>
                <a:latin typeface="notokr"/>
              </a:rPr>
              <a:t>문서에서 그래픽과 비디오 등의 독립적인 콘텐츠</a:t>
            </a:r>
            <a:r>
              <a:rPr lang="en-US" altLang="ko-KR" dirty="0">
                <a:effectLst/>
                <a:latin typeface="notokr"/>
              </a:rPr>
              <a:t>(content)</a:t>
            </a:r>
            <a:r>
              <a:rPr lang="ko-KR" altLang="en-US" dirty="0">
                <a:effectLst/>
                <a:latin typeface="notokr"/>
              </a:rPr>
              <a:t>를 정의함</a:t>
            </a:r>
            <a:endParaRPr lang="en-US" altLang="ko-KR" dirty="0">
              <a:effectLst/>
              <a:latin typeface="notokr"/>
            </a:endParaRPr>
          </a:p>
          <a:p>
            <a:r>
              <a:rPr lang="en-US" altLang="ko-KR" dirty="0">
                <a:effectLst/>
                <a:latin typeface="notokr"/>
              </a:rPr>
              <a:t>&lt;</a:t>
            </a:r>
            <a:r>
              <a:rPr lang="en-US" altLang="ko-KR" dirty="0" err="1">
                <a:effectLst/>
                <a:latin typeface="notokr"/>
              </a:rPr>
              <a:t>figcaption</a:t>
            </a:r>
            <a:r>
              <a:rPr lang="en-US" altLang="ko-KR" dirty="0">
                <a:effectLst/>
                <a:latin typeface="notokr"/>
              </a:rPr>
              <a:t>&gt;figure </a:t>
            </a:r>
            <a:r>
              <a:rPr lang="ko-KR" altLang="en-US" dirty="0">
                <a:effectLst/>
                <a:latin typeface="notokr"/>
              </a:rPr>
              <a:t>요소를 위한 캡션을 정의함</a:t>
            </a:r>
            <a:r>
              <a:rPr lang="en-US" altLang="ko-KR" dirty="0"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3D0A7-EB03-401D-8CB7-663E7AAC28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5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9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2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1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8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0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2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7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8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76A7-088C-438C-8AAB-DA09D939454C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A6FA-B48E-48CB-9B93-5C7DFABE6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1">
                <a:lumMod val="5000"/>
                <a:lumOff val="95000"/>
              </a:schemeClr>
            </a:gs>
            <a:gs pos="6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B47542-6326-4391-B7B5-658EEB22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8" y="2218131"/>
            <a:ext cx="1193861" cy="119386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619205-206D-43A0-8FA7-C8573C16FA59}"/>
              </a:ext>
            </a:extLst>
          </p:cNvPr>
          <p:cNvGrpSpPr/>
          <p:nvPr/>
        </p:nvGrpSpPr>
        <p:grpSpPr>
          <a:xfrm>
            <a:off x="720220" y="4546844"/>
            <a:ext cx="10978387" cy="681697"/>
            <a:chOff x="720220" y="4546844"/>
            <a:chExt cx="10978387" cy="68169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E531ADF-3F80-48F1-AC7F-28B505C237A5}"/>
                </a:ext>
              </a:extLst>
            </p:cNvPr>
            <p:cNvGrpSpPr/>
            <p:nvPr/>
          </p:nvGrpSpPr>
          <p:grpSpPr>
            <a:xfrm>
              <a:off x="720220" y="4561791"/>
              <a:ext cx="2095500" cy="666750"/>
              <a:chOff x="4366932" y="4717765"/>
              <a:chExt cx="2095500" cy="66675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56365150-7C52-46CC-8662-70711DC3D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2" y="4717765"/>
                <a:ext cx="2095500" cy="66675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5D80DC8-6D94-4D30-805A-831AC28B7100}"/>
                  </a:ext>
                </a:extLst>
              </p:cNvPr>
              <p:cNvSpPr/>
              <p:nvPr/>
            </p:nvSpPr>
            <p:spPr>
              <a:xfrm>
                <a:off x="4577060" y="4798562"/>
                <a:ext cx="688450" cy="481247"/>
              </a:xfrm>
              <a:prstGeom prst="rect">
                <a:avLst/>
              </a:prstGeom>
              <a:solidFill>
                <a:srgbClr val="203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F7CAC5D-AD95-480A-9A44-8C1D682D5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613" y="4810447"/>
                <a:ext cx="418837" cy="418837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6401A6-944B-4B1B-8941-FC1ECAD63F01}"/>
                </a:ext>
              </a:extLst>
            </p:cNvPr>
            <p:cNvSpPr txBox="1"/>
            <p:nvPr/>
          </p:nvSpPr>
          <p:spPr>
            <a:xfrm>
              <a:off x="1477738" y="4634271"/>
              <a:ext cx="1189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무고딕"/>
                </a:rPr>
                <a:t>김형태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35EFDBE-C079-46D3-978C-33C20605B92F}"/>
                </a:ext>
              </a:extLst>
            </p:cNvPr>
            <p:cNvGrpSpPr/>
            <p:nvPr/>
          </p:nvGrpSpPr>
          <p:grpSpPr>
            <a:xfrm>
              <a:off x="2944273" y="4552889"/>
              <a:ext cx="2095500" cy="666750"/>
              <a:chOff x="4366932" y="4717765"/>
              <a:chExt cx="2095500" cy="6667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BD3CE55-2BBF-44AC-A78E-42F0F215F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2" y="4717765"/>
                <a:ext cx="2095500" cy="666750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095AED9-AFA9-4C54-B997-4525A23B39D2}"/>
                  </a:ext>
                </a:extLst>
              </p:cNvPr>
              <p:cNvSpPr/>
              <p:nvPr/>
            </p:nvSpPr>
            <p:spPr>
              <a:xfrm>
                <a:off x="4577060" y="4798562"/>
                <a:ext cx="688450" cy="481247"/>
              </a:xfrm>
              <a:prstGeom prst="rect">
                <a:avLst/>
              </a:prstGeom>
              <a:solidFill>
                <a:srgbClr val="203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302F61E-80A6-4CB8-A98D-17C8D7AE1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613" y="4810447"/>
                <a:ext cx="418837" cy="418837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254A69-1A25-4EDA-B5CC-B2DA0B912B14}"/>
                </a:ext>
              </a:extLst>
            </p:cNvPr>
            <p:cNvSpPr txBox="1"/>
            <p:nvPr/>
          </p:nvSpPr>
          <p:spPr>
            <a:xfrm>
              <a:off x="3701791" y="4625369"/>
              <a:ext cx="1189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무고딕"/>
                </a:rPr>
                <a:t>김윤태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15B2720-4828-4494-AF00-64200A88363E}"/>
                </a:ext>
              </a:extLst>
            </p:cNvPr>
            <p:cNvGrpSpPr/>
            <p:nvPr/>
          </p:nvGrpSpPr>
          <p:grpSpPr>
            <a:xfrm>
              <a:off x="5161848" y="4555746"/>
              <a:ext cx="2095500" cy="666750"/>
              <a:chOff x="4366932" y="4717765"/>
              <a:chExt cx="2095500" cy="6667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19786E53-C67E-4621-9C82-8BB8BCC4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2" y="4717765"/>
                <a:ext cx="2095500" cy="666750"/>
              </a:xfrm>
              <a:prstGeom prst="rect">
                <a:avLst/>
              </a:prstGeom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64BD318-4F4D-4BB7-839D-C3B06E03C3F4}"/>
                  </a:ext>
                </a:extLst>
              </p:cNvPr>
              <p:cNvSpPr/>
              <p:nvPr/>
            </p:nvSpPr>
            <p:spPr>
              <a:xfrm>
                <a:off x="4577060" y="4798562"/>
                <a:ext cx="688450" cy="481247"/>
              </a:xfrm>
              <a:prstGeom prst="rect">
                <a:avLst/>
              </a:prstGeom>
              <a:solidFill>
                <a:srgbClr val="203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91E44F48-30E2-400B-8FC6-2C47D4735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613" y="4810447"/>
                <a:ext cx="418837" cy="418837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2C1256-E4A9-4BC7-9A25-ADE998B83203}"/>
                </a:ext>
              </a:extLst>
            </p:cNvPr>
            <p:cNvSpPr txBox="1"/>
            <p:nvPr/>
          </p:nvSpPr>
          <p:spPr>
            <a:xfrm>
              <a:off x="5919366" y="4628226"/>
              <a:ext cx="1189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무고딕"/>
                </a:rPr>
                <a:t>고병준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0A1C8D1-A509-4F87-9925-CF6335D2E137}"/>
                </a:ext>
              </a:extLst>
            </p:cNvPr>
            <p:cNvGrpSpPr/>
            <p:nvPr/>
          </p:nvGrpSpPr>
          <p:grpSpPr>
            <a:xfrm>
              <a:off x="7385901" y="4546844"/>
              <a:ext cx="2095500" cy="666750"/>
              <a:chOff x="4366932" y="4717765"/>
              <a:chExt cx="2095500" cy="666750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131485AD-6382-4554-8E63-A851993DC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2" y="4717765"/>
                <a:ext cx="2095500" cy="666750"/>
              </a:xfrm>
              <a:prstGeom prst="rect">
                <a:avLst/>
              </a:prstGeom>
            </p:spPr>
          </p:pic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A6542B-3B5C-445B-8117-08A9F56F1400}"/>
                  </a:ext>
                </a:extLst>
              </p:cNvPr>
              <p:cNvSpPr/>
              <p:nvPr/>
            </p:nvSpPr>
            <p:spPr>
              <a:xfrm>
                <a:off x="4577060" y="4798562"/>
                <a:ext cx="688450" cy="481247"/>
              </a:xfrm>
              <a:prstGeom prst="rect">
                <a:avLst/>
              </a:prstGeom>
              <a:solidFill>
                <a:srgbClr val="203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BC79658-B851-4AA7-BE1E-39A194090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613" y="4810447"/>
                <a:ext cx="418837" cy="418837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44ECCA-B4EE-4585-809E-F79CCFD692D4}"/>
                </a:ext>
              </a:extLst>
            </p:cNvPr>
            <p:cNvSpPr txBox="1"/>
            <p:nvPr/>
          </p:nvSpPr>
          <p:spPr>
            <a:xfrm>
              <a:off x="8143419" y="4619324"/>
              <a:ext cx="1189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무고딕"/>
                </a:rPr>
                <a:t>박하윤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6C34DAC-968A-4761-BFD5-439A5AA94FFB}"/>
                </a:ext>
              </a:extLst>
            </p:cNvPr>
            <p:cNvGrpSpPr/>
            <p:nvPr/>
          </p:nvGrpSpPr>
          <p:grpSpPr>
            <a:xfrm>
              <a:off x="9603107" y="4549836"/>
              <a:ext cx="2095500" cy="666750"/>
              <a:chOff x="4366932" y="4717765"/>
              <a:chExt cx="2095500" cy="666750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4FDA301F-4AC8-4C64-995E-9C00D408B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2" y="4717765"/>
                <a:ext cx="2095500" cy="666750"/>
              </a:xfrm>
              <a:prstGeom prst="rect">
                <a:avLst/>
              </a:prstGeom>
            </p:spPr>
          </p:pic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75AA4EC-187F-48F6-BF98-8C232774B822}"/>
                  </a:ext>
                </a:extLst>
              </p:cNvPr>
              <p:cNvSpPr/>
              <p:nvPr/>
            </p:nvSpPr>
            <p:spPr>
              <a:xfrm>
                <a:off x="4577060" y="4798562"/>
                <a:ext cx="688450" cy="481247"/>
              </a:xfrm>
              <a:prstGeom prst="rect">
                <a:avLst/>
              </a:prstGeom>
              <a:solidFill>
                <a:srgbClr val="2031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38D68A1A-1DCA-4856-B531-B06F8F490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613" y="4810447"/>
                <a:ext cx="418837" cy="418837"/>
              </a:xfrm>
              <a:prstGeom prst="rect">
                <a:avLst/>
              </a:prstGeom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512F5C-D7C2-43F7-AEF6-B4A641D256B1}"/>
                </a:ext>
              </a:extLst>
            </p:cNvPr>
            <p:cNvSpPr txBox="1"/>
            <p:nvPr/>
          </p:nvSpPr>
          <p:spPr>
            <a:xfrm>
              <a:off x="10360625" y="4622316"/>
              <a:ext cx="1189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무고딕"/>
                </a:rPr>
                <a:t>김세은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BA155-CE72-4DEC-BD9D-E51EC9BF6F3B}"/>
              </a:ext>
            </a:extLst>
          </p:cNvPr>
          <p:cNvGrpSpPr/>
          <p:nvPr/>
        </p:nvGrpSpPr>
        <p:grpSpPr>
          <a:xfrm>
            <a:off x="3282954" y="3393142"/>
            <a:ext cx="6209271" cy="923330"/>
            <a:chOff x="3282954" y="3393142"/>
            <a:chExt cx="6209271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76F2E2-6636-4790-B98D-57B23067182D}"/>
                </a:ext>
              </a:extLst>
            </p:cNvPr>
            <p:cNvSpPr txBox="1"/>
            <p:nvPr/>
          </p:nvSpPr>
          <p:spPr>
            <a:xfrm>
              <a:off x="3282954" y="3393142"/>
              <a:ext cx="6209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+mj-lt"/>
                  <a:cs typeface="Arial" panose="020B0604020202020204" pitchFamily="34" charset="0"/>
                </a:rPr>
                <a:t>1</a:t>
              </a:r>
              <a:r>
                <a:rPr lang="ko-KR" altLang="en-US" sz="5400" b="1" dirty="0">
                  <a:latin typeface="+mj-lt"/>
                  <a:cs typeface="Arial" panose="020B0604020202020204" pitchFamily="34" charset="0"/>
                </a:rPr>
                <a:t>조 </a:t>
              </a:r>
              <a:r>
                <a:rPr lang="en-US" altLang="ko-KR" sz="5400" b="1" dirty="0">
                  <a:latin typeface="+mj-lt"/>
                  <a:cs typeface="Arial" panose="020B0604020202020204" pitchFamily="34" charset="0"/>
                </a:rPr>
                <a:t>           whale</a:t>
              </a:r>
              <a:endParaRPr lang="ko-KR" altLang="en-US" sz="5400" b="1" dirty="0">
                <a:latin typeface="+mj-lt"/>
                <a:cs typeface="Arial" panose="020B06040202020202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2618EF5-B96B-41B2-A6A0-4EC3C18D7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638" y="3648409"/>
              <a:ext cx="2403770" cy="461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668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5" b="15127"/>
          <a:stretch/>
        </p:blipFill>
        <p:spPr>
          <a:xfrm>
            <a:off x="1440413" y="1470228"/>
            <a:ext cx="9496785" cy="37773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40412" y="1838810"/>
            <a:ext cx="9496785" cy="3168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26207" y="1840678"/>
            <a:ext cx="6925201" cy="2281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40413" y="1838810"/>
            <a:ext cx="9496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26203" y="4152382"/>
            <a:ext cx="6925201" cy="532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40415" y="4685009"/>
            <a:ext cx="9496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58157" y="1838810"/>
            <a:ext cx="1000307" cy="12894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48215" y="1838810"/>
            <a:ext cx="1005485" cy="1066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43667" y="3128241"/>
            <a:ext cx="2623181" cy="3272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05937" y="415827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72107" y="415631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320693" y="4157532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69279" y="415827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7865" y="415631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366451" y="4157532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2898E3-6FD1-4BDB-92EA-51CCFCDAD171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EFE4566-EA10-4E2B-9F6A-4B660C812398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C4204C7D-1784-4D9C-91C2-240BC79C0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61CF67-C1CA-45B5-8621-BF5A56EF2F42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Brand Story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6" descr="Naver Whale Privacy Whitepaper">
              <a:extLst>
                <a:ext uri="{FF2B5EF4-FFF2-40B4-BE49-F238E27FC236}">
                  <a16:creationId xmlns:a16="http://schemas.microsoft.com/office/drawing/2014/main" id="{A9D6E457-1ABB-41AB-BEAB-6E22900D1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79DA22F-D3E1-42D1-80D4-81A5068E15B7}"/>
              </a:ext>
            </a:extLst>
          </p:cNvPr>
          <p:cNvSpPr txBox="1"/>
          <p:nvPr/>
        </p:nvSpPr>
        <p:spPr>
          <a:xfrm>
            <a:off x="991457" y="477674"/>
            <a:ext cx="209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031A6"/>
                </a:solidFill>
              </a:rPr>
              <a:t>brand_snsWrap</a:t>
            </a:r>
            <a:endParaRPr lang="ko-KR" altLang="en-US" b="1" dirty="0">
              <a:solidFill>
                <a:srgbClr val="2031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0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BBC5398A-7E9F-4BD5-83DA-1CB17B14BC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4" t="75829" r="29575" b="19269"/>
          <a:stretch/>
        </p:blipFill>
        <p:spPr>
          <a:xfrm>
            <a:off x="5368094" y="4008860"/>
            <a:ext cx="3765572" cy="610308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95A097-18AD-4D08-8915-85EF17E5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1" t="68203" r="26719" b="26603"/>
          <a:stretch/>
        </p:blipFill>
        <p:spPr>
          <a:xfrm>
            <a:off x="5359011" y="3029878"/>
            <a:ext cx="3908502" cy="6073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6452" y="1714500"/>
            <a:ext cx="9496785" cy="2856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36456" y="1364876"/>
            <a:ext cx="9496785" cy="3543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22249" y="1726378"/>
            <a:ext cx="6925201" cy="22922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22245" y="4038082"/>
            <a:ext cx="6925201" cy="532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5407" y="1724510"/>
            <a:ext cx="1000307" cy="12894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257" y="1724510"/>
            <a:ext cx="1005485" cy="1066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75121" y="2995588"/>
            <a:ext cx="2573014" cy="3272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01979" y="404397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8149" y="404201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735" y="4043232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5321" y="404397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3907" y="4042013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62493" y="4043232"/>
            <a:ext cx="527634" cy="509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12360-D624-4078-AE8F-E438F70F3546}"/>
              </a:ext>
            </a:extLst>
          </p:cNvPr>
          <p:cNvSpPr txBox="1"/>
          <p:nvPr/>
        </p:nvSpPr>
        <p:spPr>
          <a:xfrm>
            <a:off x="991457" y="477674"/>
            <a:ext cx="209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031A6"/>
                </a:solidFill>
              </a:rPr>
              <a:t>brand_snsWrap</a:t>
            </a:r>
            <a:endParaRPr lang="ko-KR" altLang="en-US" b="1" dirty="0">
              <a:solidFill>
                <a:srgbClr val="2031A6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095C433-FB6B-4F42-805C-DB184A0CE383}"/>
              </a:ext>
            </a:extLst>
          </p:cNvPr>
          <p:cNvGrpSpPr/>
          <p:nvPr/>
        </p:nvGrpSpPr>
        <p:grpSpPr>
          <a:xfrm>
            <a:off x="1830414" y="1406123"/>
            <a:ext cx="420295" cy="308378"/>
            <a:chOff x="967153" y="193420"/>
            <a:chExt cx="571501" cy="650878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485EE5A-B5D8-4D66-9AC2-4E093E71A5E8}"/>
                </a:ext>
              </a:extLst>
            </p:cNvPr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9B19290-890D-45DC-AA2B-03242CB88CF2}"/>
                </a:ext>
              </a:extLst>
            </p:cNvPr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A5C76F9-CD31-4573-A827-62DB441EBC14}"/>
                </a:ext>
              </a:extLst>
            </p:cNvPr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203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6294BD4-E5A6-4B85-A150-6F84D4B29695}"/>
              </a:ext>
            </a:extLst>
          </p:cNvPr>
          <p:cNvGrpSpPr/>
          <p:nvPr/>
        </p:nvGrpSpPr>
        <p:grpSpPr>
          <a:xfrm>
            <a:off x="1829904" y="4570709"/>
            <a:ext cx="420295" cy="338015"/>
            <a:chOff x="967153" y="193420"/>
            <a:chExt cx="571501" cy="6508786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A99BDC5-25DF-40C4-B1E4-C931A5D8A581}"/>
                </a:ext>
              </a:extLst>
            </p:cNvPr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075C7DC-91A8-41E0-9A05-818A97C926E4}"/>
                </a:ext>
              </a:extLst>
            </p:cNvPr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92584DC-1742-439E-9048-F126CFACBE37}"/>
                </a:ext>
              </a:extLst>
            </p:cNvPr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203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17EDDF7-A630-4BA1-ADF1-9550D94DBDF9}"/>
              </a:ext>
            </a:extLst>
          </p:cNvPr>
          <p:cNvSpPr txBox="1"/>
          <p:nvPr/>
        </p:nvSpPr>
        <p:spPr>
          <a:xfrm>
            <a:off x="655607" y="1364876"/>
            <a:ext cx="115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padding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C9266-ECAC-424D-B3D0-45B0E9C1E7CF}"/>
              </a:ext>
            </a:extLst>
          </p:cNvPr>
          <p:cNvSpPr txBox="1"/>
          <p:nvPr/>
        </p:nvSpPr>
        <p:spPr>
          <a:xfrm>
            <a:off x="832791" y="1878414"/>
            <a:ext cx="8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&lt;h5&gt;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61FDAB-80E0-41B9-AA3F-C9C6BF5900BC}"/>
              </a:ext>
            </a:extLst>
          </p:cNvPr>
          <p:cNvCxnSpPr>
            <a:cxnSpLocks/>
          </p:cNvCxnSpPr>
          <p:nvPr/>
        </p:nvCxnSpPr>
        <p:spPr>
          <a:xfrm>
            <a:off x="3730354" y="3661264"/>
            <a:ext cx="69252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3DA4D0-C766-41C9-A9F6-0D83A21F468D}"/>
              </a:ext>
            </a:extLst>
          </p:cNvPr>
          <p:cNvGrpSpPr/>
          <p:nvPr/>
        </p:nvGrpSpPr>
        <p:grpSpPr>
          <a:xfrm>
            <a:off x="3214320" y="3661264"/>
            <a:ext cx="420295" cy="376816"/>
            <a:chOff x="967153" y="193420"/>
            <a:chExt cx="571501" cy="6508786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BB41884-6F6F-4ED9-B55C-3CA41D29CEE0}"/>
                </a:ext>
              </a:extLst>
            </p:cNvPr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4254076-D414-4FFB-9659-1D7B5FC01149}"/>
                </a:ext>
              </a:extLst>
            </p:cNvPr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2031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C26F6C3-B95F-4716-92A9-A820C99E7C8F}"/>
                </a:ext>
              </a:extLst>
            </p:cNvPr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2031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E41162-5600-469F-B7EB-ABA86C41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53" y="1770413"/>
            <a:ext cx="1000307" cy="10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E23034-94EE-4C8E-B28A-3A74F8660C69}"/>
              </a:ext>
            </a:extLst>
          </p:cNvPr>
          <p:cNvGrpSpPr/>
          <p:nvPr/>
        </p:nvGrpSpPr>
        <p:grpSpPr>
          <a:xfrm>
            <a:off x="6309360" y="2825533"/>
            <a:ext cx="277500" cy="188406"/>
            <a:chOff x="967153" y="193420"/>
            <a:chExt cx="571501" cy="650878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5F6A914-CB36-4C73-9D4C-DD5C2C11FB2F}"/>
                </a:ext>
              </a:extLst>
            </p:cNvPr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3BC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D245566-CC75-41AA-915D-011292B9D78F}"/>
                </a:ext>
              </a:extLst>
            </p:cNvPr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3BC7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D664F9E-158B-4C4B-B0AB-1E7A891EBCE4}"/>
                </a:ext>
              </a:extLst>
            </p:cNvPr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3BC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A30BCAF-57A1-4772-BBB1-C83604B04476}"/>
              </a:ext>
            </a:extLst>
          </p:cNvPr>
          <p:cNvSpPr txBox="1"/>
          <p:nvPr/>
        </p:nvSpPr>
        <p:spPr>
          <a:xfrm>
            <a:off x="691485" y="2953499"/>
            <a:ext cx="10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&lt;span&gt;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3E57F4-46CE-4304-90E5-81C631F9AE15}"/>
              </a:ext>
            </a:extLst>
          </p:cNvPr>
          <p:cNvSpPr txBox="1"/>
          <p:nvPr/>
        </p:nvSpPr>
        <p:spPr>
          <a:xfrm>
            <a:off x="865423" y="4043973"/>
            <a:ext cx="7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&lt;ul&gt;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0FED58-6489-4D66-8920-5A6434F8105D}"/>
              </a:ext>
            </a:extLst>
          </p:cNvPr>
          <p:cNvGrpSpPr/>
          <p:nvPr/>
        </p:nvGrpSpPr>
        <p:grpSpPr>
          <a:xfrm rot="16200000">
            <a:off x="6946937" y="3063695"/>
            <a:ext cx="641235" cy="3724114"/>
            <a:chOff x="967153" y="193420"/>
            <a:chExt cx="571501" cy="6508786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22211F7-A2F0-4943-842D-B2BCAC7DD0FF}"/>
                </a:ext>
              </a:extLst>
            </p:cNvPr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7C7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62975F2-3BD2-4C62-B83B-776306505655}"/>
                </a:ext>
              </a:extLst>
            </p:cNvPr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7C7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3343CAA-7688-4842-BF0E-F87E1E34726D}"/>
                </a:ext>
              </a:extLst>
            </p:cNvPr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7C7C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C7E1AED-E5F0-4069-A958-607EBC22ECCA}"/>
              </a:ext>
            </a:extLst>
          </p:cNvPr>
          <p:cNvSpPr txBox="1"/>
          <p:nvPr/>
        </p:nvSpPr>
        <p:spPr>
          <a:xfrm>
            <a:off x="5359011" y="5263482"/>
            <a:ext cx="488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&lt;li&gt;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&lt;a </a:t>
            </a:r>
            <a:r>
              <a:rPr lang="en-US" altLang="ko-KR" b="1" dirty="0" err="1">
                <a:solidFill>
                  <a:srgbClr val="002060"/>
                </a:solidFill>
                <a:latin typeface="+mn-ea"/>
              </a:rPr>
              <a:t>href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 “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사이트주소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”&gt;&lt;</a:t>
            </a:r>
            <a:r>
              <a:rPr lang="en-US" altLang="ko-KR" b="1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002060"/>
                </a:solidFill>
                <a:latin typeface="+mn-ea"/>
              </a:rPr>
              <a:t>src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=“” alt=“”&gt;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display : inline-block;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F834EEC-0F8A-4D23-AC88-E51DD1F498B8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F1B2353-0D2E-4F6A-9AE3-2C1B20057A5D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3E63DFB8-FD05-44C3-B70A-74B30E6A63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BC23307-5BDA-46B8-A2D1-5CCB851A037E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Brand Story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4" name="Picture 6" descr="Naver Whale Privacy Whitepaper">
              <a:extLst>
                <a:ext uri="{FF2B5EF4-FFF2-40B4-BE49-F238E27FC236}">
                  <a16:creationId xmlns:a16="http://schemas.microsoft.com/office/drawing/2014/main" id="{8B222DD9-35EC-4C7E-9D35-4954A6589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461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/>
      <p:bldP spid="50" grpId="0"/>
      <p:bldP spid="51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09DE54-E80E-4B55-893E-FF58025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22" y="841116"/>
            <a:ext cx="7474591" cy="48365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3E775C-110A-4FAF-9A19-134711D36E02}"/>
              </a:ext>
            </a:extLst>
          </p:cNvPr>
          <p:cNvSpPr txBox="1"/>
          <p:nvPr/>
        </p:nvSpPr>
        <p:spPr>
          <a:xfrm>
            <a:off x="8871706" y="1025256"/>
            <a:ext cx="168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&lt;ul&gt;&lt;li&gt;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E75261-F3BD-4980-A543-3EE406070ECB}"/>
              </a:ext>
            </a:extLst>
          </p:cNvPr>
          <p:cNvSpPr/>
          <p:nvPr/>
        </p:nvSpPr>
        <p:spPr>
          <a:xfrm rot="10800000">
            <a:off x="8971860" y="1414779"/>
            <a:ext cx="545285" cy="3355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1E2EC2C2-444A-4D69-8780-22F12BF0816D}"/>
              </a:ext>
            </a:extLst>
          </p:cNvPr>
          <p:cNvSpPr/>
          <p:nvPr/>
        </p:nvSpPr>
        <p:spPr>
          <a:xfrm>
            <a:off x="8871706" y="1363381"/>
            <a:ext cx="822122" cy="42839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9743E-D7C8-4AE0-8736-FE4FA38C7E3A}"/>
              </a:ext>
            </a:extLst>
          </p:cNvPr>
          <p:cNvSpPr txBox="1"/>
          <p:nvPr/>
        </p:nvSpPr>
        <p:spPr>
          <a:xfrm>
            <a:off x="9675303" y="3259366"/>
            <a:ext cx="148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&lt;article&gt;</a:t>
            </a:r>
          </a:p>
          <a:p>
            <a:r>
              <a:rPr lang="ko-KR" altLang="en-US" sz="1200" b="1" dirty="0">
                <a:latin typeface="+mn-ea"/>
              </a:rPr>
              <a:t> 구분하기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7DE8-8F44-4DEA-876B-CADA8EA4C840}"/>
              </a:ext>
            </a:extLst>
          </p:cNvPr>
          <p:cNvSpPr txBox="1"/>
          <p:nvPr/>
        </p:nvSpPr>
        <p:spPr>
          <a:xfrm>
            <a:off x="1876329" y="2785346"/>
            <a:ext cx="320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&lt;h3&gt;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41211-65DD-420F-AF0E-DE100A797E3C}"/>
              </a:ext>
            </a:extLst>
          </p:cNvPr>
          <p:cNvSpPr txBox="1"/>
          <p:nvPr/>
        </p:nvSpPr>
        <p:spPr>
          <a:xfrm>
            <a:off x="5954780" y="4898644"/>
            <a:ext cx="212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Background</a:t>
            </a:r>
          </a:p>
          <a:p>
            <a:r>
              <a:rPr lang="ko-KR" altLang="en-US" sz="1400" b="1" dirty="0">
                <a:latin typeface="+mn-ea"/>
              </a:rPr>
              <a:t>이미지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0E961-C8CA-4B23-940F-06AFAF2AB834}"/>
              </a:ext>
            </a:extLst>
          </p:cNvPr>
          <p:cNvSpPr txBox="1"/>
          <p:nvPr/>
        </p:nvSpPr>
        <p:spPr>
          <a:xfrm>
            <a:off x="1858853" y="3588143"/>
            <a:ext cx="81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&lt;h4&gt;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5530D9-4432-4FA9-A6AA-D1A7834FFD43}"/>
              </a:ext>
            </a:extLst>
          </p:cNvPr>
          <p:cNvSpPr/>
          <p:nvPr/>
        </p:nvSpPr>
        <p:spPr>
          <a:xfrm>
            <a:off x="2516697" y="1353931"/>
            <a:ext cx="5133375" cy="42934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42D6AD-E46B-4DC0-82DB-DFAD0D929EC6}"/>
              </a:ext>
            </a:extLst>
          </p:cNvPr>
          <p:cNvSpPr/>
          <p:nvPr/>
        </p:nvSpPr>
        <p:spPr>
          <a:xfrm>
            <a:off x="1327987" y="1363381"/>
            <a:ext cx="7494425" cy="42850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F6C77B-FEF7-4448-B76D-BB3F72AA793F}"/>
              </a:ext>
            </a:extLst>
          </p:cNvPr>
          <p:cNvSpPr/>
          <p:nvPr/>
        </p:nvSpPr>
        <p:spPr>
          <a:xfrm flipV="1">
            <a:off x="1318070" y="1374581"/>
            <a:ext cx="751425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551D1-22E9-4AD8-A5FF-D70FC426B5E7}"/>
              </a:ext>
            </a:extLst>
          </p:cNvPr>
          <p:cNvSpPr txBox="1"/>
          <p:nvPr/>
        </p:nvSpPr>
        <p:spPr>
          <a:xfrm>
            <a:off x="1823835" y="5841750"/>
            <a:ext cx="18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width : 90%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94D0E-173D-40B9-B0B4-9590CFAEC6D7}"/>
              </a:ext>
            </a:extLst>
          </p:cNvPr>
          <p:cNvSpPr txBox="1"/>
          <p:nvPr/>
        </p:nvSpPr>
        <p:spPr>
          <a:xfrm>
            <a:off x="9511023" y="1333033"/>
            <a:ext cx="21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float -&gt; </a:t>
            </a:r>
            <a:r>
              <a:rPr lang="ko-KR" altLang="en-US" sz="1400" b="1" dirty="0">
                <a:latin typeface="+mn-ea"/>
              </a:rPr>
              <a:t>가로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outline -&gt; </a:t>
            </a:r>
            <a:r>
              <a:rPr lang="ko-KR" altLang="en-US" sz="1400" b="1" dirty="0">
                <a:latin typeface="+mn-ea"/>
              </a:rPr>
              <a:t>테두리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9F847-9209-4389-9837-B3FCF3D5F4CF}"/>
              </a:ext>
            </a:extLst>
          </p:cNvPr>
          <p:cNvSpPr txBox="1"/>
          <p:nvPr/>
        </p:nvSpPr>
        <p:spPr>
          <a:xfrm>
            <a:off x="2758248" y="2343340"/>
            <a:ext cx="320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Position</a:t>
            </a:r>
            <a:r>
              <a:rPr lang="ko-KR" altLang="en-US" sz="1200" b="1" dirty="0">
                <a:latin typeface="+mn-ea"/>
              </a:rPr>
              <a:t>이용해 이미지 위에 글쓰기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4EB4B-C02B-4B79-8512-B64D9C5388CA}"/>
              </a:ext>
            </a:extLst>
          </p:cNvPr>
          <p:cNvSpPr txBox="1"/>
          <p:nvPr/>
        </p:nvSpPr>
        <p:spPr>
          <a:xfrm>
            <a:off x="2615437" y="4705419"/>
            <a:ext cx="212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onclick</a:t>
            </a:r>
            <a:r>
              <a:rPr lang="ko-KR" altLang="en-US" sz="1400" b="1" dirty="0">
                <a:latin typeface="+mn-ea"/>
              </a:rPr>
              <a:t>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3CC4B-8242-4307-A957-B0BF1DDBB45D}"/>
              </a:ext>
            </a:extLst>
          </p:cNvPr>
          <p:cNvSpPr txBox="1"/>
          <p:nvPr/>
        </p:nvSpPr>
        <p:spPr>
          <a:xfrm>
            <a:off x="9282767" y="3019351"/>
            <a:ext cx="2360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inner</a:t>
            </a:r>
            <a:r>
              <a:rPr lang="ko-KR" altLang="en-US" sz="1200" dirty="0"/>
              <a:t> 사용해 틀 맞춤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372815-1B9C-4F60-82D2-CE4C85CC737E}"/>
              </a:ext>
            </a:extLst>
          </p:cNvPr>
          <p:cNvGrpSpPr/>
          <p:nvPr/>
        </p:nvGrpSpPr>
        <p:grpSpPr>
          <a:xfrm>
            <a:off x="108522" y="69147"/>
            <a:ext cx="2649726" cy="1045029"/>
            <a:chOff x="-9566" y="36594"/>
            <a:chExt cx="2649726" cy="104502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ED8FD68-2712-4BCA-BA64-EDE2B8192D88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C015B3F4-F199-4BAE-822D-9D33B81C1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B5CD6-BA14-4822-B9CA-33A6D77E1113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</a:t>
                </a:r>
                <a:r>
                  <a:rPr lang="ko-KR" altLang="en-US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주요기능</a:t>
                </a:r>
              </a:p>
            </p:txBody>
          </p:sp>
        </p:grpSp>
        <p:pic>
          <p:nvPicPr>
            <p:cNvPr id="20" name="Picture 6" descr="Naver Whale Privacy Whitepaper">
              <a:extLst>
                <a:ext uri="{FF2B5EF4-FFF2-40B4-BE49-F238E27FC236}">
                  <a16:creationId xmlns:a16="http://schemas.microsoft.com/office/drawing/2014/main" id="{1AE84BF3-D9BE-4DAB-80E6-1EC8A8FFC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95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3" grpId="0"/>
      <p:bldP spid="6" grpId="0"/>
      <p:bldP spid="7" grpId="0"/>
      <p:bldP spid="9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279D8A-6F77-4AE3-A83D-A1B76DA3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69" y="528506"/>
            <a:ext cx="8347046" cy="5419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CCC9EE-094F-4E8E-BC98-2BBCFEF691DA}"/>
              </a:ext>
            </a:extLst>
          </p:cNvPr>
          <p:cNvSpPr txBox="1"/>
          <p:nvPr/>
        </p:nvSpPr>
        <p:spPr>
          <a:xfrm>
            <a:off x="10731423" y="2909982"/>
            <a:ext cx="138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&lt;article&gt;</a:t>
            </a: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구분하기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59084-463A-4E3A-A95D-6508A732FC0D}"/>
              </a:ext>
            </a:extLst>
          </p:cNvPr>
          <p:cNvSpPr txBox="1"/>
          <p:nvPr/>
        </p:nvSpPr>
        <p:spPr>
          <a:xfrm>
            <a:off x="4065600" y="3328187"/>
            <a:ext cx="129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&lt;</a:t>
            </a:r>
            <a:r>
              <a:rPr lang="en-US" altLang="ko-KR" sz="1200" b="1" dirty="0" err="1">
                <a:latin typeface="+mn-ea"/>
              </a:rPr>
              <a:t>href</a:t>
            </a:r>
            <a:r>
              <a:rPr lang="en-US" altLang="ko-KR" sz="1200" b="1" dirty="0">
                <a:latin typeface="+mn-ea"/>
              </a:rPr>
              <a:t>&gt;</a:t>
            </a:r>
          </a:p>
          <a:p>
            <a:r>
              <a:rPr lang="ko-KR" altLang="en-US" sz="1200" b="1" dirty="0">
                <a:latin typeface="+mn-ea"/>
              </a:rPr>
              <a:t>링크 연결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F964C-E8FF-4DF8-8918-6CD54A96D579}"/>
              </a:ext>
            </a:extLst>
          </p:cNvPr>
          <p:cNvSpPr txBox="1"/>
          <p:nvPr/>
        </p:nvSpPr>
        <p:spPr>
          <a:xfrm>
            <a:off x="1809121" y="514038"/>
            <a:ext cx="1518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&lt;</a:t>
            </a:r>
            <a:r>
              <a:rPr lang="en-US" altLang="ko-KR" sz="1600" b="1" dirty="0" err="1">
                <a:latin typeface="+mn-ea"/>
              </a:rPr>
              <a:t>css</a:t>
            </a:r>
            <a:r>
              <a:rPr lang="en-US" altLang="ko-KR" sz="1600" b="1" dirty="0">
                <a:latin typeface="+mn-ea"/>
              </a:rPr>
              <a:t>&gt;</a:t>
            </a:r>
          </a:p>
          <a:p>
            <a:r>
              <a:rPr lang="en-US" altLang="ko-KR" sz="1600" b="1" dirty="0">
                <a:latin typeface="+mn-ea"/>
              </a:rPr>
              <a:t>background </a:t>
            </a:r>
            <a:r>
              <a:rPr lang="ko-KR" altLang="en-US" sz="1400" b="1" dirty="0">
                <a:latin typeface="+mn-ea"/>
              </a:rPr>
              <a:t>색지정하기</a:t>
            </a:r>
            <a:r>
              <a:rPr lang="en-US" altLang="ko-KR" sz="1600" b="1" dirty="0">
                <a:latin typeface="+mn-ea"/>
              </a:rPr>
              <a:t> 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33DBA-6335-4A5A-8772-90F8D1438B7F}"/>
              </a:ext>
            </a:extLst>
          </p:cNvPr>
          <p:cNvSpPr txBox="1"/>
          <p:nvPr/>
        </p:nvSpPr>
        <p:spPr>
          <a:xfrm>
            <a:off x="3619848" y="606462"/>
            <a:ext cx="24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   &lt;display&gt;</a:t>
            </a:r>
          </a:p>
          <a:p>
            <a:r>
              <a:rPr lang="ko-KR" altLang="en-US" sz="1400" b="1" dirty="0">
                <a:latin typeface="+mn-ea"/>
              </a:rPr>
              <a:t>가운데로 나오게 하기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BF162-5EC4-438D-A059-F8EA48538669}"/>
              </a:ext>
            </a:extLst>
          </p:cNvPr>
          <p:cNvSpPr txBox="1"/>
          <p:nvPr/>
        </p:nvSpPr>
        <p:spPr>
          <a:xfrm>
            <a:off x="3017587" y="1659851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&lt;h3&gt;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4E6C8-8DB5-43DF-8838-43C1076621E4}"/>
              </a:ext>
            </a:extLst>
          </p:cNvPr>
          <p:cNvSpPr txBox="1"/>
          <p:nvPr/>
        </p:nvSpPr>
        <p:spPr>
          <a:xfrm>
            <a:off x="6425967" y="4723002"/>
            <a:ext cx="148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&lt;image&gt;</a:t>
            </a:r>
          </a:p>
          <a:p>
            <a:r>
              <a:rPr lang="ko-KR" altLang="en-US" sz="1400" b="1" dirty="0">
                <a:latin typeface="+mn-ea"/>
              </a:rPr>
              <a:t>이미지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08C60-4156-41D1-8450-858A898C347C}"/>
              </a:ext>
            </a:extLst>
          </p:cNvPr>
          <p:cNvSpPr txBox="1"/>
          <p:nvPr/>
        </p:nvSpPr>
        <p:spPr>
          <a:xfrm>
            <a:off x="1939112" y="5573460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float : left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6EB1D-C14A-4DF3-844B-A1191E3BF7C6}"/>
              </a:ext>
            </a:extLst>
          </p:cNvPr>
          <p:cNvSpPr txBox="1"/>
          <p:nvPr/>
        </p:nvSpPr>
        <p:spPr>
          <a:xfrm>
            <a:off x="6096000" y="5573460"/>
            <a:ext cx="14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float : right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054C0-A08D-441C-9612-6F3167E17A02}"/>
              </a:ext>
            </a:extLst>
          </p:cNvPr>
          <p:cNvSpPr txBox="1"/>
          <p:nvPr/>
        </p:nvSpPr>
        <p:spPr>
          <a:xfrm>
            <a:off x="2771163" y="4608702"/>
            <a:ext cx="26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&lt;span&gt; : </a:t>
            </a:r>
            <a:r>
              <a:rPr lang="ko-KR" altLang="en-US" sz="1200" b="1" dirty="0" err="1">
                <a:latin typeface="+mn-ea"/>
              </a:rPr>
              <a:t>줄바꿈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x</a:t>
            </a:r>
          </a:p>
          <a:p>
            <a:r>
              <a:rPr lang="ko-KR" altLang="en-US" sz="1400" b="1" dirty="0">
                <a:latin typeface="+mn-ea"/>
              </a:rPr>
              <a:t>   </a:t>
            </a:r>
            <a:r>
              <a:rPr lang="en-US" altLang="ko-KR" sz="1400" b="1" dirty="0" err="1">
                <a:latin typeface="+mn-ea"/>
              </a:rPr>
              <a:t>css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이미지 넣기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A4014-172E-406B-8749-E456B50401A8}"/>
              </a:ext>
            </a:extLst>
          </p:cNvPr>
          <p:cNvSpPr/>
          <p:nvPr/>
        </p:nvSpPr>
        <p:spPr>
          <a:xfrm>
            <a:off x="2384377" y="1364705"/>
            <a:ext cx="3462517" cy="416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A2A4B-7BAD-4813-AB72-2C8D3F38A9BE}"/>
              </a:ext>
            </a:extLst>
          </p:cNvPr>
          <p:cNvSpPr/>
          <p:nvPr/>
        </p:nvSpPr>
        <p:spPr>
          <a:xfrm>
            <a:off x="5846894" y="1378529"/>
            <a:ext cx="3573943" cy="416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923EC8-74E8-4A84-9F75-A1583517526A}"/>
              </a:ext>
            </a:extLst>
          </p:cNvPr>
          <p:cNvSpPr/>
          <p:nvPr/>
        </p:nvSpPr>
        <p:spPr>
          <a:xfrm>
            <a:off x="1758722" y="528506"/>
            <a:ext cx="8334108" cy="5419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71C7A7-1CDF-45DB-BC80-991C52D3CCF5}"/>
              </a:ext>
            </a:extLst>
          </p:cNvPr>
          <p:cNvGrpSpPr/>
          <p:nvPr/>
        </p:nvGrpSpPr>
        <p:grpSpPr>
          <a:xfrm>
            <a:off x="121437" y="-13478"/>
            <a:ext cx="2649726" cy="1045029"/>
            <a:chOff x="-9566" y="36594"/>
            <a:chExt cx="2649726" cy="104502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F73A5C3-E7AD-468F-852D-C014C08E474C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845F02ED-0412-4730-9D2F-C1D6BBE95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0DFF23-100A-4E90-96C7-E1150067F5D5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</a:t>
                </a:r>
                <a:r>
                  <a:rPr lang="ko-KR" altLang="en-US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주요기능</a:t>
                </a:r>
              </a:p>
            </p:txBody>
          </p:sp>
        </p:grpSp>
        <p:pic>
          <p:nvPicPr>
            <p:cNvPr id="20" name="Picture 6" descr="Naver Whale Privacy Whitepaper">
              <a:extLst>
                <a:ext uri="{FF2B5EF4-FFF2-40B4-BE49-F238E27FC236}">
                  <a16:creationId xmlns:a16="http://schemas.microsoft.com/office/drawing/2014/main" id="{D2376931-830B-4F59-9D65-1FA84CB63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42178F94-0151-493F-91FE-8D2B452C9E0C}"/>
              </a:ext>
            </a:extLst>
          </p:cNvPr>
          <p:cNvSpPr/>
          <p:nvPr/>
        </p:nvSpPr>
        <p:spPr>
          <a:xfrm>
            <a:off x="10111877" y="523504"/>
            <a:ext cx="560026" cy="54192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8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EA80ED-5E90-4D28-A057-A48E9820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90" y="364304"/>
            <a:ext cx="9689769" cy="5519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C761F-BD5A-4BA9-A25C-4DE00B10D449}"/>
              </a:ext>
            </a:extLst>
          </p:cNvPr>
          <p:cNvSpPr txBox="1"/>
          <p:nvPr/>
        </p:nvSpPr>
        <p:spPr>
          <a:xfrm>
            <a:off x="11013791" y="3386660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&lt;article&gt;</a:t>
            </a:r>
          </a:p>
          <a:p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구분하기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4B68D-536D-4CFE-A7BE-F6BDC969EB81}"/>
              </a:ext>
            </a:extLst>
          </p:cNvPr>
          <p:cNvSpPr txBox="1"/>
          <p:nvPr/>
        </p:nvSpPr>
        <p:spPr>
          <a:xfrm>
            <a:off x="8157874" y="1907266"/>
            <a:ext cx="9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en-US" altLang="ko-KR" b="1" dirty="0">
                <a:latin typeface="+mn-ea"/>
              </a:rPr>
              <a:t>h3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43318-8E9A-4D68-AAFE-4792A0B37CA6}"/>
              </a:ext>
            </a:extLst>
          </p:cNvPr>
          <p:cNvSpPr txBox="1"/>
          <p:nvPr/>
        </p:nvSpPr>
        <p:spPr>
          <a:xfrm>
            <a:off x="8157874" y="3432826"/>
            <a:ext cx="153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b="1" dirty="0" err="1">
                <a:latin typeface="+mn-ea"/>
              </a:rPr>
              <a:t>href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&gt;</a:t>
            </a:r>
          </a:p>
          <a:p>
            <a:r>
              <a:rPr lang="ko-KR" altLang="en-US" sz="1400" dirty="0">
                <a:latin typeface="+mn-ea"/>
              </a:rPr>
              <a:t>링크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6DF1D-133C-4912-9500-D37BD4D9D27F}"/>
              </a:ext>
            </a:extLst>
          </p:cNvPr>
          <p:cNvSpPr txBox="1"/>
          <p:nvPr/>
        </p:nvSpPr>
        <p:spPr>
          <a:xfrm>
            <a:off x="5391578" y="71917"/>
            <a:ext cx="246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&lt;</a:t>
            </a:r>
            <a:r>
              <a:rPr lang="en-US" altLang="ko-KR" b="1" dirty="0">
                <a:latin typeface="+mn-ea"/>
              </a:rPr>
              <a:t>display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ko-KR" altLang="en-US" sz="1400" dirty="0">
                <a:latin typeface="+mn-ea"/>
              </a:rPr>
              <a:t>가운데로 나오게 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8C073-BC8B-432B-A842-F9768F63C143}"/>
              </a:ext>
            </a:extLst>
          </p:cNvPr>
          <p:cNvSpPr txBox="1"/>
          <p:nvPr/>
        </p:nvSpPr>
        <p:spPr>
          <a:xfrm>
            <a:off x="3398856" y="1507157"/>
            <a:ext cx="144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en-US" altLang="ko-KR" b="1" dirty="0">
                <a:latin typeface="+mn-ea"/>
              </a:rPr>
              <a:t>image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ko-KR" altLang="en-US" sz="1400" dirty="0">
                <a:latin typeface="+mn-ea"/>
              </a:rPr>
              <a:t>이미지 삽입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7B470-7938-4053-AA25-A9730605E40A}"/>
              </a:ext>
            </a:extLst>
          </p:cNvPr>
          <p:cNvSpPr txBox="1"/>
          <p:nvPr/>
        </p:nvSpPr>
        <p:spPr>
          <a:xfrm>
            <a:off x="7547020" y="577802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float</a:t>
            </a:r>
            <a:r>
              <a:rPr lang="en-US" altLang="ko-KR" dirty="0">
                <a:latin typeface="+mn-ea"/>
              </a:rPr>
              <a:t> : right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9342E-F391-4193-AEFF-15BDC1E9FD90}"/>
              </a:ext>
            </a:extLst>
          </p:cNvPr>
          <p:cNvSpPr txBox="1"/>
          <p:nvPr/>
        </p:nvSpPr>
        <p:spPr>
          <a:xfrm>
            <a:off x="3332588" y="5769723"/>
            <a:ext cx="64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float</a:t>
            </a:r>
            <a:r>
              <a:rPr lang="en-US" altLang="ko-KR" dirty="0">
                <a:latin typeface="+mn-ea"/>
              </a:rPr>
              <a:t> : left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F8562-C2F6-4B43-A99E-C3E49697B1C0}"/>
              </a:ext>
            </a:extLst>
          </p:cNvPr>
          <p:cNvSpPr txBox="1"/>
          <p:nvPr/>
        </p:nvSpPr>
        <p:spPr>
          <a:xfrm>
            <a:off x="5336578" y="4645149"/>
            <a:ext cx="121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en-US" altLang="ko-KR" b="1" dirty="0">
                <a:latin typeface="+mn-ea"/>
              </a:rPr>
              <a:t>span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7C05B4-945B-480A-9812-D12D75F62819}"/>
              </a:ext>
            </a:extLst>
          </p:cNvPr>
          <p:cNvSpPr/>
          <p:nvPr/>
        </p:nvSpPr>
        <p:spPr>
          <a:xfrm>
            <a:off x="2634143" y="1390350"/>
            <a:ext cx="3651513" cy="4277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9E2E2B-3956-4F0D-A562-A1C828EEEF3C}"/>
              </a:ext>
            </a:extLst>
          </p:cNvPr>
          <p:cNvSpPr/>
          <p:nvPr/>
        </p:nvSpPr>
        <p:spPr>
          <a:xfrm>
            <a:off x="6624760" y="1390351"/>
            <a:ext cx="3478683" cy="4277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926CEF-1D62-44CE-81C8-95342F5BFF0D}"/>
              </a:ext>
            </a:extLst>
          </p:cNvPr>
          <p:cNvSpPr/>
          <p:nvPr/>
        </p:nvSpPr>
        <p:spPr>
          <a:xfrm>
            <a:off x="1473819" y="664990"/>
            <a:ext cx="8879080" cy="58410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36339A77-699E-4B41-AA1F-8DD89DAF8679}"/>
              </a:ext>
            </a:extLst>
          </p:cNvPr>
          <p:cNvSpPr/>
          <p:nvPr/>
        </p:nvSpPr>
        <p:spPr>
          <a:xfrm rot="10800000">
            <a:off x="10352899" y="659080"/>
            <a:ext cx="720680" cy="58410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334586-C981-4637-BC1E-14A83D30BF5C}"/>
              </a:ext>
            </a:extLst>
          </p:cNvPr>
          <p:cNvGrpSpPr/>
          <p:nvPr/>
        </p:nvGrpSpPr>
        <p:grpSpPr>
          <a:xfrm>
            <a:off x="108522" y="69147"/>
            <a:ext cx="2649726" cy="1045029"/>
            <a:chOff x="-9566" y="36594"/>
            <a:chExt cx="2649726" cy="104502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613637F-648B-4BE5-8D13-4B4F150C8A8A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5223BA8-14D2-4468-8981-EC1007E59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CD4B55-5404-4E51-B66B-35541B803C3F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</a:t>
                </a:r>
                <a:r>
                  <a:rPr lang="ko-KR" altLang="en-US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주요기능</a:t>
                </a:r>
              </a:p>
            </p:txBody>
          </p:sp>
        </p:grpSp>
        <p:pic>
          <p:nvPicPr>
            <p:cNvPr id="20" name="Picture 6" descr="Naver Whale Privacy Whitepaper">
              <a:extLst>
                <a:ext uri="{FF2B5EF4-FFF2-40B4-BE49-F238E27FC236}">
                  <a16:creationId xmlns:a16="http://schemas.microsoft.com/office/drawing/2014/main" id="{EF70CB7E-086D-49DE-9775-C55C0AB64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26F9A3-D3E8-4129-BD87-09E6DDD4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64" y="211623"/>
            <a:ext cx="7186771" cy="6496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1A442B-C8D2-4770-B941-30AE49DB6A63}"/>
              </a:ext>
            </a:extLst>
          </p:cNvPr>
          <p:cNvSpPr txBox="1"/>
          <p:nvPr/>
        </p:nvSpPr>
        <p:spPr>
          <a:xfrm>
            <a:off x="10329067" y="2919725"/>
            <a:ext cx="223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 &lt;article&gt;</a:t>
            </a:r>
          </a:p>
          <a:p>
            <a:r>
              <a:rPr lang="ko-KR" altLang="en-US" sz="1400" dirty="0">
                <a:latin typeface="+mn-ea"/>
              </a:rPr>
              <a:t>각 영역 구분하기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F4ACB6-5E90-49F3-AA55-DD64E7D9A672}"/>
              </a:ext>
            </a:extLst>
          </p:cNvPr>
          <p:cNvSpPr/>
          <p:nvPr/>
        </p:nvSpPr>
        <p:spPr>
          <a:xfrm>
            <a:off x="2435685" y="183441"/>
            <a:ext cx="7186771" cy="2134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499F0-B914-42EC-BE5E-525E0D1C59B0}"/>
              </a:ext>
            </a:extLst>
          </p:cNvPr>
          <p:cNvSpPr/>
          <p:nvPr/>
        </p:nvSpPr>
        <p:spPr>
          <a:xfrm>
            <a:off x="2446666" y="2323749"/>
            <a:ext cx="7186771" cy="2134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371B8E-AB09-43C3-9E2A-E99754FB4C98}"/>
              </a:ext>
            </a:extLst>
          </p:cNvPr>
          <p:cNvSpPr/>
          <p:nvPr/>
        </p:nvSpPr>
        <p:spPr>
          <a:xfrm>
            <a:off x="2446665" y="4448766"/>
            <a:ext cx="7186771" cy="2134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DF97D-E90B-42EF-8E24-67AE86BAEE3D}"/>
              </a:ext>
            </a:extLst>
          </p:cNvPr>
          <p:cNvSpPr/>
          <p:nvPr/>
        </p:nvSpPr>
        <p:spPr>
          <a:xfrm>
            <a:off x="2569544" y="461001"/>
            <a:ext cx="3438945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966D3D-1CD7-41CC-918F-EB89828B26FD}"/>
              </a:ext>
            </a:extLst>
          </p:cNvPr>
          <p:cNvSpPr/>
          <p:nvPr/>
        </p:nvSpPr>
        <p:spPr>
          <a:xfrm>
            <a:off x="6029070" y="461001"/>
            <a:ext cx="3536535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28D853-78C8-4E81-BD34-64AF4CD4B545}"/>
              </a:ext>
            </a:extLst>
          </p:cNvPr>
          <p:cNvSpPr/>
          <p:nvPr/>
        </p:nvSpPr>
        <p:spPr>
          <a:xfrm>
            <a:off x="6008489" y="2592520"/>
            <a:ext cx="3536535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D87F9-3F2A-474F-B316-7C6C15E79986}"/>
              </a:ext>
            </a:extLst>
          </p:cNvPr>
          <p:cNvSpPr/>
          <p:nvPr/>
        </p:nvSpPr>
        <p:spPr>
          <a:xfrm>
            <a:off x="2558563" y="2599413"/>
            <a:ext cx="3438944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E101E5-B57D-4198-BFD2-CD89582701A9}"/>
              </a:ext>
            </a:extLst>
          </p:cNvPr>
          <p:cNvSpPr/>
          <p:nvPr/>
        </p:nvSpPr>
        <p:spPr>
          <a:xfrm>
            <a:off x="6029069" y="4727360"/>
            <a:ext cx="3536535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7FE2C5-E469-480A-AD3C-9313560B0D6C}"/>
              </a:ext>
            </a:extLst>
          </p:cNvPr>
          <p:cNvSpPr/>
          <p:nvPr/>
        </p:nvSpPr>
        <p:spPr>
          <a:xfrm>
            <a:off x="2498025" y="4729703"/>
            <a:ext cx="3536535" cy="1735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78F143CE-8321-4B85-92A2-F66C68B7B9A8}"/>
              </a:ext>
            </a:extLst>
          </p:cNvPr>
          <p:cNvSpPr/>
          <p:nvPr/>
        </p:nvSpPr>
        <p:spPr>
          <a:xfrm>
            <a:off x="9622457" y="180521"/>
            <a:ext cx="326965" cy="213484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5DD0B033-1405-45E3-AB43-300DD082D105}"/>
              </a:ext>
            </a:extLst>
          </p:cNvPr>
          <p:cNvSpPr/>
          <p:nvPr/>
        </p:nvSpPr>
        <p:spPr>
          <a:xfrm>
            <a:off x="9622456" y="2312440"/>
            <a:ext cx="326965" cy="213484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F0EB86D8-8E01-4A42-9737-4310E6D631D0}"/>
              </a:ext>
            </a:extLst>
          </p:cNvPr>
          <p:cNvSpPr/>
          <p:nvPr/>
        </p:nvSpPr>
        <p:spPr>
          <a:xfrm>
            <a:off x="9622456" y="4447280"/>
            <a:ext cx="326965" cy="213484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FC9B29-F155-4DD5-9890-A185012D99C2}"/>
              </a:ext>
            </a:extLst>
          </p:cNvPr>
          <p:cNvGrpSpPr/>
          <p:nvPr/>
        </p:nvGrpSpPr>
        <p:grpSpPr>
          <a:xfrm>
            <a:off x="133689" y="69249"/>
            <a:ext cx="2649726" cy="1045029"/>
            <a:chOff x="-9566" y="36594"/>
            <a:chExt cx="2649726" cy="104502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C12595-471C-4707-B44A-4DB191932920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CC6AFB92-C7C6-4072-B4D3-FA4FCA2839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F1EE3E-ABF5-48BB-8572-06295F18D500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</a:t>
                </a:r>
                <a:r>
                  <a:rPr lang="ko-KR" altLang="en-US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주요기능</a:t>
                </a:r>
              </a:p>
            </p:txBody>
          </p:sp>
        </p:grpSp>
        <p:pic>
          <p:nvPicPr>
            <p:cNvPr id="21" name="Picture 6" descr="Naver Whale Privacy Whitepaper">
              <a:extLst>
                <a:ext uri="{FF2B5EF4-FFF2-40B4-BE49-F238E27FC236}">
                  <a16:creationId xmlns:a16="http://schemas.microsoft.com/office/drawing/2014/main" id="{8DE26500-17BB-43A1-BAB7-35BCB221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466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4514850" y="67500"/>
            <a:ext cx="3810000" cy="64605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1</a:t>
            </a:r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조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프로젝트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설계서</a:t>
            </a:r>
          </a:p>
          <a:p>
            <a:endParaRPr lang="ko-KR" altLang="en-US" b="1">
              <a:latin typeface="+mn-ea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1543050" y="533400"/>
            <a:ext cx="3810000" cy="36030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업데이트소식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페이지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(what's new)</a:t>
            </a:r>
          </a:p>
        </p:txBody>
      </p:sp>
      <p:sp>
        <p:nvSpPr>
          <p:cNvPr id="5" name="slide1_shape3"/>
          <p:cNvSpPr/>
          <p:nvPr/>
        </p:nvSpPr>
        <p:spPr>
          <a:xfrm>
            <a:off x="1960145" y="1654343"/>
            <a:ext cx="8256671" cy="932447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ap="flat">
            <a:solidFill>
              <a:schemeClr val="accent1">
                <a:alpha val="100000"/>
                <a:shade val="5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1960144" y="1005963"/>
            <a:ext cx="8229600" cy="5772150"/>
          </a:xfrm>
          <a:prstGeom prst="rect">
            <a:avLst/>
          </a:prstGeom>
          <a:solidFill>
            <a:schemeClr val="lt1">
              <a:alpha val="100000"/>
              <a:lumMod val="85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7" name="slide1_shape5"/>
          <p:cNvCxnSpPr/>
          <p:nvPr/>
        </p:nvCxnSpPr>
        <p:spPr>
          <a:xfrm>
            <a:off x="1981200" y="1657351"/>
            <a:ext cx="8248650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8" name="slide1_shape6"/>
          <p:cNvSpPr/>
          <p:nvPr/>
        </p:nvSpPr>
        <p:spPr>
          <a:xfrm>
            <a:off x="4050631" y="1231556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endParaRPr lang="ko-KR" altLang="en-US" b="1">
              <a:latin typeface="+mn-ea"/>
            </a:endParaRPr>
          </a:p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4191000" y="1231555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/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헤더</a:t>
            </a:r>
          </a:p>
        </p:txBody>
      </p:sp>
      <p:cxnSp>
        <p:nvCxnSpPr>
          <p:cNvPr id="10" name="slide1_shape8"/>
          <p:cNvCxnSpPr/>
          <p:nvPr/>
        </p:nvCxnSpPr>
        <p:spPr>
          <a:xfrm>
            <a:off x="1990223" y="2601829"/>
            <a:ext cx="8226592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1" name="slide1_shape9"/>
          <p:cNvSpPr/>
          <p:nvPr/>
        </p:nvSpPr>
        <p:spPr>
          <a:xfrm>
            <a:off x="3247429" y="2114184"/>
            <a:ext cx="3810000" cy="36149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endParaRPr lang="ko-KR" altLang="en-US" b="1">
              <a:latin typeface="+mn-ea"/>
            </a:endParaRPr>
          </a:p>
        </p:txBody>
      </p:sp>
      <p:cxnSp>
        <p:nvCxnSpPr>
          <p:cNvPr id="12" name="slide1_shape10"/>
          <p:cNvCxnSpPr/>
          <p:nvPr/>
        </p:nvCxnSpPr>
        <p:spPr>
          <a:xfrm>
            <a:off x="2515196" y="1657350"/>
            <a:ext cx="1" cy="964406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3" name="slide1_shape11"/>
          <p:cNvCxnSpPr/>
          <p:nvPr/>
        </p:nvCxnSpPr>
        <p:spPr>
          <a:xfrm>
            <a:off x="9713827" y="1657350"/>
            <a:ext cx="1" cy="964406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14" name="slide1_shape12"/>
          <p:cNvCxnSpPr/>
          <p:nvPr/>
        </p:nvCxnSpPr>
        <p:spPr>
          <a:xfrm>
            <a:off x="2515196" y="2294930"/>
            <a:ext cx="7218947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5" name="slide1_shape13"/>
          <p:cNvSpPr/>
          <p:nvPr/>
        </p:nvSpPr>
        <p:spPr>
          <a:xfrm>
            <a:off x="2515195" y="1657350"/>
            <a:ext cx="7188868" cy="616618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6" name="slide1_shape14"/>
          <p:cNvSpPr/>
          <p:nvPr/>
        </p:nvSpPr>
        <p:spPr>
          <a:xfrm>
            <a:off x="2667000" y="1652661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텍스트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area</a:t>
            </a:r>
          </a:p>
          <a:p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sub_title</a:t>
            </a:r>
          </a:p>
        </p:txBody>
      </p:sp>
      <p:sp>
        <p:nvSpPr>
          <p:cNvPr id="17" name="slide1_shape15"/>
          <p:cNvSpPr/>
          <p:nvPr/>
        </p:nvSpPr>
        <p:spPr>
          <a:xfrm>
            <a:off x="7453155" y="1965660"/>
            <a:ext cx="3810000" cy="514705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</a:rPr>
              <a:t>메인</a:t>
            </a: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</a:rPr>
              <a:t>컨텐츠</a:t>
            </a:r>
            <a:r>
              <a:rPr lang="en-US" altLang="ko-KR" sz="2800" b="1">
                <a:solidFill>
                  <a:schemeClr val="tx1">
                    <a:alpha val="100000"/>
                  </a:schemeClr>
                </a:solidFill>
                <a:latin typeface="+mn-ea"/>
              </a:rPr>
              <a:t> </a:t>
            </a:r>
            <a:r>
              <a:rPr lang="ko-KR" altLang="ko-KR" sz="2800" b="1">
                <a:solidFill>
                  <a:schemeClr val="tx1">
                    <a:alpha val="100000"/>
                  </a:schemeClr>
                </a:solidFill>
                <a:latin typeface="+mn-ea"/>
              </a:rPr>
              <a:t>배너</a:t>
            </a:r>
          </a:p>
        </p:txBody>
      </p:sp>
      <p:cxnSp>
        <p:nvCxnSpPr>
          <p:cNvPr id="18" name="slide1_shape16"/>
          <p:cNvCxnSpPr/>
          <p:nvPr/>
        </p:nvCxnSpPr>
        <p:spPr>
          <a:xfrm>
            <a:off x="1979414" y="6215063"/>
            <a:ext cx="8215312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9" name="slide1_shape17"/>
          <p:cNvSpPr/>
          <p:nvPr/>
        </p:nvSpPr>
        <p:spPr>
          <a:xfrm>
            <a:off x="4191000" y="6320339"/>
            <a:ext cx="3810000" cy="619981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/>
            <a:r>
              <a:rPr lang="ko-KR" altLang="ko-KR">
                <a:solidFill>
                  <a:schemeClr val="tx1">
                    <a:alpha val="100000"/>
                  </a:schemeClr>
                </a:solidFill>
                <a:latin typeface="+mn-ea"/>
              </a:rPr>
              <a:t>푸터</a:t>
            </a:r>
          </a:p>
          <a:p>
            <a:pPr algn="ctr"/>
            <a:endParaRPr lang="ko-KR" altLang="en-US"/>
          </a:p>
        </p:txBody>
      </p:sp>
      <p:cxnSp>
        <p:nvCxnSpPr>
          <p:cNvPr id="20" name="slide1_shape18"/>
          <p:cNvCxnSpPr/>
          <p:nvPr/>
        </p:nvCxnSpPr>
        <p:spPr>
          <a:xfrm>
            <a:off x="1960143" y="4373302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1" name="slide1_shape19"/>
          <p:cNvCxnSpPr/>
          <p:nvPr/>
        </p:nvCxnSpPr>
        <p:spPr>
          <a:xfrm>
            <a:off x="1960144" y="4924486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22" name="slide1_shape20"/>
          <p:cNvCxnSpPr/>
          <p:nvPr/>
        </p:nvCxnSpPr>
        <p:spPr>
          <a:xfrm>
            <a:off x="1960144" y="3149828"/>
            <a:ext cx="8226592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23" name="slide1_shape21"/>
          <p:cNvSpPr/>
          <p:nvPr/>
        </p:nvSpPr>
        <p:spPr>
          <a:xfrm>
            <a:off x="7453155" y="3149827"/>
            <a:ext cx="1458828" cy="1233236"/>
          </a:xfrm>
          <a:prstGeom prst="rect">
            <a:avLst/>
          </a:prstGeom>
          <a:solidFill>
            <a:schemeClr val="dk1">
              <a:alpha val="100000"/>
              <a:lumMod val="50000"/>
              <a:lumOff val="50000"/>
            </a:schemeClr>
          </a:solidFill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4" name="slide1_shape22"/>
          <p:cNvSpPr/>
          <p:nvPr/>
        </p:nvSpPr>
        <p:spPr>
          <a:xfrm>
            <a:off x="6001845" y="4924486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5" name="slide1_shape23"/>
          <p:cNvSpPr/>
          <p:nvPr/>
        </p:nvSpPr>
        <p:spPr>
          <a:xfrm>
            <a:off x="5226216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6" name="slide1_shape24"/>
          <p:cNvSpPr/>
          <p:nvPr/>
        </p:nvSpPr>
        <p:spPr>
          <a:xfrm>
            <a:off x="3056021" y="3149827"/>
            <a:ext cx="1458828" cy="1233236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7" name="slide1_shape25"/>
          <p:cNvSpPr/>
          <p:nvPr/>
        </p:nvSpPr>
        <p:spPr>
          <a:xfrm>
            <a:off x="3056021" y="4924486"/>
            <a:ext cx="2887578" cy="1278355"/>
          </a:xfrm>
          <a:prstGeom prst="rect">
            <a:avLst/>
          </a:prstGeom>
          <a:solidFill>
            <a:srgbClr val="000000">
              <a:alpha val="100000"/>
              <a:lumMod val="50000"/>
              <a:lumOff val="50000"/>
            </a:srgbClr>
          </a:solidFill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0000" tIns="46800" rIns="90000" bIns="4680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28" name="slide1_shape26"/>
          <p:cNvCxnSpPr/>
          <p:nvPr/>
        </p:nvCxnSpPr>
        <p:spPr>
          <a:xfrm>
            <a:off x="3056021" y="5354053"/>
            <a:ext cx="2902618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29" name="slide1_shape27"/>
          <p:cNvCxnSpPr/>
          <p:nvPr/>
        </p:nvCxnSpPr>
        <p:spPr>
          <a:xfrm>
            <a:off x="3056021" y="5799961"/>
            <a:ext cx="2902618" cy="1"/>
          </a:xfrm>
          <a:prstGeom prst="line">
            <a:avLst/>
          </a:prstGeom>
          <a:ln w="25400" cap="flat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0" name="slide1_shape28"/>
          <p:cNvCxnSpPr/>
          <p:nvPr/>
        </p:nvCxnSpPr>
        <p:spPr>
          <a:xfrm>
            <a:off x="5955631" y="5799961"/>
            <a:ext cx="2902618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cxnSp>
        <p:nvCxnSpPr>
          <p:cNvPr id="31" name="slide1_shape29"/>
          <p:cNvCxnSpPr/>
          <p:nvPr/>
        </p:nvCxnSpPr>
        <p:spPr>
          <a:xfrm>
            <a:off x="5955631" y="5354053"/>
            <a:ext cx="2902618" cy="1"/>
          </a:xfrm>
          <a:prstGeom prst="line">
            <a:avLst/>
          </a:prstGeom>
          <a:ln w="25400" cap="flat">
            <a:solidFill>
              <a:srgbClr val="000000">
                <a:alpha val="100000"/>
              </a:srgbClr>
            </a:solidFill>
            <a:prstDash val="solid"/>
            <a:round/>
          </a:ln>
        </p:spPr>
      </p:cxnSp>
      <p:sp>
        <p:nvSpPr>
          <p:cNvPr id="32" name="slide1_shape30"/>
          <p:cNvSpPr/>
          <p:nvPr/>
        </p:nvSpPr>
        <p:spPr>
          <a:xfrm>
            <a:off x="3056021" y="4991423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ul1-</a:t>
            </a:r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1    </a:t>
            </a:r>
          </a:p>
        </p:txBody>
      </p:sp>
      <p:sp>
        <p:nvSpPr>
          <p:cNvPr id="33" name="slide1_shape31"/>
          <p:cNvSpPr/>
          <p:nvPr/>
        </p:nvSpPr>
        <p:spPr>
          <a:xfrm>
            <a:off x="3076073" y="5382450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/>
                </a:solidFill>
                <a:latin typeface="+mn-ea"/>
              </a:rPr>
              <a:t>ul1-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2</a:t>
            </a:r>
          </a:p>
        </p:txBody>
      </p:sp>
      <p:sp>
        <p:nvSpPr>
          <p:cNvPr id="34" name="slide1_shape32"/>
          <p:cNvSpPr/>
          <p:nvPr/>
        </p:nvSpPr>
        <p:spPr>
          <a:xfrm>
            <a:off x="5933573" y="5352371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/>
                </a:solidFill>
                <a:latin typeface="+mn-ea"/>
              </a:rPr>
              <a:t> ul2-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 1</a:t>
            </a:r>
          </a:p>
        </p:txBody>
      </p:sp>
      <p:sp>
        <p:nvSpPr>
          <p:cNvPr id="35" name="slide1_shape33"/>
          <p:cNvSpPr/>
          <p:nvPr/>
        </p:nvSpPr>
        <p:spPr>
          <a:xfrm>
            <a:off x="5955631" y="4916226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/>
                </a:solidFill>
                <a:latin typeface="+mn-ea"/>
              </a:rPr>
              <a:t>ul2-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1</a:t>
            </a:r>
          </a:p>
        </p:txBody>
      </p:sp>
      <p:sp>
        <p:nvSpPr>
          <p:cNvPr id="36" name="slide1_shape34"/>
          <p:cNvSpPr/>
          <p:nvPr/>
        </p:nvSpPr>
        <p:spPr>
          <a:xfrm>
            <a:off x="3056021" y="5803555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/>
                </a:solidFill>
                <a:latin typeface="+mn-ea"/>
              </a:rPr>
              <a:t>ul1-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sp>
        <p:nvSpPr>
          <p:cNvPr id="37" name="slide1_shape35"/>
          <p:cNvSpPr/>
          <p:nvPr/>
        </p:nvSpPr>
        <p:spPr>
          <a:xfrm>
            <a:off x="5955631" y="5803555"/>
            <a:ext cx="287755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/>
                </a:solidFill>
                <a:latin typeface="+mn-ea"/>
              </a:rPr>
              <a:t> ul2-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sp>
        <p:nvSpPr>
          <p:cNvPr id="38" name="slide1_shape36"/>
          <p:cNvSpPr/>
          <p:nvPr/>
        </p:nvSpPr>
        <p:spPr>
          <a:xfrm>
            <a:off x="2515195" y="2621756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article_title</a:t>
            </a:r>
          </a:p>
        </p:txBody>
      </p:sp>
      <p:sp>
        <p:nvSpPr>
          <p:cNvPr id="39" name="slide1_shape37"/>
          <p:cNvSpPr/>
          <p:nvPr/>
        </p:nvSpPr>
        <p:spPr>
          <a:xfrm>
            <a:off x="2515195" y="4373301"/>
            <a:ext cx="3810000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r>
              <a:rPr lang="en-US" altLang="ko-KR" b="1">
                <a:solidFill>
                  <a:srgbClr val="000000">
                    <a:alpha val="100000"/>
                  </a:srgbClr>
                </a:solidFill>
                <a:latin typeface="+mn-ea"/>
              </a:rPr>
              <a:t>article_title</a:t>
            </a:r>
          </a:p>
        </p:txBody>
      </p:sp>
      <p:sp>
        <p:nvSpPr>
          <p:cNvPr id="40" name="slide1_shape38"/>
          <p:cNvSpPr/>
          <p:nvPr/>
        </p:nvSpPr>
        <p:spPr>
          <a:xfrm>
            <a:off x="3073065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/>
            <a:r>
              <a:rPr lang="ko-KR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chemeClr val="tx1">
                    <a:alpha val="10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41" name="slide1_shape39"/>
          <p:cNvSpPr/>
          <p:nvPr/>
        </p:nvSpPr>
        <p:spPr>
          <a:xfrm>
            <a:off x="5226216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/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2</a:t>
            </a:r>
          </a:p>
        </p:txBody>
      </p:sp>
      <p:sp>
        <p:nvSpPr>
          <p:cNvPr id="42" name="slide1_shape40"/>
          <p:cNvSpPr/>
          <p:nvPr/>
        </p:nvSpPr>
        <p:spPr>
          <a:xfrm>
            <a:off x="7453155" y="3622831"/>
            <a:ext cx="1448802" cy="364310"/>
          </a:xfrm>
          <a:prstGeom prst="rect">
            <a:avLst/>
          </a:prstGeom>
          <a:noFill/>
          <a:ln w="25400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/>
            <a:r>
              <a:rPr lang="ko-KR" altLang="ko-KR" b="1">
                <a:solidFill>
                  <a:srgbClr val="000000"/>
                </a:solidFill>
                <a:latin typeface="+mn-ea"/>
              </a:rPr>
              <a:t>리스트</a:t>
            </a:r>
            <a:r>
              <a:rPr lang="en-US" altLang="ko-KR" b="1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EBBF6B-2007-44AB-8389-57825E64644A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585AFAD-6096-4FEF-A768-023FFE3BA644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DE939F12-111C-4569-AC1F-B1766F6220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584146-F78D-43A5-B09D-F3654C43C45D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5. What’s new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5" name="Picture 6" descr="Naver Whale Privacy Whitepaper">
              <a:extLst>
                <a:ext uri="{FF2B5EF4-FFF2-40B4-BE49-F238E27FC236}">
                  <a16:creationId xmlns:a16="http://schemas.microsoft.com/office/drawing/2014/main" id="{979D05CE-E4A6-4A7A-A0DA-4443BD2F2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494729437638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3525" y="3858"/>
            <a:ext cx="9144000" cy="684835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08695EA-C562-4B20-B708-6777B342B6D7}"/>
              </a:ext>
            </a:extLst>
          </p:cNvPr>
          <p:cNvGrpSpPr/>
          <p:nvPr/>
        </p:nvGrpSpPr>
        <p:grpSpPr>
          <a:xfrm>
            <a:off x="-9566" y="36594"/>
            <a:ext cx="2734837" cy="1045029"/>
            <a:chOff x="-9566" y="36594"/>
            <a:chExt cx="2734837" cy="10450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EDE213E-AEF7-41E6-88C1-230F5E898B5E}"/>
                </a:ext>
              </a:extLst>
            </p:cNvPr>
            <p:cNvGrpSpPr/>
            <p:nvPr/>
          </p:nvGrpSpPr>
          <p:grpSpPr>
            <a:xfrm>
              <a:off x="165529" y="92346"/>
              <a:ext cx="2559742" cy="948762"/>
              <a:chOff x="165529" y="92346"/>
              <a:chExt cx="2559742" cy="948762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35B701D8-23C8-4242-80E8-6B1A914394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C415FD-0179-4286-9026-A3EBCE181812}"/>
                  </a:ext>
                </a:extLst>
              </p:cNvPr>
              <p:cNvSpPr txBox="1"/>
              <p:nvPr/>
            </p:nvSpPr>
            <p:spPr>
              <a:xfrm>
                <a:off x="856446" y="92346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5. What’s new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6" descr="Naver Whale Privacy Whitepaper">
              <a:extLst>
                <a:ext uri="{FF2B5EF4-FFF2-40B4-BE49-F238E27FC236}">
                  <a16:creationId xmlns:a16="http://schemas.microsoft.com/office/drawing/2014/main" id="{5E9974BB-1074-46F4-B329-71D704CA3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1">
                <a:lumMod val="5000"/>
                <a:lumOff val="95000"/>
              </a:schemeClr>
            </a:gs>
            <a:gs pos="6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090DC03-CA53-4EEE-9D6C-A04C51270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6" t="39748" r="23179" b="28636"/>
          <a:stretch/>
        </p:blipFill>
        <p:spPr bwMode="auto">
          <a:xfrm>
            <a:off x="2851061" y="4843220"/>
            <a:ext cx="6489878" cy="16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D85058C-B140-4092-90E8-38189807830D}"/>
              </a:ext>
            </a:extLst>
          </p:cNvPr>
          <p:cNvSpPr txBox="1"/>
          <p:nvPr/>
        </p:nvSpPr>
        <p:spPr>
          <a:xfrm>
            <a:off x="2601745" y="2014779"/>
            <a:ext cx="118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  <a:cs typeface="Arial" panose="020B0604020202020204" pitchFamily="34" charset="0"/>
              </a:rPr>
              <a:t>INDEX</a:t>
            </a:r>
            <a:endParaRPr lang="ko-KR" altLang="en-US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D2679-5E4D-4FE3-A06F-BB04120FC690}"/>
              </a:ext>
            </a:extLst>
          </p:cNvPr>
          <p:cNvSpPr txBox="1"/>
          <p:nvPr/>
        </p:nvSpPr>
        <p:spPr>
          <a:xfrm>
            <a:off x="6814883" y="537451"/>
            <a:ext cx="3734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+mj-lt"/>
                <a:cs typeface="Arial" panose="020B0604020202020204" pitchFamily="34" charset="0"/>
              </a:rPr>
              <a:t>HEADER / FOOTER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atin typeface="+mj-lt"/>
                <a:cs typeface="Arial" panose="020B0604020202020204" pitchFamily="34" charset="0"/>
              </a:rPr>
              <a:t>MAIN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atin typeface="+mj-lt"/>
                <a:cs typeface="Arial" panose="020B0604020202020204" pitchFamily="34" charset="0"/>
              </a:rPr>
              <a:t>BRAND STORY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+mj-lt"/>
                <a:cs typeface="Arial" panose="020B0604020202020204" pitchFamily="34" charset="0"/>
              </a:rPr>
              <a:t>주요 기능</a:t>
            </a:r>
            <a:endParaRPr lang="en-US" altLang="ko-KR" sz="24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atin typeface="+mj-lt"/>
                <a:cs typeface="Arial" panose="020B0604020202020204" pitchFamily="34" charset="0"/>
              </a:rPr>
              <a:t>WHAT’S NEW</a:t>
            </a:r>
            <a:endParaRPr lang="ko-KR" altLang="en-US" sz="2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8EDDFA-308B-4FAD-839C-7A97571EACFC}"/>
              </a:ext>
            </a:extLst>
          </p:cNvPr>
          <p:cNvCxnSpPr/>
          <p:nvPr/>
        </p:nvCxnSpPr>
        <p:spPr>
          <a:xfrm>
            <a:off x="5217459" y="0"/>
            <a:ext cx="0" cy="460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4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FA4686-B042-4E3F-894B-181F3AFD8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4" y="2132944"/>
            <a:ext cx="11281788" cy="5371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6BEB96-59A4-4152-BFFB-BD6ED907BFCA}"/>
              </a:ext>
            </a:extLst>
          </p:cNvPr>
          <p:cNvSpPr/>
          <p:nvPr/>
        </p:nvSpPr>
        <p:spPr>
          <a:xfrm>
            <a:off x="1090245" y="803867"/>
            <a:ext cx="10435214" cy="1045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무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4141A-7790-40D9-94F9-8F2AB7ED63C9}"/>
              </a:ext>
            </a:extLst>
          </p:cNvPr>
          <p:cNvSpPr/>
          <p:nvPr/>
        </p:nvSpPr>
        <p:spPr>
          <a:xfrm>
            <a:off x="1366576" y="1055077"/>
            <a:ext cx="1165609" cy="522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E1D8D8-4CA8-4A48-90B5-3A73C6DBBE8E}"/>
              </a:ext>
            </a:extLst>
          </p:cNvPr>
          <p:cNvSpPr/>
          <p:nvPr/>
        </p:nvSpPr>
        <p:spPr>
          <a:xfrm>
            <a:off x="3386296" y="1195754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메뉴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32C3CA-2F6C-4884-AFDF-E1DF9FFBFFD8}"/>
              </a:ext>
            </a:extLst>
          </p:cNvPr>
          <p:cNvSpPr/>
          <p:nvPr/>
        </p:nvSpPr>
        <p:spPr>
          <a:xfrm>
            <a:off x="4533482" y="1195753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08641C-ABC7-4F3F-96C0-72C9338B2FC4}"/>
              </a:ext>
            </a:extLst>
          </p:cNvPr>
          <p:cNvSpPr/>
          <p:nvPr/>
        </p:nvSpPr>
        <p:spPr>
          <a:xfrm>
            <a:off x="5680668" y="1195753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메뉴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79014-C94E-4B69-8B3E-2AAE0484669D}"/>
              </a:ext>
            </a:extLst>
          </p:cNvPr>
          <p:cNvSpPr/>
          <p:nvPr/>
        </p:nvSpPr>
        <p:spPr>
          <a:xfrm>
            <a:off x="6827854" y="1195752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메뉴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378318-4DE8-4104-937F-8EAE55C8E02B}"/>
              </a:ext>
            </a:extLst>
          </p:cNvPr>
          <p:cNvSpPr/>
          <p:nvPr/>
        </p:nvSpPr>
        <p:spPr>
          <a:xfrm>
            <a:off x="7975040" y="1195751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무고딕"/>
              </a:rPr>
              <a:t>메뉴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7E9417-A627-4DBC-B83F-C689F80D52A2}"/>
              </a:ext>
            </a:extLst>
          </p:cNvPr>
          <p:cNvSpPr/>
          <p:nvPr/>
        </p:nvSpPr>
        <p:spPr>
          <a:xfrm>
            <a:off x="10492151" y="1223897"/>
            <a:ext cx="924447" cy="38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무고딕"/>
              </a:rPr>
              <a:t>다운로드 버튼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38E18-E03D-45B9-892D-E8AFC6E5C0F1}"/>
              </a:ext>
            </a:extLst>
          </p:cNvPr>
          <p:cNvSpPr txBox="1"/>
          <p:nvPr/>
        </p:nvSpPr>
        <p:spPr>
          <a:xfrm>
            <a:off x="1090245" y="2899075"/>
            <a:ext cx="100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effectLst/>
                <a:latin typeface="나무고딕"/>
              </a:rPr>
              <a:t>Position:fixed</a:t>
            </a:r>
            <a:r>
              <a:rPr lang="en-US" altLang="ko-KR" b="1" i="0" dirty="0">
                <a:effectLst/>
                <a:latin typeface="나무고딕"/>
              </a:rPr>
              <a:t>;</a:t>
            </a:r>
            <a:r>
              <a:rPr lang="ko-KR" altLang="en-US" b="1" i="0" dirty="0">
                <a:effectLst/>
                <a:latin typeface="나무고딕"/>
              </a:rPr>
              <a:t>를 통해 스크롤을 내려도 위치가 고정</a:t>
            </a:r>
            <a:endParaRPr lang="ko-KR" altLang="en-US" b="1" dirty="0">
              <a:latin typeface="나무고딕"/>
            </a:endParaRPr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E10A1E44-4E82-4ED9-89DE-2DC30F72F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4" y="3921191"/>
            <a:ext cx="10881524" cy="16038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A2F5D-6C72-49E4-B1FF-EE1BF41CC47B}"/>
              </a:ext>
            </a:extLst>
          </p:cNvPr>
          <p:cNvSpPr txBox="1"/>
          <p:nvPr/>
        </p:nvSpPr>
        <p:spPr>
          <a:xfrm>
            <a:off x="713432" y="3567165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무고딕"/>
              </a:rPr>
              <a:t>마우스 </a:t>
            </a:r>
            <a:r>
              <a:rPr lang="ko-KR" altLang="en-US" b="1" dirty="0" err="1">
                <a:latin typeface="나무고딕"/>
              </a:rPr>
              <a:t>오버시</a:t>
            </a:r>
            <a:endParaRPr lang="ko-KR" altLang="en-US" b="1" dirty="0">
              <a:latin typeface="나무고딕"/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0B236F85-A251-4D8E-9B89-0753658CDCDA}"/>
              </a:ext>
            </a:extLst>
          </p:cNvPr>
          <p:cNvSpPr/>
          <p:nvPr/>
        </p:nvSpPr>
        <p:spPr>
          <a:xfrm rot="19327972">
            <a:off x="4304329" y="4313930"/>
            <a:ext cx="200967" cy="16077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무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6C11C2-2FFF-456B-B8AF-59F17E296390}"/>
              </a:ext>
            </a:extLst>
          </p:cNvPr>
          <p:cNvGrpSpPr/>
          <p:nvPr/>
        </p:nvGrpSpPr>
        <p:grpSpPr>
          <a:xfrm>
            <a:off x="-9566" y="36594"/>
            <a:ext cx="2734837" cy="1045029"/>
            <a:chOff x="-9566" y="36594"/>
            <a:chExt cx="2734837" cy="104502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AE66DD5-BC64-4442-BBF1-86AF01DD56AB}"/>
                </a:ext>
              </a:extLst>
            </p:cNvPr>
            <p:cNvGrpSpPr/>
            <p:nvPr/>
          </p:nvGrpSpPr>
          <p:grpSpPr>
            <a:xfrm>
              <a:off x="165529" y="132861"/>
              <a:ext cx="2559742" cy="908247"/>
              <a:chOff x="165529" y="132861"/>
              <a:chExt cx="2559742" cy="908247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69CFDD7D-1DB9-4675-ABB5-AAC178041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8A3CDE-51E3-4B27-A042-D0C63C102214}"/>
                  </a:ext>
                </a:extLst>
              </p:cNvPr>
              <p:cNvSpPr txBox="1"/>
              <p:nvPr/>
            </p:nvSpPr>
            <p:spPr>
              <a:xfrm>
                <a:off x="856446" y="22055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1. header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Picture 6" descr="Naver Whale Privacy Whitepaper">
              <a:extLst>
                <a:ext uri="{FF2B5EF4-FFF2-40B4-BE49-F238E27FC236}">
                  <a16:creationId xmlns:a16="http://schemas.microsoft.com/office/drawing/2014/main" id="{A799EEA3-093F-4894-A4DA-D3F071E7C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187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FBEB8-F11C-4268-B3A0-03871D75F74D}"/>
              </a:ext>
            </a:extLst>
          </p:cNvPr>
          <p:cNvSpPr txBox="1"/>
          <p:nvPr/>
        </p:nvSpPr>
        <p:spPr>
          <a:xfrm>
            <a:off x="2585776" y="3095708"/>
            <a:ext cx="730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CSS : .</a:t>
            </a:r>
            <a:r>
              <a:rPr lang="en-US" altLang="ko-KR" b="1" dirty="0" err="1">
                <a:latin typeface="+mn-ea"/>
              </a:rPr>
              <a:t>lnb_wrap</a:t>
            </a:r>
            <a:r>
              <a:rPr lang="en-US" altLang="ko-KR" b="1" dirty="0">
                <a:latin typeface="+mn-ea"/>
              </a:rPr>
              <a:t> .dep02_wrap .dep02 &gt; li a:hover { color: #000; }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AE26AF5-1609-4070-8C4B-C4A673C55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89"/>
          <a:stretch/>
        </p:blipFill>
        <p:spPr>
          <a:xfrm>
            <a:off x="494710" y="594063"/>
            <a:ext cx="2389166" cy="2152950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14560C85-B323-4FD7-91DB-A93B38659FF6}"/>
              </a:ext>
            </a:extLst>
          </p:cNvPr>
          <p:cNvSpPr/>
          <p:nvPr/>
        </p:nvSpPr>
        <p:spPr>
          <a:xfrm rot="19327972">
            <a:off x="2130250" y="914400"/>
            <a:ext cx="200967" cy="16077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A06E5-606F-4310-A9F5-9DC0AC2E5CE9}"/>
              </a:ext>
            </a:extLst>
          </p:cNvPr>
          <p:cNvSpPr txBox="1"/>
          <p:nvPr/>
        </p:nvSpPr>
        <p:spPr>
          <a:xfrm>
            <a:off x="2585776" y="1548056"/>
            <a:ext cx="66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CSS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.dep01 .depth1_menu:hover { color: #05c3a7; }</a:t>
            </a: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BC27A-FD3A-4BAE-87A6-BA3DC604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1" y="2793786"/>
            <a:ext cx="1933845" cy="1895740"/>
          </a:xfrm>
          <a:prstGeom prst="rect">
            <a:avLst/>
          </a:prstGeom>
        </p:spPr>
      </p:pic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923579B4-B9B0-46C8-962E-94EEC1E092E6}"/>
              </a:ext>
            </a:extLst>
          </p:cNvPr>
          <p:cNvSpPr/>
          <p:nvPr/>
        </p:nvSpPr>
        <p:spPr>
          <a:xfrm rot="19327972">
            <a:off x="1969476" y="4242340"/>
            <a:ext cx="200967" cy="16077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F35B91B-0133-4DE4-9F04-38984C339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0" y="5337878"/>
            <a:ext cx="1419423" cy="628738"/>
          </a:xfrm>
          <a:prstGeom prst="rect">
            <a:avLst/>
          </a:prstGeom>
        </p:spPr>
      </p:pic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238FB58B-9178-40FF-8628-CFEDFB6B10B2}"/>
              </a:ext>
            </a:extLst>
          </p:cNvPr>
          <p:cNvSpPr/>
          <p:nvPr/>
        </p:nvSpPr>
        <p:spPr>
          <a:xfrm rot="19327972">
            <a:off x="1881000" y="5744020"/>
            <a:ext cx="200967" cy="16077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BAF6F-D3CD-4509-90B8-70AFBE5DC8DD}"/>
              </a:ext>
            </a:extLst>
          </p:cNvPr>
          <p:cNvSpPr txBox="1"/>
          <p:nvPr/>
        </p:nvSpPr>
        <p:spPr>
          <a:xfrm>
            <a:off x="2481944" y="5368023"/>
            <a:ext cx="741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Html :&lt;a </a:t>
            </a:r>
            <a:r>
              <a:rPr lang="en-US" altLang="ko-KR" b="1" dirty="0" err="1">
                <a:latin typeface="+mn-ea"/>
              </a:rPr>
              <a:t>href</a:t>
            </a:r>
            <a:r>
              <a:rPr lang="en-US" altLang="ko-KR" b="1" dirty="0">
                <a:latin typeface="+mn-ea"/>
              </a:rPr>
              <a:t>="/ko/download/" class="</a:t>
            </a:r>
            <a:r>
              <a:rPr lang="en-US" altLang="ko-KR" b="1" dirty="0" err="1">
                <a:latin typeface="+mn-ea"/>
              </a:rPr>
              <a:t>whale_down</a:t>
            </a:r>
            <a:r>
              <a:rPr lang="en-US" altLang="ko-KR" b="1" dirty="0">
                <a:latin typeface="+mn-ea"/>
              </a:rPr>
              <a:t>"&gt;</a:t>
            </a:r>
            <a:r>
              <a:rPr lang="ko-KR" altLang="en-US" b="1" dirty="0">
                <a:latin typeface="+mn-ea"/>
              </a:rPr>
              <a:t>다운로드</a:t>
            </a:r>
            <a:r>
              <a:rPr lang="en-US" altLang="ko-KR" b="1" dirty="0">
                <a:latin typeface="+mn-ea"/>
              </a:rPr>
              <a:t>&lt;/a&gt;</a:t>
            </a:r>
          </a:p>
          <a:p>
            <a:r>
              <a:rPr lang="en-US" altLang="ko-KR" b="1" dirty="0">
                <a:latin typeface="+mn-ea"/>
              </a:rPr>
              <a:t>CSS : .</a:t>
            </a:r>
            <a:r>
              <a:rPr lang="en-US" altLang="ko-KR" b="1" dirty="0" err="1">
                <a:latin typeface="+mn-ea"/>
              </a:rPr>
              <a:t>whale_down:hover</a:t>
            </a:r>
            <a:r>
              <a:rPr lang="en-US" altLang="ko-KR" b="1" dirty="0">
                <a:latin typeface="+mn-ea"/>
              </a:rPr>
              <a:t> {background:#15c5aa; color:#</a:t>
            </a:r>
            <a:r>
              <a:rPr lang="en-US" altLang="ko-KR" b="1" dirty="0" err="1">
                <a:latin typeface="+mn-ea"/>
              </a:rPr>
              <a:t>fff</a:t>
            </a:r>
            <a:r>
              <a:rPr lang="en-US" altLang="ko-KR" b="1" dirty="0">
                <a:latin typeface="+mn-ea"/>
              </a:rPr>
              <a:t>;}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D685E0-2019-4349-A34E-79B1AC06EB39}"/>
              </a:ext>
            </a:extLst>
          </p:cNvPr>
          <p:cNvGrpSpPr/>
          <p:nvPr/>
        </p:nvGrpSpPr>
        <p:grpSpPr>
          <a:xfrm>
            <a:off x="-9566" y="36594"/>
            <a:ext cx="2734837" cy="1045029"/>
            <a:chOff x="-9566" y="36594"/>
            <a:chExt cx="2734837" cy="104502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7556C31-5CA9-468C-BB9C-E60849A1D820}"/>
                </a:ext>
              </a:extLst>
            </p:cNvPr>
            <p:cNvGrpSpPr/>
            <p:nvPr/>
          </p:nvGrpSpPr>
          <p:grpSpPr>
            <a:xfrm>
              <a:off x="165529" y="132861"/>
              <a:ext cx="2559742" cy="908247"/>
              <a:chOff x="165529" y="132861"/>
              <a:chExt cx="2559742" cy="908247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9A3D4530-0124-442D-A9EA-4C57AA6BC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EC38DE-0E6B-411E-B972-56953FC3D419}"/>
                  </a:ext>
                </a:extLst>
              </p:cNvPr>
              <p:cNvSpPr txBox="1"/>
              <p:nvPr/>
            </p:nvSpPr>
            <p:spPr>
              <a:xfrm>
                <a:off x="856446" y="22055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1. header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7" name="Picture 6" descr="Naver Whale Privacy Whitepaper">
              <a:extLst>
                <a:ext uri="{FF2B5EF4-FFF2-40B4-BE49-F238E27FC236}">
                  <a16:creationId xmlns:a16="http://schemas.microsoft.com/office/drawing/2014/main" id="{04053435-080E-449C-BF35-263A6C423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540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D4E3C1-CA81-47E4-B9F5-57239E087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0" y="1948533"/>
            <a:ext cx="9566031" cy="1101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091A6D-1DBB-4336-B1ED-B66DC4351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0" y="4121490"/>
            <a:ext cx="1457528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8D70B-6919-4024-802A-752F4E5F2FE7}"/>
              </a:ext>
            </a:extLst>
          </p:cNvPr>
          <p:cNvSpPr txBox="1"/>
          <p:nvPr/>
        </p:nvSpPr>
        <p:spPr>
          <a:xfrm>
            <a:off x="2944167" y="4121490"/>
            <a:ext cx="7867859" cy="95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: &lt;a </a:t>
            </a:r>
            <a:r>
              <a:rPr lang="en-US" altLang="ko-KR" dirty="0" err="1"/>
              <a:t>href</a:t>
            </a:r>
            <a:r>
              <a:rPr lang="en-US" altLang="ko-KR" dirty="0"/>
              <a:t>="https://installer-whale.pstatic.net/downloads/beta/installers/WhaleSetupBeta.exe" title="" onclick="_track('beta');"&gt;</a:t>
            </a:r>
            <a:r>
              <a:rPr lang="ko-KR" altLang="en-US" dirty="0"/>
              <a:t>베타 다운로드</a:t>
            </a:r>
            <a:r>
              <a:rPr lang="en-US" altLang="ko-KR" dirty="0"/>
              <a:t>&lt;/a&gt;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865AA6-B51E-4588-B033-2209182BF3F1}"/>
              </a:ext>
            </a:extLst>
          </p:cNvPr>
          <p:cNvSpPr/>
          <p:nvPr/>
        </p:nvSpPr>
        <p:spPr>
          <a:xfrm>
            <a:off x="1090245" y="803867"/>
            <a:ext cx="10208358" cy="11019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1921C-5B30-4CFD-A718-E81F2BAC4175}"/>
              </a:ext>
            </a:extLst>
          </p:cNvPr>
          <p:cNvSpPr/>
          <p:nvPr/>
        </p:nvSpPr>
        <p:spPr>
          <a:xfrm>
            <a:off x="5365600" y="1012850"/>
            <a:ext cx="994787" cy="40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04822A-023B-4E29-8FC5-FED57D667E86}"/>
              </a:ext>
            </a:extLst>
          </p:cNvPr>
          <p:cNvSpPr/>
          <p:nvPr/>
        </p:nvSpPr>
        <p:spPr>
          <a:xfrm>
            <a:off x="3386297" y="1541124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37DC4-39DC-4E26-9CC2-34262203CA93}"/>
              </a:ext>
            </a:extLst>
          </p:cNvPr>
          <p:cNvSpPr/>
          <p:nvPr/>
        </p:nvSpPr>
        <p:spPr>
          <a:xfrm>
            <a:off x="8761726" y="1203417"/>
            <a:ext cx="904350" cy="402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다운로드 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A626E-61B7-4930-B9B3-CBACF9F3F8C6}"/>
              </a:ext>
            </a:extLst>
          </p:cNvPr>
          <p:cNvSpPr/>
          <p:nvPr/>
        </p:nvSpPr>
        <p:spPr>
          <a:xfrm>
            <a:off x="4211716" y="1544084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F3D1BE-EB0A-47F0-BEC1-248725676468}"/>
              </a:ext>
            </a:extLst>
          </p:cNvPr>
          <p:cNvSpPr/>
          <p:nvPr/>
        </p:nvSpPr>
        <p:spPr>
          <a:xfrm>
            <a:off x="5037355" y="1544850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F7A946-4D8C-446B-AB52-884AD6246A91}"/>
              </a:ext>
            </a:extLst>
          </p:cNvPr>
          <p:cNvSpPr/>
          <p:nvPr/>
        </p:nvSpPr>
        <p:spPr>
          <a:xfrm>
            <a:off x="7510052" y="1541124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0A9C36-6AA8-4BBB-9602-5DD81E63697F}"/>
              </a:ext>
            </a:extLst>
          </p:cNvPr>
          <p:cNvSpPr/>
          <p:nvPr/>
        </p:nvSpPr>
        <p:spPr>
          <a:xfrm>
            <a:off x="5862994" y="1546525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13A821-F87B-4E4D-84F6-FFF3F92C43F1}"/>
              </a:ext>
            </a:extLst>
          </p:cNvPr>
          <p:cNvSpPr/>
          <p:nvPr/>
        </p:nvSpPr>
        <p:spPr>
          <a:xfrm>
            <a:off x="6688633" y="1541124"/>
            <a:ext cx="681611" cy="170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C45D98-86BE-4365-BA2A-5F962D62BD07}"/>
              </a:ext>
            </a:extLst>
          </p:cNvPr>
          <p:cNvGrpSpPr/>
          <p:nvPr/>
        </p:nvGrpSpPr>
        <p:grpSpPr>
          <a:xfrm>
            <a:off x="0" y="17929"/>
            <a:ext cx="2734837" cy="1045029"/>
            <a:chOff x="-9566" y="36594"/>
            <a:chExt cx="2734837" cy="104502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9C4CC8-3D61-4F81-8698-1B552ADAB272}"/>
                </a:ext>
              </a:extLst>
            </p:cNvPr>
            <p:cNvGrpSpPr/>
            <p:nvPr/>
          </p:nvGrpSpPr>
          <p:grpSpPr>
            <a:xfrm>
              <a:off x="165529" y="132861"/>
              <a:ext cx="2559742" cy="908247"/>
              <a:chOff x="165529" y="132861"/>
              <a:chExt cx="2559742" cy="908247"/>
            </a:xfrm>
          </p:grpSpPr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0AEEEAC3-60A2-4E3C-8AA4-84EA5682EB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6BC27A-C6D3-4283-BB28-58A44A54F0EF}"/>
                  </a:ext>
                </a:extLst>
              </p:cNvPr>
              <p:cNvSpPr txBox="1"/>
              <p:nvPr/>
            </p:nvSpPr>
            <p:spPr>
              <a:xfrm>
                <a:off x="856446" y="22055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1. footer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" name="Picture 6" descr="Naver Whale Privacy Whitepaper">
              <a:extLst>
                <a:ext uri="{FF2B5EF4-FFF2-40B4-BE49-F238E27FC236}">
                  <a16:creationId xmlns:a16="http://schemas.microsoft.com/office/drawing/2014/main" id="{C45E615B-975C-4AC3-A994-EE2FE7B16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51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BD40FD-F192-49C4-9E49-8879ED612C1E}"/>
              </a:ext>
            </a:extLst>
          </p:cNvPr>
          <p:cNvSpPr/>
          <p:nvPr/>
        </p:nvSpPr>
        <p:spPr>
          <a:xfrm>
            <a:off x="1778557" y="82897"/>
            <a:ext cx="4505014" cy="5928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43A522-89B8-4286-9D65-3F2E24203ECE}"/>
              </a:ext>
            </a:extLst>
          </p:cNvPr>
          <p:cNvCxnSpPr>
            <a:cxnSpLocks/>
          </p:cNvCxnSpPr>
          <p:nvPr/>
        </p:nvCxnSpPr>
        <p:spPr>
          <a:xfrm>
            <a:off x="1778558" y="452231"/>
            <a:ext cx="4129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1E10F4-3048-4AE3-A714-D3437EBAC8E2}"/>
              </a:ext>
            </a:extLst>
          </p:cNvPr>
          <p:cNvSpPr txBox="1"/>
          <p:nvPr/>
        </p:nvSpPr>
        <p:spPr>
          <a:xfrm>
            <a:off x="1796132" y="82896"/>
            <a:ext cx="44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헤더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5592F-3504-4A84-AC45-0E0AE4DB8264}"/>
              </a:ext>
            </a:extLst>
          </p:cNvPr>
          <p:cNvSpPr/>
          <p:nvPr/>
        </p:nvSpPr>
        <p:spPr>
          <a:xfrm>
            <a:off x="1778552" y="447289"/>
            <a:ext cx="4505013" cy="2204085"/>
          </a:xfrm>
          <a:prstGeom prst="rect">
            <a:avLst/>
          </a:prstGeom>
          <a:solidFill>
            <a:srgbClr val="E7F9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D7A933-8774-4782-AC11-F662ECE42C0B}"/>
              </a:ext>
            </a:extLst>
          </p:cNvPr>
          <p:cNvSpPr/>
          <p:nvPr/>
        </p:nvSpPr>
        <p:spPr>
          <a:xfrm>
            <a:off x="1778556" y="2656315"/>
            <a:ext cx="4505014" cy="2479351"/>
          </a:xfrm>
          <a:prstGeom prst="rect">
            <a:avLst/>
          </a:prstGeom>
          <a:solidFill>
            <a:srgbClr val="66F4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2B808F-3426-466F-B960-B0344E6E737F}"/>
              </a:ext>
            </a:extLst>
          </p:cNvPr>
          <p:cNvSpPr/>
          <p:nvPr/>
        </p:nvSpPr>
        <p:spPr>
          <a:xfrm>
            <a:off x="1778556" y="5135667"/>
            <a:ext cx="4505012" cy="875578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86F42A-4574-4EAF-AD21-5514AEF80BFF}"/>
              </a:ext>
            </a:extLst>
          </p:cNvPr>
          <p:cNvSpPr/>
          <p:nvPr/>
        </p:nvSpPr>
        <p:spPr>
          <a:xfrm>
            <a:off x="2167002" y="1110780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텍스트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9629B1-B54C-4D66-8399-E74A86C18BCA}"/>
              </a:ext>
            </a:extLst>
          </p:cNvPr>
          <p:cNvSpPr/>
          <p:nvPr/>
        </p:nvSpPr>
        <p:spPr>
          <a:xfrm>
            <a:off x="2167002" y="1958096"/>
            <a:ext cx="901738" cy="26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다운로드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D87730-1B94-4E70-B0C1-B5305CB84835}"/>
              </a:ext>
            </a:extLst>
          </p:cNvPr>
          <p:cNvSpPr/>
          <p:nvPr/>
        </p:nvSpPr>
        <p:spPr>
          <a:xfrm>
            <a:off x="3329603" y="448187"/>
            <a:ext cx="1402915" cy="36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2DBF6E-C4D8-471B-92ED-9D308DF4456B}"/>
              </a:ext>
            </a:extLst>
          </p:cNvPr>
          <p:cNvSpPr/>
          <p:nvPr/>
        </p:nvSpPr>
        <p:spPr>
          <a:xfrm>
            <a:off x="3329600" y="2655399"/>
            <a:ext cx="1402915" cy="36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07F68A-F0BE-4E79-8201-2433BAE38557}"/>
              </a:ext>
            </a:extLst>
          </p:cNvPr>
          <p:cNvSpPr/>
          <p:nvPr/>
        </p:nvSpPr>
        <p:spPr>
          <a:xfrm>
            <a:off x="2160738" y="5720499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텍스트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228232-6F63-4147-9B40-5306A0A85E40}"/>
              </a:ext>
            </a:extLst>
          </p:cNvPr>
          <p:cNvSpPr/>
          <p:nvPr/>
        </p:nvSpPr>
        <p:spPr>
          <a:xfrm>
            <a:off x="2167002" y="4298031"/>
            <a:ext cx="1064713" cy="1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자세히보기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버튼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7F4DB5-ACC0-453F-A9AF-5CF293DAA60D}"/>
              </a:ext>
            </a:extLst>
          </p:cNvPr>
          <p:cNvSpPr/>
          <p:nvPr/>
        </p:nvSpPr>
        <p:spPr>
          <a:xfrm>
            <a:off x="4035148" y="3628076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CB12CD-7406-4E8A-81BD-51C6B35B2E97}"/>
              </a:ext>
            </a:extLst>
          </p:cNvPr>
          <p:cNvSpPr/>
          <p:nvPr/>
        </p:nvSpPr>
        <p:spPr>
          <a:xfrm>
            <a:off x="3329600" y="5135666"/>
            <a:ext cx="1402915" cy="36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38F844-DE65-42D9-A2E8-DF4896EB8A3C}"/>
              </a:ext>
            </a:extLst>
          </p:cNvPr>
          <p:cNvSpPr/>
          <p:nvPr/>
        </p:nvSpPr>
        <p:spPr>
          <a:xfrm>
            <a:off x="7216940" y="82897"/>
            <a:ext cx="4505014" cy="5928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EA5F843-9B2F-4C86-8EDC-0486339036B1}"/>
              </a:ext>
            </a:extLst>
          </p:cNvPr>
          <p:cNvCxnSpPr>
            <a:cxnSpLocks/>
          </p:cNvCxnSpPr>
          <p:nvPr/>
        </p:nvCxnSpPr>
        <p:spPr>
          <a:xfrm flipV="1">
            <a:off x="7216941" y="452228"/>
            <a:ext cx="450501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A8BC88-9B73-476A-8409-8B99D6B80225}"/>
              </a:ext>
            </a:extLst>
          </p:cNvPr>
          <p:cNvSpPr txBox="1"/>
          <p:nvPr/>
        </p:nvSpPr>
        <p:spPr>
          <a:xfrm>
            <a:off x="7234515" y="82896"/>
            <a:ext cx="44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헤더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602F42-F667-4845-885B-45DF066E3256}"/>
              </a:ext>
            </a:extLst>
          </p:cNvPr>
          <p:cNvSpPr/>
          <p:nvPr/>
        </p:nvSpPr>
        <p:spPr>
          <a:xfrm>
            <a:off x="7216936" y="1815911"/>
            <a:ext cx="4505014" cy="2479351"/>
          </a:xfrm>
          <a:prstGeom prst="rect">
            <a:avLst/>
          </a:prstGeom>
          <a:solidFill>
            <a:srgbClr val="A798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F0D350-6432-47DA-8D6A-50A556254049}"/>
              </a:ext>
            </a:extLst>
          </p:cNvPr>
          <p:cNvSpPr/>
          <p:nvPr/>
        </p:nvSpPr>
        <p:spPr>
          <a:xfrm>
            <a:off x="8767985" y="1816337"/>
            <a:ext cx="1402915" cy="36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0771DF-05FB-4A16-9FA3-669FA309BFFC}"/>
              </a:ext>
            </a:extLst>
          </p:cNvPr>
          <p:cNvSpPr/>
          <p:nvPr/>
        </p:nvSpPr>
        <p:spPr>
          <a:xfrm>
            <a:off x="7605385" y="2571681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텍스트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86EA36-9240-4D46-A50F-C89BA4422555}"/>
              </a:ext>
            </a:extLst>
          </p:cNvPr>
          <p:cNvSpPr/>
          <p:nvPr/>
        </p:nvSpPr>
        <p:spPr>
          <a:xfrm>
            <a:off x="7626261" y="3441788"/>
            <a:ext cx="1064713" cy="1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자세히보기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버튼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414A82-3F28-4052-B50B-17870B0C9878}"/>
              </a:ext>
            </a:extLst>
          </p:cNvPr>
          <p:cNvSpPr/>
          <p:nvPr/>
        </p:nvSpPr>
        <p:spPr>
          <a:xfrm>
            <a:off x="9486054" y="2847382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6B56CC-7357-4803-8FC1-7102DBA3623D}"/>
              </a:ext>
            </a:extLst>
          </p:cNvPr>
          <p:cNvSpPr/>
          <p:nvPr/>
        </p:nvSpPr>
        <p:spPr>
          <a:xfrm>
            <a:off x="7216937" y="452228"/>
            <a:ext cx="4505012" cy="1366452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CBEE76-8D1C-4B64-9EDF-1DB96CAF7131}"/>
              </a:ext>
            </a:extLst>
          </p:cNvPr>
          <p:cNvSpPr txBox="1"/>
          <p:nvPr/>
        </p:nvSpPr>
        <p:spPr>
          <a:xfrm>
            <a:off x="7242336" y="5640527"/>
            <a:ext cx="44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+mn-ea"/>
              </a:rPr>
              <a:t>푸터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8D88C17-D6D6-4B80-83CF-BB1A978008E4}"/>
              </a:ext>
            </a:extLst>
          </p:cNvPr>
          <p:cNvCxnSpPr>
            <a:cxnSpLocks/>
          </p:cNvCxnSpPr>
          <p:nvPr/>
        </p:nvCxnSpPr>
        <p:spPr>
          <a:xfrm flipV="1">
            <a:off x="7216936" y="5646464"/>
            <a:ext cx="4505013" cy="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3B13FA-DA44-4362-AA5E-0A54208E5224}"/>
              </a:ext>
            </a:extLst>
          </p:cNvPr>
          <p:cNvSpPr/>
          <p:nvPr/>
        </p:nvSpPr>
        <p:spPr>
          <a:xfrm>
            <a:off x="1521912" y="6021125"/>
            <a:ext cx="2780778" cy="72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E115D3-8DF9-4FFF-B19E-733E452FD118}"/>
              </a:ext>
            </a:extLst>
          </p:cNvPr>
          <p:cNvSpPr/>
          <p:nvPr/>
        </p:nvSpPr>
        <p:spPr>
          <a:xfrm>
            <a:off x="2167002" y="3429000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텍스트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480BC0-071D-49A9-9F5C-B011B034956B}"/>
              </a:ext>
            </a:extLst>
          </p:cNvPr>
          <p:cNvSpPr/>
          <p:nvPr/>
        </p:nvSpPr>
        <p:spPr>
          <a:xfrm>
            <a:off x="7605385" y="1058419"/>
            <a:ext cx="1064713" cy="1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+mn-ea"/>
              </a:rPr>
              <a:t>자세히보기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버튼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72E442-E078-4E29-A014-9B64C7C6BC3F}"/>
              </a:ext>
            </a:extLst>
          </p:cNvPr>
          <p:cNvSpPr/>
          <p:nvPr/>
        </p:nvSpPr>
        <p:spPr>
          <a:xfrm>
            <a:off x="7605385" y="177683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텍스트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1A21C0B-F63B-40BB-B235-717309273204}"/>
              </a:ext>
            </a:extLst>
          </p:cNvPr>
          <p:cNvSpPr/>
          <p:nvPr/>
        </p:nvSpPr>
        <p:spPr>
          <a:xfrm>
            <a:off x="7441901" y="112743"/>
            <a:ext cx="1654082" cy="33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5BDB68-824F-4428-9C7E-10A920F17C62}"/>
              </a:ext>
            </a:extLst>
          </p:cNvPr>
          <p:cNvSpPr/>
          <p:nvPr/>
        </p:nvSpPr>
        <p:spPr>
          <a:xfrm>
            <a:off x="9429453" y="673706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7A5386-3084-4F34-89F0-B8561FC13963}"/>
              </a:ext>
            </a:extLst>
          </p:cNvPr>
          <p:cNvSpPr/>
          <p:nvPr/>
        </p:nvSpPr>
        <p:spPr>
          <a:xfrm>
            <a:off x="8767985" y="452655"/>
            <a:ext cx="1402915" cy="5228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다운로드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버튼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D69DB6-4C0F-4216-AA9C-08ADFC7A2ABC}"/>
              </a:ext>
            </a:extLst>
          </p:cNvPr>
          <p:cNvSpPr/>
          <p:nvPr/>
        </p:nvSpPr>
        <p:spPr>
          <a:xfrm>
            <a:off x="8767985" y="4428451"/>
            <a:ext cx="1490598" cy="669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030CFA-1531-4D3B-B847-0310DA1086BF}"/>
              </a:ext>
            </a:extLst>
          </p:cNvPr>
          <p:cNvSpPr/>
          <p:nvPr/>
        </p:nvSpPr>
        <p:spPr>
          <a:xfrm>
            <a:off x="9095983" y="5256205"/>
            <a:ext cx="901738" cy="26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다운로드 버튼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77A7F2-E109-4653-859D-B92F5E66AA76}"/>
              </a:ext>
            </a:extLst>
          </p:cNvPr>
          <p:cNvSpPr/>
          <p:nvPr/>
        </p:nvSpPr>
        <p:spPr>
          <a:xfrm>
            <a:off x="6283566" y="82896"/>
            <a:ext cx="231638" cy="5926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9" name="실행 단추: 뒤로 또는 앞으로 이동 6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C0AC0C-416F-4E9E-ADC9-CD73FC6CECE4}"/>
              </a:ext>
            </a:extLst>
          </p:cNvPr>
          <p:cNvSpPr/>
          <p:nvPr/>
        </p:nvSpPr>
        <p:spPr>
          <a:xfrm rot="5400000">
            <a:off x="6218380" y="150823"/>
            <a:ext cx="362009" cy="23163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70" name="실행 단추: 뒤로 또는 앞으로 이동 6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904E8EB-D250-4F03-A284-3A17BC8F28A4}"/>
              </a:ext>
            </a:extLst>
          </p:cNvPr>
          <p:cNvSpPr/>
          <p:nvPr/>
        </p:nvSpPr>
        <p:spPr>
          <a:xfrm rot="16200000">
            <a:off x="6218380" y="5713035"/>
            <a:ext cx="362009" cy="23163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F5686C-9EF0-4CB0-BDBA-56D92DD9449F}"/>
              </a:ext>
            </a:extLst>
          </p:cNvPr>
          <p:cNvSpPr/>
          <p:nvPr/>
        </p:nvSpPr>
        <p:spPr>
          <a:xfrm>
            <a:off x="11725303" y="82896"/>
            <a:ext cx="231638" cy="5926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2" name="실행 단추: 뒤로 또는 앞으로 이동 7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F5024D-8A61-4D2B-BE42-072421378349}"/>
              </a:ext>
            </a:extLst>
          </p:cNvPr>
          <p:cNvSpPr/>
          <p:nvPr/>
        </p:nvSpPr>
        <p:spPr>
          <a:xfrm rot="5400000">
            <a:off x="11658746" y="152193"/>
            <a:ext cx="364750" cy="23163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73" name="실행 단추: 뒤로 또는 앞으로 이동 7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4F2ECC-0EAD-41CA-B73F-9DE17DFC88F7}"/>
              </a:ext>
            </a:extLst>
          </p:cNvPr>
          <p:cNvSpPr/>
          <p:nvPr/>
        </p:nvSpPr>
        <p:spPr>
          <a:xfrm rot="16200000">
            <a:off x="11660117" y="5713035"/>
            <a:ext cx="362009" cy="23163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841EE9-FAEE-46B4-A0A8-E8B50F88B442}"/>
              </a:ext>
            </a:extLst>
          </p:cNvPr>
          <p:cNvSpPr/>
          <p:nvPr/>
        </p:nvSpPr>
        <p:spPr>
          <a:xfrm>
            <a:off x="6283897" y="450388"/>
            <a:ext cx="231307" cy="3440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7B58B5E-035B-4561-A328-960886ADE807}"/>
              </a:ext>
            </a:extLst>
          </p:cNvPr>
          <p:cNvSpPr/>
          <p:nvPr/>
        </p:nvSpPr>
        <p:spPr>
          <a:xfrm>
            <a:off x="11721945" y="2043830"/>
            <a:ext cx="238345" cy="3440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81D5B3-5A2E-4D8A-97E5-A604E5775B16}"/>
              </a:ext>
            </a:extLst>
          </p:cNvPr>
          <p:cNvSpPr txBox="1"/>
          <p:nvPr/>
        </p:nvSpPr>
        <p:spPr>
          <a:xfrm>
            <a:off x="8690974" y="6211396"/>
            <a:ext cx="246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스크롤 다운 시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C0BC438-B19A-49C8-8773-C145229D8EC9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632DDCD-98C3-4193-8BAF-9C4F5BB1D82B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79" name="Picture 2">
                <a:extLst>
                  <a:ext uri="{FF2B5EF4-FFF2-40B4-BE49-F238E27FC236}">
                    <a16:creationId xmlns:a16="http://schemas.microsoft.com/office/drawing/2014/main" id="{B6FDBCD1-F37B-4EAC-8D0F-C11F32A0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8429CB2-41BD-4485-99C4-20CB92E58439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2. MAIN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8" name="Picture 6" descr="Naver Whale Privacy Whitepaper">
              <a:extLst>
                <a:ext uri="{FF2B5EF4-FFF2-40B4-BE49-F238E27FC236}">
                  <a16:creationId xmlns:a16="http://schemas.microsoft.com/office/drawing/2014/main" id="{ADBC6E11-1DAA-49F7-9887-8249E2179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08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15128"/>
          <a:stretch/>
        </p:blipFill>
        <p:spPr>
          <a:xfrm>
            <a:off x="277515" y="642347"/>
            <a:ext cx="5570434" cy="572328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7021829" y="571499"/>
            <a:ext cx="4062046" cy="3402623"/>
          </a:xfrm>
          <a:prstGeom prst="rect">
            <a:avLst/>
          </a:prstGeom>
          <a:solidFill>
            <a:srgbClr val="7C7CFE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8510" y="580292"/>
            <a:ext cx="5570434" cy="3534505"/>
          </a:xfrm>
          <a:prstGeom prst="rect">
            <a:avLst/>
          </a:prstGeom>
          <a:solidFill>
            <a:srgbClr val="7C7CFE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8510" y="167052"/>
            <a:ext cx="5570434" cy="6137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21829" y="1019906"/>
            <a:ext cx="4062046" cy="518746"/>
          </a:xfrm>
          <a:prstGeom prst="rect">
            <a:avLst/>
          </a:prstGeom>
          <a:solidFill>
            <a:srgbClr val="7C7CFE">
              <a:alpha val="32157"/>
            </a:srgbClr>
          </a:solidFill>
          <a:ln>
            <a:solidFill>
              <a:srgbClr val="7C7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021829" y="1252903"/>
            <a:ext cx="4062046" cy="0"/>
          </a:xfrm>
          <a:prstGeom prst="line">
            <a:avLst/>
          </a:prstGeom>
          <a:ln>
            <a:solidFill>
              <a:srgbClr val="7C7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572312" y="571499"/>
            <a:ext cx="914400" cy="290147"/>
          </a:xfrm>
          <a:prstGeom prst="rect">
            <a:avLst/>
          </a:prstGeom>
          <a:solidFill>
            <a:srgbClr val="2031A6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6218" y="1538652"/>
            <a:ext cx="3393831" cy="2110155"/>
          </a:xfrm>
          <a:prstGeom prst="rect">
            <a:avLst/>
          </a:prstGeom>
          <a:solidFill>
            <a:srgbClr val="7C7CFE">
              <a:alpha val="74118"/>
            </a:srgbClr>
          </a:solidFill>
          <a:ln>
            <a:solidFill>
              <a:srgbClr val="7C7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21829" y="3648807"/>
            <a:ext cx="4062046" cy="325315"/>
          </a:xfrm>
          <a:prstGeom prst="rect">
            <a:avLst/>
          </a:prstGeom>
          <a:solidFill>
            <a:srgbClr val="7C7CFE">
              <a:alpha val="32157"/>
            </a:srgbClr>
          </a:solidFill>
          <a:ln>
            <a:solidFill>
              <a:srgbClr val="7C7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88510" y="580292"/>
            <a:ext cx="5570434" cy="3534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88510" y="4114797"/>
            <a:ext cx="5570434" cy="2189286"/>
          </a:xfrm>
          <a:prstGeom prst="rect">
            <a:avLst/>
          </a:prstGeom>
          <a:solidFill>
            <a:srgbClr val="06B8AA">
              <a:alpha val="211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21830" y="4360984"/>
            <a:ext cx="4062046" cy="1345223"/>
          </a:xfrm>
          <a:prstGeom prst="rect">
            <a:avLst/>
          </a:prstGeom>
          <a:solidFill>
            <a:srgbClr val="06B8AA">
              <a:alpha val="38039"/>
            </a:srgbClr>
          </a:solidFill>
          <a:ln>
            <a:solidFill>
              <a:srgbClr val="06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6188510" y="4360984"/>
            <a:ext cx="5570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021831" y="5706206"/>
            <a:ext cx="4062046" cy="316523"/>
          </a:xfrm>
          <a:prstGeom prst="rect">
            <a:avLst/>
          </a:prstGeom>
          <a:solidFill>
            <a:srgbClr val="06B8AA">
              <a:alpha val="50196"/>
            </a:srgbClr>
          </a:solidFill>
          <a:ln>
            <a:solidFill>
              <a:srgbClr val="06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6188510" y="6019212"/>
            <a:ext cx="55704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715522" y="4360983"/>
            <a:ext cx="586740" cy="792480"/>
          </a:xfrm>
          <a:prstGeom prst="rect">
            <a:avLst/>
          </a:prstGeom>
          <a:solidFill>
            <a:srgbClr val="06B8AA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12302" y="4369775"/>
            <a:ext cx="589777" cy="609601"/>
          </a:xfrm>
          <a:prstGeom prst="rect">
            <a:avLst/>
          </a:prstGeom>
          <a:solidFill>
            <a:srgbClr val="06B8AA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69031" y="5162253"/>
            <a:ext cx="1538653" cy="174677"/>
          </a:xfrm>
          <a:prstGeom prst="rect">
            <a:avLst/>
          </a:prstGeom>
          <a:solidFill>
            <a:srgbClr val="06B8AA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22335" y="5717978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925205" y="5710969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04631" y="5710968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84057" y="5710968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063483" y="5710968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442909" y="5710967"/>
            <a:ext cx="309489" cy="299670"/>
          </a:xfrm>
          <a:prstGeom prst="rect">
            <a:avLst/>
          </a:prstGeom>
          <a:solidFill>
            <a:srgbClr val="3B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619671" y="193421"/>
            <a:ext cx="565812" cy="3882694"/>
            <a:chOff x="967153" y="193420"/>
            <a:chExt cx="571501" cy="6508786"/>
          </a:xfrm>
        </p:grpSpPr>
        <p:cxnSp>
          <p:nvCxnSpPr>
            <p:cNvPr id="85" name="직선 화살표 연결선 84"/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5610654" y="4186518"/>
            <a:ext cx="565812" cy="2130758"/>
            <a:chOff x="967153" y="193420"/>
            <a:chExt cx="571501" cy="6508786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3466280" y="1942993"/>
            <a:ext cx="215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Section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brand_storyWrap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8459" y="4886274"/>
            <a:ext cx="215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Section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brand_snsWrap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0B12603-4416-4DD7-B656-D3FD6F529C72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6F25BCE-B755-4708-998D-8F8F78F6D6CE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88BBCAF9-676C-4189-8130-0B2495871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87905BD-25A5-4717-BB0E-FC4D91F1E97C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Brand Story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8" name="Picture 6" descr="Naver Whale Privacy Whitepaper">
              <a:extLst>
                <a:ext uri="{FF2B5EF4-FFF2-40B4-BE49-F238E27FC236}">
                  <a16:creationId xmlns:a16="http://schemas.microsoft.com/office/drawing/2014/main" id="{062B52FA-40B7-4D3B-9A3A-AC1293877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027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47"/>
          <a:stretch/>
        </p:blipFill>
        <p:spPr>
          <a:xfrm>
            <a:off x="2447488" y="175325"/>
            <a:ext cx="9159351" cy="6491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98043" y="816554"/>
            <a:ext cx="6658057" cy="53580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47305" y="819676"/>
            <a:ext cx="9130440" cy="58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47305" y="166532"/>
            <a:ext cx="9159533" cy="647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98043" y="1539766"/>
            <a:ext cx="6658057" cy="8529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698043" y="1850260"/>
            <a:ext cx="6658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346411" y="819676"/>
            <a:ext cx="1485812" cy="477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88028" y="2401523"/>
            <a:ext cx="5562793" cy="3400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698043" y="5802401"/>
            <a:ext cx="6658057" cy="369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47306" y="819676"/>
            <a:ext cx="9130440" cy="58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9195EE-5E0F-4819-9C8E-8C8FB6FA6DD7}"/>
              </a:ext>
            </a:extLst>
          </p:cNvPr>
          <p:cNvGrpSpPr/>
          <p:nvPr/>
        </p:nvGrpSpPr>
        <p:grpSpPr>
          <a:xfrm>
            <a:off x="-9566" y="36594"/>
            <a:ext cx="2649726" cy="1045029"/>
            <a:chOff x="-9566" y="36594"/>
            <a:chExt cx="2649726" cy="10450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5AC116-A4CB-4A4B-BDB4-06432CCB2665}"/>
                </a:ext>
              </a:extLst>
            </p:cNvPr>
            <p:cNvGrpSpPr/>
            <p:nvPr/>
          </p:nvGrpSpPr>
          <p:grpSpPr>
            <a:xfrm>
              <a:off x="165529" y="132861"/>
              <a:ext cx="2474631" cy="908247"/>
              <a:chOff x="165529" y="132861"/>
              <a:chExt cx="2474631" cy="908247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1F4FCC57-DE5E-48A1-B97B-A0EE6C121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1" r="35455"/>
              <a:stretch/>
            </p:blipFill>
            <p:spPr bwMode="auto">
              <a:xfrm>
                <a:off x="165529" y="132861"/>
                <a:ext cx="690917" cy="908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169287-B10E-420B-8F05-5C89C1FCB2B1}"/>
                  </a:ext>
                </a:extLst>
              </p:cNvPr>
              <p:cNvSpPr txBox="1"/>
              <p:nvPr/>
            </p:nvSpPr>
            <p:spPr>
              <a:xfrm>
                <a:off x="771335" y="169805"/>
                <a:ext cx="1868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1C266E"/>
                    </a:solidFill>
                    <a:latin typeface="+mj-lt"/>
                    <a:cs typeface="Arial" panose="020B0604020202020204" pitchFamily="34" charset="0"/>
                  </a:rPr>
                  <a:t>3. Brand Story</a:t>
                </a:r>
                <a:endParaRPr lang="ko-KR" altLang="en-US" sz="1600" b="1" dirty="0">
                  <a:solidFill>
                    <a:srgbClr val="1C266E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5" name="Picture 6" descr="Naver Whale Privacy Whitepaper">
              <a:extLst>
                <a:ext uri="{FF2B5EF4-FFF2-40B4-BE49-F238E27FC236}">
                  <a16:creationId xmlns:a16="http://schemas.microsoft.com/office/drawing/2014/main" id="{4DCD660D-E8A8-4336-81A2-C789F6CFD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6" y="36594"/>
              <a:ext cx="1044062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3D6C8F4-F937-45E7-8DA3-E174443861DD}"/>
              </a:ext>
            </a:extLst>
          </p:cNvPr>
          <p:cNvSpPr txBox="1"/>
          <p:nvPr/>
        </p:nvSpPr>
        <p:spPr>
          <a:xfrm>
            <a:off x="199246" y="1012101"/>
            <a:ext cx="209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031A6"/>
                </a:solidFill>
              </a:rPr>
              <a:t>brand_storyWrap</a:t>
            </a:r>
            <a:endParaRPr lang="ko-KR" altLang="en-US" b="1" dirty="0">
              <a:solidFill>
                <a:srgbClr val="2031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67"/>
          <a:stretch/>
        </p:blipFill>
        <p:spPr>
          <a:xfrm>
            <a:off x="2823913" y="193895"/>
            <a:ext cx="9159351" cy="640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-407" r="13872" b="57"/>
          <a:stretch/>
        </p:blipFill>
        <p:spPr>
          <a:xfrm>
            <a:off x="2829117" y="798795"/>
            <a:ext cx="9152369" cy="58944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74561" y="825690"/>
            <a:ext cx="6658057" cy="53580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23823" y="828812"/>
            <a:ext cx="9130440" cy="58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23823" y="175668"/>
            <a:ext cx="9159533" cy="647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4546" y="2410659"/>
            <a:ext cx="5562793" cy="3400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357718" y="175669"/>
            <a:ext cx="329461" cy="650022"/>
            <a:chOff x="967153" y="193420"/>
            <a:chExt cx="571501" cy="6508786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967153" y="193420"/>
              <a:ext cx="57150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967153" y="6693419"/>
              <a:ext cx="571501" cy="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67153" y="193420"/>
              <a:ext cx="0" cy="65087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005301" y="329460"/>
            <a:ext cx="151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margin-top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375" y="852582"/>
            <a:ext cx="222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background : </a:t>
            </a:r>
            <a:r>
              <a:rPr lang="en-US" altLang="ko-KR" b="1" dirty="0" err="1">
                <a:latin typeface="+mn-ea"/>
              </a:rPr>
              <a:t>url</a:t>
            </a:r>
            <a:r>
              <a:rPr lang="en-US" altLang="ko-KR" b="1" dirty="0">
                <a:latin typeface="+mn-ea"/>
              </a:rPr>
              <a:t>()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608" y="1607508"/>
            <a:ext cx="222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div class=“inner”</a:t>
            </a:r>
            <a:endParaRPr lang="ko-KR" altLang="en-US" b="1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417" y="1243079"/>
            <a:ext cx="9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article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444" y="1584989"/>
            <a:ext cx="569781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html </a:t>
            </a:r>
            <a:r>
              <a:rPr lang="ko-KR" altLang="en-US" sz="1400" b="1" dirty="0">
                <a:latin typeface="+mn-ea"/>
              </a:rPr>
              <a:t>→</a:t>
            </a:r>
            <a:r>
              <a:rPr lang="en-US" altLang="ko-KR" sz="1400" b="1" dirty="0">
                <a:latin typeface="+mn-ea"/>
              </a:rPr>
              <a:t>&lt;a </a:t>
            </a:r>
            <a:r>
              <a:rPr lang="en-US" altLang="ko-KR" sz="1400" b="1" dirty="0" err="1">
                <a:latin typeface="+mn-ea"/>
              </a:rPr>
              <a:t>href</a:t>
            </a:r>
            <a:r>
              <a:rPr lang="en-US" altLang="ko-KR" sz="1400" b="1" dirty="0">
                <a:latin typeface="+mn-ea"/>
              </a:rPr>
              <a:t>=＂</a:t>
            </a:r>
            <a:r>
              <a:rPr lang="en-US" altLang="ko-KR" sz="1400" b="1" dirty="0" err="1">
                <a:latin typeface="+mn-ea"/>
              </a:rPr>
              <a:t>javascript</a:t>
            </a:r>
            <a:r>
              <a:rPr lang="en-US" altLang="ko-KR" sz="1400" b="1" dirty="0">
                <a:latin typeface="+mn-ea"/>
              </a:rPr>
              <a:t>:;＂ </a:t>
            </a:r>
            <a:r>
              <a:rPr lang="en-US" altLang="ko-KR" sz="1400" b="1" dirty="0" err="1">
                <a:latin typeface="+mn-ea"/>
              </a:rPr>
              <a:t>onclick</a:t>
            </a:r>
            <a:r>
              <a:rPr lang="en-US" altLang="ko-KR" sz="1400" b="1" dirty="0">
                <a:latin typeface="+mn-ea"/>
              </a:rPr>
              <a:t>=＂</a:t>
            </a:r>
            <a:r>
              <a:rPr lang="en-US" altLang="ko-KR" sz="1400" b="1" dirty="0" err="1">
                <a:latin typeface="+mn-ea"/>
              </a:rPr>
              <a:t>whale_download</a:t>
            </a:r>
            <a:r>
              <a:rPr lang="en-US" altLang="ko-KR" sz="1400" b="1" dirty="0">
                <a:latin typeface="+mn-ea"/>
              </a:rPr>
              <a:t>();＂&gt;</a:t>
            </a:r>
          </a:p>
          <a:p>
            <a:r>
              <a:rPr lang="en-US" altLang="ko-KR" sz="1400" b="1" dirty="0" err="1">
                <a:latin typeface="+mn-ea"/>
              </a:rPr>
              <a:t>css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→</a:t>
            </a:r>
            <a:r>
              <a:rPr lang="en-US" altLang="ko-KR" sz="1400" b="1" dirty="0">
                <a:latin typeface="+mn-ea"/>
              </a:rPr>
              <a:t> position: fixed; </a:t>
            </a:r>
            <a:r>
              <a:rPr lang="en-US" altLang="ko-KR" sz="1400" b="1" dirty="0" err="1">
                <a:latin typeface="+mn-ea"/>
              </a:rPr>
              <a:t>url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이미지</a:t>
            </a:r>
            <a:r>
              <a:rPr lang="en-US" altLang="ko-KR" sz="1400" b="1" dirty="0">
                <a:latin typeface="+mn-ea"/>
              </a:rPr>
              <a:t>)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2" t="5469" r="41065" b="90648"/>
          <a:stretch/>
        </p:blipFill>
        <p:spPr>
          <a:xfrm>
            <a:off x="6700706" y="843151"/>
            <a:ext cx="1490472" cy="4663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76133" y="2890363"/>
            <a:ext cx="98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figure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19" y="2474634"/>
            <a:ext cx="6679445" cy="327292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7" t="22554" r="27945" b="58996"/>
          <a:stretch/>
        </p:blipFill>
        <p:spPr>
          <a:xfrm>
            <a:off x="5755030" y="3106216"/>
            <a:ext cx="3283462" cy="1851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811155" y="1972545"/>
            <a:ext cx="138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figcaption</a:t>
            </a:r>
            <a:endParaRPr lang="ko-KR" altLang="en-US" b="1" dirty="0"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11499" r="11061" b="81396"/>
          <a:stretch/>
        </p:blipFill>
        <p:spPr>
          <a:xfrm>
            <a:off x="4081483" y="1568620"/>
            <a:ext cx="6645132" cy="825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4068558" y="1876981"/>
            <a:ext cx="6658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47081" r="12825" b="50013"/>
          <a:stretch/>
        </p:blipFill>
        <p:spPr>
          <a:xfrm>
            <a:off x="4081483" y="5830980"/>
            <a:ext cx="6655777" cy="346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197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38" grpId="0"/>
      <p:bldP spid="40" grpId="0"/>
      <p:bldP spid="42" grpId="0"/>
      <p:bldP spid="43" grpId="0"/>
      <p:bldP spid="44" grpId="0" animBg="1"/>
      <p:bldP spid="44" grpId="1" animBg="1"/>
      <p:bldP spid="49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536</Words>
  <Application>Microsoft Office PowerPoint</Application>
  <PresentationFormat>와이드스크린</PresentationFormat>
  <Paragraphs>159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notokr</vt:lpstr>
      <vt:lpstr>나무고딕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haryoon</dc:creator>
  <cp:lastModifiedBy>C2274</cp:lastModifiedBy>
  <cp:revision>89</cp:revision>
  <dcterms:created xsi:type="dcterms:W3CDTF">2021-06-26T05:18:37Z</dcterms:created>
  <dcterms:modified xsi:type="dcterms:W3CDTF">2021-06-30T00:54:04Z</dcterms:modified>
</cp:coreProperties>
</file>