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algn="l" marL="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1pPr>
    <a:lvl2pPr algn="l" marL="4572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2pPr>
    <a:lvl3pPr algn="l" marL="9144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3pPr>
    <a:lvl4pPr algn="l" marL="13716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4pPr>
    <a:lvl5pPr algn="l" marL="18288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5pPr>
    <a:lvl6pPr algn="l" marL="22860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6pPr>
    <a:lvl7pPr algn="l" marL="27432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7pPr>
    <a:lvl8pPr algn="l" marL="32004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8pPr>
    <a:lvl9pPr algn="l" marL="36576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5" Type="http://schemas.openxmlformats.org/officeDocument/2006/relationships/tableStyles" Target="tableStyles.xml"/><Relationship Id="rId6" Type="http://schemas.openxmlformats.org/officeDocument/2006/relationships/theme" Target="theme/theme1.xml"/><Relationship Id="rId4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_shape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0000" tIns="46800" rIns="90000" bIns="46800" anchor="t"/>
          <a:lstStyle>
            <a:lvl1pPr algn="ctr" marL="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/>
            <a:r>
              <a:rPr altLang="ko-KR"/>
              <a:t>마스터 부제목 스타일 편집</a:t>
            </a:r>
            <a:endParaRPr/>
          </a:p>
        </p:txBody>
      </p:sp>
      <p:sp>
        <p:nvSpPr>
          <p:cNvPr id="5" name="layout1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0_shape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0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0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0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1_shape2"/>
          <p:cNvSpPr txBox="1"/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1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1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1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2_shape2"/>
          <p:cNvSpPr txBox="1"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2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2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2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lIns="90000" tIns="46800" rIns="90000" bIns="46800" anchor="t"/>
          <a:lstStyle>
            <a:lvl1pPr algn="l">
              <a:defRPr sz="4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3_shape2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000"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5" name="layout3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3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3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4_shape2"/>
          <p:cNvSpPr txBox="1"/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4_shape3"/>
          <p:cNvSpPr txBox="1"/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6" name="layout4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4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4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>
            <a:lvl1pPr>
              <a:defRPr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5_shape2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5" name="layout5_shape3"/>
          <p:cNvSpPr txBox="1"/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6" name="layout5_shape4"/>
          <p:cNvSpPr txBox="1"/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7" name="layout5_shape5"/>
          <p:cNvSpPr txBox="1"/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8" name="layout5_shape6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9" name="layout5_shape7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10" name="layout5_shape8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6_shape2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5" name="layout6_shape3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6_shape4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4" name="layout7_shape2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5" name="layout7_shape3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8_shape2"/>
          <p:cNvSpPr txBox="1"/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8_shape3"/>
          <p:cNvSpPr txBox="1"/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8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8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8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 txBox="1"/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9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9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9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r>
              <a:rPr altLang="ko-KR"/>
              <a:t>마스터 제목 스타일 편집</a:t>
            </a:r>
          </a:p>
        </p:txBody>
      </p:sp>
      <p:sp>
        <p:nvSpPr>
          <p:cNvPr id="4" name="master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</a:p>
        </p:txBody>
      </p:sp>
      <p:sp>
        <p:nvSpPr>
          <p:cNvPr id="5" name="master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6" name="master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7" name="master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 algn="r"/>
            <a:endParaRPr lang="ko-KR" altLang="en-US"/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>
        <a:spcBef>
          <a:spcPct val="0"/>
        </a:spcBef>
        <a:buNone/>
        <a:defRPr sz="4400">
          <a:solidFill>
            <a:schemeClr val="tx1">
              <a:alpha val="100000"/>
            </a:schemeClr>
          </a:solidFill>
          <a:latin typeface="+mj-ea"/>
          <a:ea typeface="+mj-ea"/>
        </a:defRPr>
      </a:lvl1pPr>
    </p:titleStyle>
    <p:bodyStyle>
      <a:lvl1pPr algn="l" marL="0" indent="0" defTabSz="914400">
        <a:spcBef>
          <a:spcPct val="20000"/>
        </a:spcBef>
        <a:buFont typeface="Arial" pitchFamily="2" charset="2"/>
        <a:buChar char="•"/>
        <a:defRPr sz="32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algn="l" marL="742950" indent="-285750" defTabSz="914400">
        <a:spcBef>
          <a:spcPct val="20000"/>
        </a:spcBef>
        <a:buFont typeface="Arial" pitchFamily="2" charset="2"/>
        <a:buChar char="–"/>
        <a:defRPr sz="2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algn="l" marL="1143000" indent="-228600" defTabSz="914400">
        <a:spcBef>
          <a:spcPct val="20000"/>
        </a:spcBef>
        <a:buFont typeface="Arial" pitchFamily="2" charset="2"/>
        <a:buChar char="•"/>
        <a:defRPr sz="24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algn="l" marL="1600200" indent="-228600" defTabSz="914400">
        <a:spcBef>
          <a:spcPct val="20000"/>
        </a:spcBef>
        <a:buFont typeface="Arial" pitchFamily="2" charset="2"/>
        <a:buChar char="–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algn="l" marL="2057400" indent="-228600" defTabSz="914400">
        <a:spcBef>
          <a:spcPct val="20000"/>
        </a:spcBef>
        <a:buFont typeface="Arial" pitchFamily="2" charset="2"/>
        <a:buChar char="»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algn="l" marL="25146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algn="l" marL="29718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algn="l" marL="34290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algn="l" marL="38862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9pPr>
    </p:bodyStyle>
    <p:otherStyle>
      <a:lvl1pPr algn="l" marL="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algn="l" marL="4572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algn="l" marL="9144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algn="l" marL="13716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algn="l" marL="18288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algn="l" marL="22860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algn="l" marL="27432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algn="l" marL="32004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algn="l" marL="36576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24780736329176"/>
          <p:cNvSpPr/>
          <p:nvPr/>
        </p:nvSpPr>
        <p:spPr>
          <a:xfrm>
            <a:off x="2990850" y="67500"/>
            <a:ext cx="3810000" cy="64605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1조 프로젝트 설계서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4" name="nppt_1624780736329202"/>
          <p:cNvSpPr/>
          <p:nvPr/>
        </p:nvSpPr>
        <p:spPr>
          <a:xfrm>
            <a:off x="19050" y="533400"/>
            <a:ext cx="3810000" cy="3603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업데이트소식 페이지(what's new)</a:t>
            </a:r>
          </a:p>
        </p:txBody>
      </p:sp>
      <p:sp>
        <p:nvSpPr>
          <p:cNvPr id="5" name="nppt_1624787455451337"/>
          <p:cNvSpPr/>
          <p:nvPr/>
        </p:nvSpPr>
        <p:spPr>
          <a:xfrm>
            <a:off x="436144" y="1654342"/>
            <a:ext cx="8256671" cy="932447"/>
          </a:xfrm>
          <a:prstGeom prst="rect">
            <a:avLst/>
          </a:prstGeom>
          <a:solidFill>
            <a:schemeClr val="lt1">
              <a:alpha val="100000"/>
              <a:lumMod val="85000"/>
            </a:schemeClr>
          </a:solidFill>
          <a:ln w="25400" cmpd="sng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chemeClr val="lt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6" name="nppt_1624780736329228"/>
          <p:cNvSpPr/>
          <p:nvPr/>
        </p:nvSpPr>
        <p:spPr>
          <a:xfrm>
            <a:off x="436144" y="1005963"/>
            <a:ext cx="8229600" cy="5772150"/>
          </a:xfrm>
          <a:prstGeom prst="rect">
            <a:avLst/>
          </a:prstGeom>
          <a:solidFill>
            <a:schemeClr val="lt1">
              <a:alpha val="100000"/>
              <a:lumMod val="85000"/>
            </a:schemeClr>
          </a:solidFill>
          <a:ln w="25400" cmpd="sng" cap="flat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cxnSp>
        <p:nvCxnSpPr>
          <p:cNvPr id="7" name="nppt_162478745545148"/>
          <p:cNvCxnSpPr/>
          <p:nvPr/>
        </p:nvCxnSpPr>
        <p:spPr>
          <a:xfrm>
            <a:off x="457200" y="1657350"/>
            <a:ext cx="8248650" cy="1"/>
          </a:xfrm>
          <a:prstGeom prst="line">
            <a:avLst/>
          </a:prstGeom>
          <a:ln w="25400" cmpd="sng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8" name="nppt_162478745545168"/>
          <p:cNvSpPr/>
          <p:nvPr/>
        </p:nvSpPr>
        <p:spPr>
          <a:xfrm>
            <a:off x="2526631" y="1231555"/>
            <a:ext cx="3810000" cy="619981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9" name="nppt_1624787455451102"/>
          <p:cNvSpPr/>
          <p:nvPr/>
        </p:nvSpPr>
        <p:spPr>
          <a:xfrm>
            <a:off x="2667000" y="1231555"/>
            <a:ext cx="3810000" cy="36431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헤더</a:t>
            </a:r>
          </a:p>
        </p:txBody>
      </p:sp>
      <p:cxnSp>
        <p:nvCxnSpPr>
          <p:cNvPr id="10" name="nppt_1624787455451140"/>
          <p:cNvCxnSpPr/>
          <p:nvPr/>
        </p:nvCxnSpPr>
        <p:spPr>
          <a:xfrm>
            <a:off x="466223" y="2601828"/>
            <a:ext cx="8226592" cy="1"/>
          </a:xfrm>
          <a:prstGeom prst="line">
            <a:avLst/>
          </a:prstGeom>
          <a:ln w="25400" cmpd="sng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1" name="nppt_1624787455451160"/>
          <p:cNvSpPr/>
          <p:nvPr/>
        </p:nvSpPr>
        <p:spPr>
          <a:xfrm>
            <a:off x="1723429" y="2114184"/>
            <a:ext cx="3810000" cy="36149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cxnSp>
        <p:nvCxnSpPr>
          <p:cNvPr id="12" name="nppt_1624787455451178"/>
          <p:cNvCxnSpPr/>
          <p:nvPr/>
        </p:nvCxnSpPr>
        <p:spPr>
          <a:xfrm>
            <a:off x="991195" y="1657350"/>
            <a:ext cx="1" cy="964406"/>
          </a:xfrm>
          <a:prstGeom prst="line">
            <a:avLst/>
          </a:prstGeom>
          <a:ln w="25400" cmpd="sng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13" name="nppt_1624787455451196"/>
          <p:cNvCxnSpPr/>
          <p:nvPr/>
        </p:nvCxnSpPr>
        <p:spPr>
          <a:xfrm>
            <a:off x="8189826" y="1657350"/>
            <a:ext cx="1" cy="964406"/>
          </a:xfrm>
          <a:prstGeom prst="line">
            <a:avLst/>
          </a:prstGeom>
          <a:ln w="25400" cmpd="sng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14" name="nppt_1624787455451243"/>
          <p:cNvCxnSpPr/>
          <p:nvPr/>
        </p:nvCxnSpPr>
        <p:spPr>
          <a:xfrm>
            <a:off x="991195" y="2294929"/>
            <a:ext cx="7218947" cy="1"/>
          </a:xfrm>
          <a:prstGeom prst="line">
            <a:avLst/>
          </a:prstGeom>
          <a:ln w="25400" cmpd="sng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5" name="nppt_1624787455451387"/>
          <p:cNvSpPr/>
          <p:nvPr/>
        </p:nvSpPr>
        <p:spPr>
          <a:xfrm>
            <a:off x="991195" y="1657350"/>
            <a:ext cx="7188868" cy="616618"/>
          </a:xfrm>
          <a:prstGeom prst="rect">
            <a:avLst/>
          </a:prstGeom>
          <a:solidFill>
            <a:schemeClr val="dk1">
              <a:alpha val="100000"/>
              <a:lumMod val="50000"/>
              <a:lumOff val="50000"/>
            </a:schemeClr>
          </a:solidFill>
          <a:ln w="25400" cmpd="sng" cap="flat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chemeClr val="lt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16" name="nppt_1624787455451443"/>
          <p:cNvSpPr/>
          <p:nvPr/>
        </p:nvSpPr>
        <p:spPr>
          <a:xfrm>
            <a:off x="1143000" y="1652660"/>
            <a:ext cx="3810000" cy="619981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텍스트area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sub_title</a:t>
            </a:r>
          </a:p>
        </p:txBody>
      </p:sp>
      <p:sp>
        <p:nvSpPr>
          <p:cNvPr id="17" name="nppt_1624787455451461"/>
          <p:cNvSpPr/>
          <p:nvPr/>
        </p:nvSpPr>
        <p:spPr>
          <a:xfrm>
            <a:off x="5929155" y="1965659"/>
            <a:ext cx="3810000" cy="514705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2800" b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메인 컨텐츠 배너</a:t>
            </a:r>
          </a:p>
        </p:txBody>
      </p:sp>
      <p:cxnSp>
        <p:nvCxnSpPr>
          <p:cNvPr id="18" name="nppt_1624787455451603"/>
          <p:cNvCxnSpPr/>
          <p:nvPr/>
        </p:nvCxnSpPr>
        <p:spPr>
          <a:xfrm>
            <a:off x="455414" y="6215062"/>
            <a:ext cx="8215312" cy="1"/>
          </a:xfrm>
          <a:prstGeom prst="line">
            <a:avLst/>
          </a:prstGeom>
          <a:ln w="25400" cmpd="sng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9" name="nppt_1624787455451615"/>
          <p:cNvSpPr/>
          <p:nvPr/>
        </p:nvSpPr>
        <p:spPr>
          <a:xfrm>
            <a:off x="2667000" y="6320338"/>
            <a:ext cx="3810000" cy="619981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푸터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cxnSp>
        <p:nvCxnSpPr>
          <p:cNvPr id="20" name="nppt_1624787455451686"/>
          <p:cNvCxnSpPr/>
          <p:nvPr/>
        </p:nvCxnSpPr>
        <p:spPr>
          <a:xfrm>
            <a:off x="436143" y="4373301"/>
            <a:ext cx="8226592" cy="1"/>
          </a:xfrm>
          <a:prstGeom prst="line">
            <a:avLst/>
          </a:prstGeom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21" name="nppt_1624787455451723"/>
          <p:cNvCxnSpPr/>
          <p:nvPr/>
        </p:nvCxnSpPr>
        <p:spPr>
          <a:xfrm>
            <a:off x="436144" y="4924485"/>
            <a:ext cx="8226592" cy="1"/>
          </a:xfrm>
          <a:prstGeom prst="line">
            <a:avLst/>
          </a:prstGeom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22" name="nppt_1624787455451730"/>
          <p:cNvCxnSpPr/>
          <p:nvPr/>
        </p:nvCxnSpPr>
        <p:spPr>
          <a:xfrm>
            <a:off x="436144" y="3149827"/>
            <a:ext cx="8226592" cy="1"/>
          </a:xfrm>
          <a:prstGeom prst="line">
            <a:avLst/>
          </a:prstGeom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23" name="nppt_1624787455451899"/>
          <p:cNvSpPr/>
          <p:nvPr/>
        </p:nvSpPr>
        <p:spPr>
          <a:xfrm>
            <a:off x="5929155" y="3149827"/>
            <a:ext cx="1458828" cy="1233236"/>
          </a:xfrm>
          <a:prstGeom prst="rect">
            <a:avLst/>
          </a:prstGeom>
          <a:solidFill>
            <a:schemeClr val="dk1">
              <a:alpha val="100000"/>
              <a:lumMod val="50000"/>
              <a:lumOff val="50000"/>
            </a:schemeClr>
          </a:solidFill>
          <a:ln w="25400" cmpd="sng" cap="flat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24" name="nppt_16247874554511360"/>
          <p:cNvSpPr/>
          <p:nvPr/>
        </p:nvSpPr>
        <p:spPr>
          <a:xfrm>
            <a:off x="4477845" y="4924485"/>
            <a:ext cx="2887578" cy="1278355"/>
          </a:xfrm>
          <a:prstGeom prst="rect">
            <a:avLst/>
          </a:prstGeom>
          <a:solidFill>
            <a:srgbClr val="000000">
              <a:alpha val="100000"/>
              <a:lumMod val="50000"/>
              <a:lumOff val="50000"/>
            </a:srgbClr>
          </a:solidFill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25" name="nppt_16247874554511412"/>
          <p:cNvSpPr/>
          <p:nvPr/>
        </p:nvSpPr>
        <p:spPr>
          <a:xfrm>
            <a:off x="3702216" y="3149827"/>
            <a:ext cx="1458828" cy="1233236"/>
          </a:xfrm>
          <a:prstGeom prst="rect">
            <a:avLst/>
          </a:prstGeom>
          <a:solidFill>
            <a:srgbClr val="000000">
              <a:alpha val="100000"/>
              <a:lumMod val="50000"/>
              <a:lumOff val="50000"/>
            </a:srgbClr>
          </a:solidFill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26" name="nppt_16247874554511440"/>
          <p:cNvSpPr/>
          <p:nvPr/>
        </p:nvSpPr>
        <p:spPr>
          <a:xfrm>
            <a:off x="1532021" y="3149827"/>
            <a:ext cx="1458828" cy="1233236"/>
          </a:xfrm>
          <a:prstGeom prst="rect">
            <a:avLst/>
          </a:prstGeom>
          <a:solidFill>
            <a:srgbClr val="000000">
              <a:alpha val="100000"/>
              <a:lumMod val="50000"/>
              <a:lumOff val="50000"/>
            </a:srgbClr>
          </a:solidFill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27" name="nppt_16247874554511488"/>
          <p:cNvSpPr/>
          <p:nvPr/>
        </p:nvSpPr>
        <p:spPr>
          <a:xfrm>
            <a:off x="1532021" y="4924485"/>
            <a:ext cx="2887578" cy="1278355"/>
          </a:xfrm>
          <a:prstGeom prst="rect">
            <a:avLst/>
          </a:prstGeom>
          <a:solidFill>
            <a:srgbClr val="000000">
              <a:alpha val="100000"/>
              <a:lumMod val="50000"/>
              <a:lumOff val="50000"/>
            </a:srgbClr>
          </a:solidFill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cxnSp>
        <p:nvCxnSpPr>
          <p:cNvPr id="28" name="nppt_16247874554511502"/>
          <p:cNvCxnSpPr/>
          <p:nvPr/>
        </p:nvCxnSpPr>
        <p:spPr>
          <a:xfrm>
            <a:off x="1532021" y="5354052"/>
            <a:ext cx="2902618" cy="1"/>
          </a:xfrm>
          <a:prstGeom prst="line">
            <a:avLst/>
          </a:prstGeom>
          <a:ln w="25400" cmpd="sng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29" name="nppt_16247874554511512"/>
          <p:cNvCxnSpPr/>
          <p:nvPr/>
        </p:nvCxnSpPr>
        <p:spPr>
          <a:xfrm>
            <a:off x="1532021" y="5799960"/>
            <a:ext cx="2902618" cy="1"/>
          </a:xfrm>
          <a:prstGeom prst="line">
            <a:avLst/>
          </a:prstGeom>
          <a:ln w="25400" cmpd="sng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0" name="nppt_16247874554511555"/>
          <p:cNvCxnSpPr/>
          <p:nvPr/>
        </p:nvCxnSpPr>
        <p:spPr>
          <a:xfrm>
            <a:off x="4431631" y="5799960"/>
            <a:ext cx="2902618" cy="1"/>
          </a:xfrm>
          <a:prstGeom prst="line">
            <a:avLst/>
          </a:prstGeom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" name="nppt_16247874554511582"/>
          <p:cNvCxnSpPr/>
          <p:nvPr/>
        </p:nvCxnSpPr>
        <p:spPr>
          <a:xfrm>
            <a:off x="4431631" y="5354052"/>
            <a:ext cx="2902618" cy="1"/>
          </a:xfrm>
          <a:prstGeom prst="line">
            <a:avLst/>
          </a:prstGeom>
          <a:ln w="25400" cmpd="sng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32" name="nppt_16247874554511613"/>
          <p:cNvSpPr/>
          <p:nvPr/>
        </p:nvSpPr>
        <p:spPr>
          <a:xfrm>
            <a:off x="1532021" y="4991423"/>
            <a:ext cx="2877552" cy="36431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ul1-리스트1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   </a:t>
            </a:r>
          </a:p>
        </p:txBody>
      </p:sp>
      <p:sp>
        <p:nvSpPr>
          <p:cNvPr id="33" name="nppt_16247874554511652"/>
          <p:cNvSpPr/>
          <p:nvPr/>
        </p:nvSpPr>
        <p:spPr>
          <a:xfrm>
            <a:off x="1552073" y="5382450"/>
            <a:ext cx="2877552" cy="36431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ul1-리스트2</a:t>
            </a:r>
          </a:p>
        </p:txBody>
      </p:sp>
      <p:sp>
        <p:nvSpPr>
          <p:cNvPr id="34" name="nppt_16247874554511661"/>
          <p:cNvSpPr/>
          <p:nvPr/>
        </p:nvSpPr>
        <p:spPr>
          <a:xfrm>
            <a:off x="4409573" y="5352371"/>
            <a:ext cx="2877552" cy="36431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 </a:t>
            </a: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ul2-리스트</a:t>
            </a: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 </a:t>
            </a: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35" name="nppt_16247874554511670"/>
          <p:cNvSpPr/>
          <p:nvPr/>
        </p:nvSpPr>
        <p:spPr>
          <a:xfrm>
            <a:off x="4431631" y="4916226"/>
            <a:ext cx="2877552" cy="36431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ul2-리스트1</a:t>
            </a:r>
          </a:p>
        </p:txBody>
      </p:sp>
      <p:sp>
        <p:nvSpPr>
          <p:cNvPr id="36" name="nppt_16247874554511723"/>
          <p:cNvSpPr/>
          <p:nvPr/>
        </p:nvSpPr>
        <p:spPr>
          <a:xfrm>
            <a:off x="1532021" y="5803555"/>
            <a:ext cx="2877552" cy="36431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ul1-리스트3</a:t>
            </a:r>
          </a:p>
        </p:txBody>
      </p:sp>
      <p:sp>
        <p:nvSpPr>
          <p:cNvPr id="37" name="nppt_16247874554511759"/>
          <p:cNvSpPr/>
          <p:nvPr/>
        </p:nvSpPr>
        <p:spPr>
          <a:xfrm>
            <a:off x="4431631" y="5803555"/>
            <a:ext cx="2877552" cy="36431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 </a:t>
            </a: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ul2-리스트</a:t>
            </a: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3</a:t>
            </a:r>
          </a:p>
        </p:txBody>
      </p:sp>
      <p:sp>
        <p:nvSpPr>
          <p:cNvPr id="38" name="nppt_162484095693333"/>
          <p:cNvSpPr/>
          <p:nvPr/>
        </p:nvSpPr>
        <p:spPr>
          <a:xfrm>
            <a:off x="991195" y="2621756"/>
            <a:ext cx="3810000" cy="36431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article_title</a:t>
            </a:r>
          </a:p>
        </p:txBody>
      </p:sp>
      <p:sp>
        <p:nvSpPr>
          <p:cNvPr id="39" name="nppt_162484095693368"/>
          <p:cNvSpPr/>
          <p:nvPr/>
        </p:nvSpPr>
        <p:spPr>
          <a:xfrm>
            <a:off x="991195" y="4373301"/>
            <a:ext cx="3810000" cy="36431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>article_title</a:t>
            </a:r>
          </a:p>
        </p:txBody>
      </p:sp>
      <p:sp>
        <p:nvSpPr>
          <p:cNvPr id="40" name="nppt_162484095693380"/>
          <p:cNvSpPr/>
          <p:nvPr/>
        </p:nvSpPr>
        <p:spPr>
          <a:xfrm>
            <a:off x="1549065" y="3622831"/>
            <a:ext cx="1448802" cy="36431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리스트1</a:t>
            </a:r>
          </a:p>
        </p:txBody>
      </p:sp>
      <p:sp>
        <p:nvSpPr>
          <p:cNvPr id="41" name="nppt_1624840956933139"/>
          <p:cNvSpPr/>
          <p:nvPr/>
        </p:nvSpPr>
        <p:spPr>
          <a:xfrm>
            <a:off x="3702216" y="3622831"/>
            <a:ext cx="1448802" cy="36431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리스트2</a:t>
            </a:r>
          </a:p>
        </p:txBody>
      </p:sp>
      <p:sp>
        <p:nvSpPr>
          <p:cNvPr id="42" name="nppt_1624840956933148"/>
          <p:cNvSpPr/>
          <p:nvPr/>
        </p:nvSpPr>
        <p:spPr>
          <a:xfrm>
            <a:off x="5929155" y="3622831"/>
            <a:ext cx="1448802" cy="36431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리스트3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>
          <a:alpha val="100000"/>
        </a:srgbClr>
      </a:dk1>
      <a:lt1>
        <a:srgbClr val="ffffff">
          <a:alpha val="100000"/>
        </a:srgbClr>
      </a:lt1>
      <a:dk2>
        <a:srgbClr val="1f497d">
          <a:alpha val="100000"/>
        </a:srgbClr>
      </a:dk2>
      <a:lt2>
        <a:srgbClr val="eeece1">
          <a:alpha val="100000"/>
        </a:srgbClr>
      </a:lt2>
      <a:accent1>
        <a:srgbClr val="4f81bd">
          <a:alpha val="100000"/>
        </a:srgbClr>
      </a:accent1>
      <a:accent2>
        <a:srgbClr val="c0504d">
          <a:alpha val="100000"/>
        </a:srgbClr>
      </a:accent2>
      <a:accent3>
        <a:srgbClr val="9bbb59">
          <a:alpha val="100000"/>
        </a:srgbClr>
      </a:accent3>
      <a:accent4>
        <a:srgbClr val="8064a2">
          <a:alpha val="100000"/>
        </a:srgbClr>
      </a:accent4>
      <a:accent5>
        <a:srgbClr val="4bacc6">
          <a:alpha val="100000"/>
        </a:srgbClr>
      </a:accent5>
      <a:accent6>
        <a:srgbClr val="f79646">
          <a:alpha val="100000"/>
        </a:srgbClr>
      </a:accent6>
      <a:hlink>
        <a:srgbClr val="0000ff">
          <a:alpha val="100000"/>
        </a:srgbClr>
      </a:hlink>
      <a:folHlink>
        <a:srgbClr val="800080">
          <a:alpha val="100000"/>
        </a:srgbClr>
      </a:folHlink>
    </a:clrScheme>
    <a:fontScheme name="">
      <a:majorFont>
        <a:latin typeface="나눔고딕"/>
        <a:ea typeface="나눔고딕"/>
        <a:cs typeface="나눔고딕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나눔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나눔고딕"/>
        <a:ea typeface="나눔고딕"/>
        <a:cs typeface="나눔고딕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나눔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50000"/>
                <a:satMod val="300000"/>
              </a:schemeClr>
            </a:gs>
            <a:gs pos="35000">
              <a:schemeClr val="phClr">
                <a:alpha val="100000"/>
                <a:tint val="37000"/>
                <a:satMod val="300000"/>
              </a:schemeClr>
            </a:gs>
            <a:gs pos="100000">
              <a:schemeClr val="phClr">
                <a:alpha val="100000"/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alpha val="100000"/>
                <a:shade val="51000"/>
                <a:satMod val="130000"/>
              </a:schemeClr>
            </a:gs>
            <a:gs pos="80000">
              <a:schemeClr val="phClr">
                <a:alpha val="100000"/>
                <a:shade val="93000"/>
                <a:satMod val="130000"/>
              </a:schemeClr>
            </a:gs>
            <a:gs pos="100000">
              <a:schemeClr val="phClr">
                <a:alpha val="100000"/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alpha val="100000"/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alpha val="10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40000"/>
                <a:satMod val="350000"/>
              </a:schemeClr>
            </a:gs>
            <a:gs pos="40000">
              <a:schemeClr val="phClr">
                <a:alpha val="100000"/>
                <a:tint val="45000"/>
                <a:shade val="99000"/>
                <a:satMod val="350000"/>
              </a:schemeClr>
            </a:gs>
            <a:gs pos="100000">
              <a:schemeClr val="phClr">
                <a:alpha val="100000"/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alpha val="100000"/>
                <a:tint val="80000"/>
                <a:satMod val="300000"/>
              </a:schemeClr>
            </a:gs>
            <a:gs pos="100000">
              <a:schemeClr val="phClr">
                <a:alpha val="100000"/>
                <a:shade val="30000"/>
                <a:satMod val="200000"/>
              </a:schemeClr>
            </a:gs>
          </a:gsLst>
          <a:path path="circle"/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제목없는 문서</dc:title>
  <dc:creator>ht96(elves9918)</dc:creator>
  <cp:lastModifiedBy>ht96(elves9918)</cp:lastModifiedBy>
  <dcterms:created xsi:type="dcterms:W3CDTF">2021-06-27T07:58:55Z</dcterms:created>
  <dcterms:modified xsi:type="dcterms:W3CDTF">2021-06-28T07:01:25Z</dcterms:modified>
</cp:coreProperties>
</file>