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73" r:id="rId5"/>
    <p:sldId id="268" r:id="rId6"/>
    <p:sldId id="274" r:id="rId7"/>
    <p:sldId id="269" r:id="rId8"/>
    <p:sldId id="275" r:id="rId9"/>
    <p:sldId id="270" r:id="rId10"/>
    <p:sldId id="258" r:id="rId11"/>
    <p:sldId id="276" r:id="rId12"/>
    <p:sldId id="259" r:id="rId13"/>
    <p:sldId id="260" r:id="rId14"/>
    <p:sldId id="261" r:id="rId15"/>
    <p:sldId id="277" r:id="rId16"/>
    <p:sldId id="262" r:id="rId17"/>
    <p:sldId id="271" r:id="rId18"/>
    <p:sldId id="263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B5C4570-337D-42FB-86A7-8ECA4B5242C0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F2C7B85-51AF-4A71-BB13-7F30A0F7FD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MVC2 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9581" y="4149080"/>
            <a:ext cx="6511131" cy="25202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메인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상세내용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리플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장바구니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상세내용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0172" y="1001279"/>
            <a:ext cx="7520940" cy="3579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 Page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JSP 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reply</a:t>
            </a:r>
          </a:p>
        </p:txBody>
      </p:sp>
      <p:pic>
        <p:nvPicPr>
          <p:cNvPr id="3074" name="Picture 2" descr="D:\JSP Develope\workspace_2\MVC2\saved pictures\상세내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78" y="1089680"/>
            <a:ext cx="5695346" cy="32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나\Desktop\asda\이미지 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7"/>
            <a:ext cx="2942024" cy="17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나\Desktop\asda\이미지 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470872" cy="210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상세내용 코드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1678492"/>
            <a:ext cx="13708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831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로그인전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132180" y="1124744"/>
            <a:ext cx="7520940" cy="357984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 </a:t>
            </a:r>
            <a:r>
              <a:rPr lang="en-US" altLang="ko-KR" dirty="0" smtClean="0"/>
              <a:t>Page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Session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 </a:t>
            </a:r>
            <a:endParaRPr lang="en-US" altLang="ko-KR" dirty="0" smtClean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  <a:endParaRPr lang="en-US" altLang="ko-KR" dirty="0"/>
          </a:p>
        </p:txBody>
      </p:sp>
      <p:pic>
        <p:nvPicPr>
          <p:cNvPr id="3" name="Picture 2" descr="D:\JSP Develope\workspace_2\MVC2\saved pictures\리플(로그인전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5" y="1134636"/>
            <a:ext cx="5999487" cy="33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ko-KR" altLang="en-US" dirty="0"/>
              <a:t>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628124" y="1001279"/>
            <a:ext cx="7520940" cy="35798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Insert </a:t>
            </a: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Delete </a:t>
            </a:r>
            <a:r>
              <a:rPr lang="en-US" altLang="ko-KR" dirty="0" err="1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 Page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JSP </a:t>
            </a:r>
            <a:r>
              <a:rPr lang="en-US" altLang="ko-KR" dirty="0"/>
              <a:t>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</a:t>
            </a:r>
            <a:r>
              <a:rPr lang="en-US" altLang="ko-KR" dirty="0" smtClean="0"/>
              <a:t>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  <a:endParaRPr lang="en-US" altLang="ko-KR" dirty="0"/>
          </a:p>
          <a:p>
            <a:pPr marL="466344" lvl="3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Picture 2" descr="D:\JSP Develope\workspace_2\MVC2\saved pictures\리플(로그인후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4" y="1124744"/>
            <a:ext cx="5771336" cy="32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리플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2240" y="1132086"/>
            <a:ext cx="7520940" cy="35798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Controll</a:t>
            </a:r>
            <a:endParaRPr lang="en-US" altLang="ko-KR" dirty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Update </a:t>
            </a: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 Page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JSP </a:t>
            </a:r>
            <a:r>
              <a:rPr lang="en-US" altLang="ko-KR" dirty="0" smtClean="0"/>
              <a:t>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</a:t>
            </a:r>
            <a:r>
              <a:rPr lang="en-US" altLang="ko-KR" dirty="0" smtClean="0"/>
              <a:t>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D:\JSP Develope\workspace_2\MVC2\saved pictures\리플 수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0" y="1196752"/>
            <a:ext cx="5814036" cy="3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리플</a:t>
            </a:r>
            <a:r>
              <a:rPr lang="ko-KR" altLang="en-US" dirty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122" name="Picture 2" descr="C:\Users\나\Desktop\asda\이미지 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8" y="3003032"/>
            <a:ext cx="6462112" cy="14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나\Desktop\asda\이미지 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995232" cy="19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91880" y="1665675"/>
            <a:ext cx="14071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JSTL &amp; EL </a:t>
            </a:r>
            <a:r>
              <a:rPr lang="ko-KR" altLang="en-US" sz="1500" dirty="0" smtClean="0"/>
              <a:t>태그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9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4248" y="980728"/>
            <a:ext cx="7520940" cy="35798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Controll</a:t>
            </a:r>
            <a:endParaRPr lang="en-US" altLang="ko-KR" dirty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Delete </a:t>
            </a: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Insert </a:t>
            </a:r>
            <a:r>
              <a:rPr lang="en-US" altLang="ko-KR" dirty="0" err="1" smtClean="0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 Page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Header</a:t>
            </a:r>
          </a:p>
          <a:p>
            <a:endParaRPr lang="ko-KR" altLang="en-US" dirty="0"/>
          </a:p>
        </p:txBody>
      </p:sp>
      <p:pic>
        <p:nvPicPr>
          <p:cNvPr id="6146" name="Picture 2" descr="D:\JSP Develope\workspace_2\MVC2\saved pictures\장바구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157156" cy="33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SP Develope\workspace_2\MVC2\saved pictures\장바구니(x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08" y="721618"/>
            <a:ext cx="6605768" cy="37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위시리스트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2140" y="1124744"/>
            <a:ext cx="7520940" cy="35798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Controll</a:t>
            </a:r>
            <a:endParaRPr lang="en-US" altLang="ko-KR" dirty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Delete </a:t>
            </a:r>
            <a:r>
              <a:rPr lang="en-US" altLang="ko-KR" dirty="0" err="1"/>
              <a:t>Controll</a:t>
            </a:r>
            <a:endParaRPr lang="en-US" altLang="ko-KR" dirty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Insert </a:t>
            </a:r>
            <a:r>
              <a:rPr lang="en-US" altLang="ko-KR" dirty="0" err="1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 Page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Header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 descr="D:\JSP Develope\workspace_2\MVC2\saved pictures\위시리스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1" y="1119804"/>
            <a:ext cx="5875209" cy="33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나\Downloads\saved pictures\20190710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679744" cy="368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1247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Oracle Database XE 11g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아파치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(apache tomcat)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9656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Ajax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JSON(java script</a:t>
            </a:r>
            <a:r>
              <a:rPr lang="en-US" altLang="ko-KR" dirty="0"/>
              <a:t> </a:t>
            </a:r>
            <a:r>
              <a:rPr lang="en-US" altLang="ko-KR" dirty="0" smtClean="0"/>
              <a:t>object notation)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40056" y="47667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프로젝트 기간 중 공부했던 코드</a:t>
            </a:r>
          </a:p>
        </p:txBody>
      </p:sp>
    </p:spTree>
    <p:extLst>
      <p:ext uri="{BB962C8B-B14F-4D97-AF65-F5344CB8AC3E}">
        <p14:creationId xmlns:p14="http://schemas.microsoft.com/office/powerpoint/2010/main" val="33918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060172" y="1001279"/>
            <a:ext cx="7520940" cy="3579849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dirty="0" smtClean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ontroll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 Page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Bootstrap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 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</p:txBody>
      </p:sp>
      <p:pic>
        <p:nvPicPr>
          <p:cNvPr id="2050" name="Picture 2" descr="D:\JSP Develope\workspace_2\MVC2\saved pictures\메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1" y="1052737"/>
            <a:ext cx="6216249" cy="34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나\Desktop\asda\이미지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30602"/>
            <a:ext cx="3402428" cy="16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코드</a:t>
            </a:r>
            <a:endParaRPr lang="ko-KR" altLang="en-US" dirty="0"/>
          </a:p>
        </p:txBody>
      </p:sp>
      <p:pic>
        <p:nvPicPr>
          <p:cNvPr id="1026" name="Picture 2" descr="C:\Users\나\Desktop\asda\이미지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05375"/>
            <a:ext cx="5168139" cy="2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나\Desktop\asda\이미지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1" y="975148"/>
            <a:ext cx="2710337" cy="20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4429110"/>
            <a:ext cx="13708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sp>
        <p:nvSpPr>
          <p:cNvPr id="4" name="직사각형 3"/>
          <p:cNvSpPr/>
          <p:nvPr/>
        </p:nvSpPr>
        <p:spPr>
          <a:xfrm>
            <a:off x="7269340" y="2708920"/>
            <a:ext cx="14071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JSTL &amp; EL </a:t>
            </a:r>
            <a:r>
              <a:rPr lang="ko-KR" altLang="en-US" sz="1500" dirty="0" smtClean="0"/>
              <a:t>태그</a:t>
            </a:r>
            <a:endParaRPr lang="ko-KR" altLang="en-US" sz="1500" dirty="0"/>
          </a:p>
        </p:txBody>
      </p:sp>
      <p:pic>
        <p:nvPicPr>
          <p:cNvPr id="1029" name="Picture 5" descr="C:\Users\나\Desktop\asda\이미지 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95" y="3356992"/>
            <a:ext cx="2724405" cy="10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03070" y="4329971"/>
            <a:ext cx="1008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JavaScript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490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060172" y="1037200"/>
            <a:ext cx="7520940" cy="357984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 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1026" name="Picture 2" descr="D:\JSP Develope\workspace_2\MVC2\saved pictures\로그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9" y="1052736"/>
            <a:ext cx="5853047" cy="32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코드</a:t>
            </a:r>
            <a:endParaRPr lang="ko-KR" altLang="en-US" dirty="0"/>
          </a:p>
        </p:txBody>
      </p:sp>
      <p:pic>
        <p:nvPicPr>
          <p:cNvPr id="2050" name="Picture 2" descr="C:\Users\나\Desktop\asda\이미지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11938"/>
            <a:ext cx="3013604" cy="21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63662" y="3177843"/>
            <a:ext cx="1008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JavaScript</a:t>
            </a:r>
            <a:endParaRPr lang="ko-KR" altLang="en-US" sz="1500" dirty="0"/>
          </a:p>
        </p:txBody>
      </p:sp>
      <p:pic>
        <p:nvPicPr>
          <p:cNvPr id="2052" name="Picture 4" descr="C:\Users\나\Desktop\asda\이미지 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2" y="1175250"/>
            <a:ext cx="4338020" cy="13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63888" y="1844824"/>
            <a:ext cx="8210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Session</a:t>
            </a:r>
            <a:endParaRPr lang="ko-KR" altLang="en-US" sz="1500" dirty="0"/>
          </a:p>
        </p:txBody>
      </p:sp>
      <p:pic>
        <p:nvPicPr>
          <p:cNvPr id="2053" name="Picture 5" descr="C:\Users\나\Desktop\asda\이미지 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4101068" cy="195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491880" y="3537883"/>
            <a:ext cx="8210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Session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274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6156" y="836712"/>
            <a:ext cx="7520940" cy="3579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Controll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DTO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</a:t>
            </a:r>
            <a:r>
              <a:rPr lang="en-US" altLang="ko-KR" dirty="0" smtClean="0"/>
              <a:t>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smtClean="0"/>
              <a:t>Header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 err="1"/>
              <a:t>jusoPopup</a:t>
            </a:r>
            <a:endParaRPr lang="ko-KR" altLang="en-US" dirty="0"/>
          </a:p>
        </p:txBody>
      </p:sp>
      <p:pic>
        <p:nvPicPr>
          <p:cNvPr id="4098" name="Picture 2" descr="D:\JSP Develope\workspace_2\MVC2\saved pictures\회원가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7" y="1052736"/>
            <a:ext cx="5685953" cy="319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코드</a:t>
            </a:r>
            <a:endParaRPr lang="ko-KR" altLang="en-US" dirty="0"/>
          </a:p>
        </p:txBody>
      </p:sp>
      <p:pic>
        <p:nvPicPr>
          <p:cNvPr id="3076" name="Picture 4" descr="C:\Users\나\Desktop\asda\이미지 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75393"/>
            <a:ext cx="4519613" cy="210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2564904"/>
            <a:ext cx="1008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JavaScript</a:t>
            </a:r>
            <a:endParaRPr lang="ko-KR" altLang="en-US" sz="1500" dirty="0"/>
          </a:p>
        </p:txBody>
      </p:sp>
      <p:pic>
        <p:nvPicPr>
          <p:cNvPr id="3079" name="Picture 7" descr="C:\Users\나\Desktop\asda\이미지 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6" y="3134632"/>
            <a:ext cx="5844872" cy="18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14471" y="3038763"/>
            <a:ext cx="51459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참고 </a:t>
            </a:r>
            <a:r>
              <a:rPr lang="en-US" altLang="ko-KR" sz="1000" dirty="0"/>
              <a:t>http://www.juso.go.kr/addrlink/devAddrLinkRequestUse.do?menu=main&amp;cPath=99JA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44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SP Develope\workspace_2\MVC2\saved pictures\회원탈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4" y="1060195"/>
            <a:ext cx="6243208" cy="35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772140" y="1052736"/>
            <a:ext cx="7520940" cy="3579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Java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Controll</a:t>
            </a:r>
            <a:endParaRPr lang="en-US" altLang="ko-KR" dirty="0"/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Delete </a:t>
            </a:r>
            <a:r>
              <a:rPr lang="en-US" altLang="ko-KR" dirty="0" err="1"/>
              <a:t>Controll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DTO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DAO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JSP Cord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JSTL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JavaScript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 include</a:t>
            </a:r>
          </a:p>
          <a:p>
            <a:pPr marL="809244" lvl="3" indent="-342900">
              <a:buFont typeface="+mj-lt"/>
              <a:buAutoNum type="alphaUcPeriod"/>
            </a:pPr>
            <a:r>
              <a:rPr lang="en-US" altLang="ko-KR" dirty="0"/>
              <a:t>Header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365</TotalTime>
  <Words>262</Words>
  <Application>Microsoft Office PowerPoint</Application>
  <PresentationFormat>화면 슬라이드 쇼(4:3)</PresentationFormat>
  <Paragraphs>173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각</vt:lpstr>
      <vt:lpstr>MVC2 PPT</vt:lpstr>
      <vt:lpstr>사용한 툴</vt:lpstr>
      <vt:lpstr>메인</vt:lpstr>
      <vt:lpstr>메인 코드</vt:lpstr>
      <vt:lpstr>로그인</vt:lpstr>
      <vt:lpstr>로그인 코드</vt:lpstr>
      <vt:lpstr>회원가입</vt:lpstr>
      <vt:lpstr>회원가입 코드</vt:lpstr>
      <vt:lpstr>회원탈퇴</vt:lpstr>
      <vt:lpstr>상세내용</vt:lpstr>
      <vt:lpstr>상세내용 코드</vt:lpstr>
      <vt:lpstr>리플(로그인전)</vt:lpstr>
      <vt:lpstr>리플(로그인후)</vt:lpstr>
      <vt:lpstr>리플 수정</vt:lpstr>
      <vt:lpstr>리플 코드</vt:lpstr>
      <vt:lpstr>장바구니</vt:lpstr>
      <vt:lpstr>PowerPoint 프레젠테이션</vt:lpstr>
      <vt:lpstr>위시리스트</vt:lpstr>
      <vt:lpstr>데이터베이스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</dc:creator>
  <cp:lastModifiedBy>나</cp:lastModifiedBy>
  <cp:revision>315</cp:revision>
  <dcterms:created xsi:type="dcterms:W3CDTF">2019-07-12T05:54:47Z</dcterms:created>
  <dcterms:modified xsi:type="dcterms:W3CDTF">2019-08-03T16:52:14Z</dcterms:modified>
</cp:coreProperties>
</file>