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1"/>
  </p:notesMasterIdLst>
  <p:sldIdLst>
    <p:sldId id="348" r:id="rId3"/>
    <p:sldId id="347" r:id="rId4"/>
    <p:sldId id="352" r:id="rId5"/>
    <p:sldId id="376" r:id="rId6"/>
    <p:sldId id="298" r:id="rId7"/>
    <p:sldId id="361" r:id="rId8"/>
    <p:sldId id="312" r:id="rId9"/>
    <p:sldId id="374" r:id="rId10"/>
    <p:sldId id="368" r:id="rId11"/>
    <p:sldId id="357" r:id="rId12"/>
    <p:sldId id="365" r:id="rId13"/>
    <p:sldId id="369" r:id="rId14"/>
    <p:sldId id="370" r:id="rId15"/>
    <p:sldId id="371" r:id="rId16"/>
    <p:sldId id="372" r:id="rId17"/>
    <p:sldId id="373" r:id="rId18"/>
    <p:sldId id="362" r:id="rId19"/>
    <p:sldId id="3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진구" initials="강" lastIdx="1" clrIdx="0">
    <p:extLst>
      <p:ext uri="{19B8F6BF-5375-455C-9EA6-DF929625EA0E}">
        <p15:presenceInfo xmlns:p15="http://schemas.microsoft.com/office/powerpoint/2012/main" userId="강진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62B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30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현 재택근무제도에서 개선해야 할 것은</a:t>
            </a:r>
            <a:endParaRPr lang="en-US" altLang="ko-KR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dLbl>
              <c:idx val="0"/>
              <c:layout>
                <c:manualLayout>
                  <c:x val="-0.16229499933190011"/>
                  <c:y val="0.15732914231247097"/>
                </c:manualLayout>
              </c:layout>
              <c:tx>
                <c:rich>
                  <a:bodyPr/>
                  <a:lstStyle/>
                  <a:p>
                    <a:fld id="{AE1BA138-86C0-45F5-B321-93032ECCE8E0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58-4A13-AF76-2E3A2FA9875D}"/>
                </c:ext>
              </c:extLst>
            </c:dLbl>
            <c:dLbl>
              <c:idx val="1"/>
              <c:layout>
                <c:manualLayout>
                  <c:x val="-0.18704734228240544"/>
                  <c:y val="-0.13803102296618533"/>
                </c:manualLayout>
              </c:layout>
              <c:tx>
                <c:rich>
                  <a:bodyPr/>
                  <a:lstStyle/>
                  <a:p>
                    <a:fld id="{05B55E6B-91B3-40FD-8008-9A32D18B458B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E58-4A13-AF76-2E3A2FA9875D}"/>
                </c:ext>
              </c:extLst>
            </c:dLbl>
            <c:dLbl>
              <c:idx val="2"/>
              <c:layout>
                <c:manualLayout>
                  <c:x val="0.12260282138207872"/>
                  <c:y val="-0.14870603845644573"/>
                </c:manualLayout>
              </c:layout>
              <c:tx>
                <c:rich>
                  <a:bodyPr/>
                  <a:lstStyle/>
                  <a:p>
                    <a:fld id="{897AB80C-B65A-4817-86B3-1521AF9466C3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E58-4A13-AF76-2E3A2FA9875D}"/>
                </c:ext>
              </c:extLst>
            </c:dLbl>
            <c:dLbl>
              <c:idx val="3"/>
              <c:layout>
                <c:manualLayout>
                  <c:x val="0.2143122211082778"/>
                  <c:y val="-2.9919386055120875E-3"/>
                </c:manualLayout>
              </c:layout>
              <c:tx>
                <c:rich>
                  <a:bodyPr/>
                  <a:lstStyle/>
                  <a:p>
                    <a:fld id="{782A4665-7746-4D0D-95D2-9BC82061818E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E58-4A13-AF76-2E3A2FA9875D}"/>
                </c:ext>
              </c:extLst>
            </c:dLbl>
            <c:dLbl>
              <c:idx val="4"/>
              <c:layout>
                <c:manualLayout>
                  <c:x val="0.14554929417440848"/>
                  <c:y val="0.1609333095270061"/>
                </c:manualLayout>
              </c:layout>
              <c:tx>
                <c:rich>
                  <a:bodyPr/>
                  <a:lstStyle/>
                  <a:p>
                    <a:fld id="{970AAE84-26F0-4542-8E3F-2FFAA0031450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58-4A13-AF76-2E3A2FA9875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698E47-0F2B-4DC2-BA7B-FC1572598114}" type="CATEGORYNAME">
                      <a:rPr lang="ko-KR" altLang="en-US" sz="900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58-4A13-AF76-2E3A2FA98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회사 차원의 체계적인 업무프로세스</c:v>
                </c:pt>
                <c:pt idx="1">
                  <c:v>협업, 보안, 자료공유 소프트웨어</c:v>
                </c:pt>
                <c:pt idx="2">
                  <c:v>재택근무가 활성화된 기업문화</c:v>
                </c:pt>
                <c:pt idx="3">
                  <c:v>관리자급 직원의 재택근무 이해도</c:v>
                </c:pt>
                <c:pt idx="4">
                  <c:v>재택근무에 적합한 성과관리제도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20</c:v>
                </c:pt>
                <c:pt idx="3">
                  <c:v>17</c:v>
                </c:pt>
                <c:pt idx="4">
                  <c:v>15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F-417C-A6E5-F7CE6DF5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재택근무 지원금 추이</a:t>
            </a:r>
            <a:endParaRPr lang="en-US" altLang="ko-KR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589557797846557"/>
          <c:y val="0.17110659283014323"/>
          <c:w val="0.87193092086576152"/>
          <c:h val="0.678065099232245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1월 1주</c:v>
                </c:pt>
                <c:pt idx="1">
                  <c:v>1월 2주</c:v>
                </c:pt>
                <c:pt idx="2">
                  <c:v>1월 3주</c:v>
                </c:pt>
                <c:pt idx="3">
                  <c:v>1월 4주</c:v>
                </c:pt>
                <c:pt idx="4">
                  <c:v>2월 1주</c:v>
                </c:pt>
                <c:pt idx="5">
                  <c:v>2월 2주</c:v>
                </c:pt>
                <c:pt idx="6">
                  <c:v>2월 3주</c:v>
                </c:pt>
                <c:pt idx="7">
                  <c:v>2월 4주</c:v>
                </c:pt>
                <c:pt idx="8">
                  <c:v>3월 1주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120</c:v>
                </c:pt>
                <c:pt idx="2">
                  <c:v>50</c:v>
                </c:pt>
                <c:pt idx="3">
                  <c:v>150</c:v>
                </c:pt>
                <c:pt idx="4">
                  <c:v>40</c:v>
                </c:pt>
                <c:pt idx="5">
                  <c:v>30</c:v>
                </c:pt>
                <c:pt idx="6">
                  <c:v>60</c:v>
                </c:pt>
                <c:pt idx="7">
                  <c:v>3100</c:v>
                </c:pt>
                <c:pt idx="8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16-4D51-8090-25C13416D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909487"/>
        <c:axId val="353905743"/>
      </c:lineChart>
      <c:catAx>
        <c:axId val="3539094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 baseline="0"/>
            </a:pPr>
            <a:endParaRPr lang="ko-KR"/>
          </a:p>
        </c:txPr>
        <c:crossAx val="353905743"/>
        <c:auto val="1"/>
        <c:lblAlgn val="ctr"/>
        <c:lblOffset val="100"/>
        <c:noMultiLvlLbl val="0"/>
      </c:catAx>
      <c:valAx>
        <c:axId val="353905743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 baseline="0"/>
            </a:pPr>
            <a:endParaRPr lang="ko-KR"/>
          </a:p>
        </c:txPr>
        <c:crossAx val="353909487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4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1&#54016;_PEUM_DB.png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&#54016;%20&#50836;&#44396;&#49324;&#54637;&#51221;&#51032;&#49436;(210906).xls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90064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13982" y="2857630"/>
            <a:ext cx="5822687" cy="126119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Project PIUM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867" dirty="0">
                  <a:solidFill>
                    <a:schemeClr val="bg1"/>
                  </a:solidFill>
                  <a:cs typeface="Arial" pitchFamily="34" charset="0"/>
                </a:rPr>
                <a:t>피어나는 움직임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2DAD81-CF4D-4C3A-B09E-AB19335EFF0B}"/>
              </a:ext>
            </a:extLst>
          </p:cNvPr>
          <p:cNvSpPr txBox="1"/>
          <p:nvPr/>
        </p:nvSpPr>
        <p:spPr>
          <a:xfrm>
            <a:off x="7362473" y="4179987"/>
            <a:ext cx="4777096" cy="269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Team.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이가은</a:t>
            </a:r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정혜진</a:t>
            </a:r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박소연</a:t>
            </a:r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김현수</a:t>
            </a:r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강정구</a:t>
            </a:r>
            <a:r>
              <a:rPr lang="en-US" altLang="ko-KR" sz="115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150" dirty="0">
                <a:solidFill>
                  <a:schemeClr val="bg1"/>
                </a:solidFill>
                <a:cs typeface="Arial" pitchFamily="34" charset="0"/>
              </a:rPr>
              <a:t>이건희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136478" y="177420"/>
            <a:ext cx="11932691" cy="648268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utoShape 4" descr="Untitled">
            <a:extLst>
              <a:ext uri="{FF2B5EF4-FFF2-40B4-BE49-F238E27FC236}">
                <a16:creationId xmlns:a16="http://schemas.microsoft.com/office/drawing/2014/main" id="{56984198-D939-4C60-BE2C-8271E3F0D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hlinkClick r:id="rId2" action="ppaction://hlinkfile"/>
            <a:extLst>
              <a:ext uri="{FF2B5EF4-FFF2-40B4-BE49-F238E27FC236}">
                <a16:creationId xmlns:a16="http://schemas.microsoft.com/office/drawing/2014/main" id="{8C0E906F-7461-495F-B021-7BDE7DED3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3" t="12267" r="10728" b="23612"/>
          <a:stretch/>
        </p:blipFill>
        <p:spPr>
          <a:xfrm>
            <a:off x="412224" y="452324"/>
            <a:ext cx="11367552" cy="5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A4720B-EBD9-45C8-902E-82C43821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750595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6C38-3B4A-4701-8D46-5E4DED1017BE}"/>
              </a:ext>
            </a:extLst>
          </p:cNvPr>
          <p:cNvSpPr/>
          <p:nvPr/>
        </p:nvSpPr>
        <p:spPr>
          <a:xfrm>
            <a:off x="0" y="2217005"/>
            <a:ext cx="12192000" cy="227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300" dirty="0"/>
              <a:t>         </a:t>
            </a:r>
            <a:r>
              <a:rPr lang="en-US" altLang="ko-KR" sz="4300" dirty="0" err="1"/>
              <a:t>LogIn</a:t>
            </a:r>
            <a:r>
              <a:rPr lang="en-US" altLang="ko-KR" sz="4300" dirty="0"/>
              <a:t> API</a:t>
            </a:r>
            <a:endParaRPr lang="ko-KR" altLang="en-US" sz="43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117ABCA-0061-462A-BDDF-085A54A9F49A}"/>
              </a:ext>
            </a:extLst>
          </p:cNvPr>
          <p:cNvSpPr/>
          <p:nvPr/>
        </p:nvSpPr>
        <p:spPr>
          <a:xfrm flipH="1">
            <a:off x="4359349" y="0"/>
            <a:ext cx="7832651" cy="6858000"/>
          </a:xfrm>
          <a:prstGeom prst="homePlate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8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A4720B-EBD9-45C8-902E-82C43821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683"/>
            <a:ext cx="8750595" cy="6778630"/>
          </a:xfrm>
          <a:prstGeom prst="rect">
            <a:avLst/>
          </a:prstGeom>
          <a:solidFill>
            <a:srgbClr val="F7F6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6C38-3B4A-4701-8D46-5E4DED1017BE}"/>
              </a:ext>
            </a:extLst>
          </p:cNvPr>
          <p:cNvSpPr/>
          <p:nvPr/>
        </p:nvSpPr>
        <p:spPr>
          <a:xfrm>
            <a:off x="-2" y="2291314"/>
            <a:ext cx="12192002" cy="2275368"/>
          </a:xfrm>
          <a:prstGeom prst="rect">
            <a:avLst/>
          </a:prstGeom>
          <a:solidFill>
            <a:srgbClr val="62B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300" dirty="0"/>
              <a:t>         </a:t>
            </a:r>
            <a:r>
              <a:rPr lang="ko-KR" altLang="en-US" sz="4300" dirty="0" err="1"/>
              <a:t>칸반</a:t>
            </a:r>
            <a:endParaRPr lang="ko-KR" altLang="en-US" sz="43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117ABCA-0061-462A-BDDF-085A54A9F49A}"/>
              </a:ext>
            </a:extLst>
          </p:cNvPr>
          <p:cNvSpPr/>
          <p:nvPr/>
        </p:nvSpPr>
        <p:spPr>
          <a:xfrm flipH="1">
            <a:off x="4359348" y="-39688"/>
            <a:ext cx="7832652" cy="6897687"/>
          </a:xfrm>
          <a:prstGeom prst="homePlate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A4720B-EBD9-45C8-902E-82C43821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949" y="0"/>
            <a:ext cx="12192000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6C38-3B4A-4701-8D46-5E4DED1017BE}"/>
              </a:ext>
            </a:extLst>
          </p:cNvPr>
          <p:cNvSpPr/>
          <p:nvPr/>
        </p:nvSpPr>
        <p:spPr>
          <a:xfrm>
            <a:off x="0" y="2217005"/>
            <a:ext cx="12192000" cy="227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300" dirty="0"/>
              <a:t>      </a:t>
            </a:r>
            <a:r>
              <a:rPr lang="en-US" altLang="ko-KR" sz="4300" dirty="0" err="1"/>
              <a:t>Prograss</a:t>
            </a:r>
            <a:r>
              <a:rPr lang="ko-KR" altLang="en-US" sz="4300" dirty="0"/>
              <a:t> </a:t>
            </a:r>
            <a:r>
              <a:rPr lang="en-US" altLang="ko-KR" sz="4300" dirty="0"/>
              <a:t>Bar</a:t>
            </a:r>
            <a:endParaRPr lang="ko-KR" altLang="en-US" sz="43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35C591-BEA8-46A4-AC2A-61EC77BF5133}"/>
              </a:ext>
            </a:extLst>
          </p:cNvPr>
          <p:cNvGrpSpPr/>
          <p:nvPr/>
        </p:nvGrpSpPr>
        <p:grpSpPr>
          <a:xfrm>
            <a:off x="4359349" y="-73891"/>
            <a:ext cx="7832651" cy="6858000"/>
            <a:chOff x="4359349" y="-73891"/>
            <a:chExt cx="7832651" cy="6858000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A117ABCA-0061-462A-BDDF-085A54A9F49A}"/>
                </a:ext>
              </a:extLst>
            </p:cNvPr>
            <p:cNvSpPr/>
            <p:nvPr/>
          </p:nvSpPr>
          <p:spPr>
            <a:xfrm flipH="1">
              <a:off x="4359349" y="-73891"/>
              <a:ext cx="7832651" cy="6858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D2DA80-58CF-4514-9EAA-E940B20C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033" y="2587089"/>
              <a:ext cx="6733967" cy="1726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8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A4720B-EBD9-45C8-902E-82C43821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750595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6C38-3B4A-4701-8D46-5E4DED1017BE}"/>
              </a:ext>
            </a:extLst>
          </p:cNvPr>
          <p:cNvSpPr/>
          <p:nvPr/>
        </p:nvSpPr>
        <p:spPr>
          <a:xfrm>
            <a:off x="0" y="2217005"/>
            <a:ext cx="12192000" cy="227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300" dirty="0"/>
              <a:t>         </a:t>
            </a:r>
            <a:r>
              <a:rPr lang="ko-KR" altLang="en-US" sz="4300" dirty="0"/>
              <a:t>알림 기능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117ABCA-0061-462A-BDDF-085A54A9F49A}"/>
              </a:ext>
            </a:extLst>
          </p:cNvPr>
          <p:cNvSpPr/>
          <p:nvPr/>
        </p:nvSpPr>
        <p:spPr>
          <a:xfrm flipH="1">
            <a:off x="4359349" y="0"/>
            <a:ext cx="7832651" cy="6858000"/>
          </a:xfrm>
          <a:prstGeom prst="homePlate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4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A4720B-EBD9-45C8-902E-82C43821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949" y="-74311"/>
            <a:ext cx="8750595" cy="69323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1E6C38-3B4A-4701-8D46-5E4DED1017BE}"/>
              </a:ext>
            </a:extLst>
          </p:cNvPr>
          <p:cNvSpPr/>
          <p:nvPr/>
        </p:nvSpPr>
        <p:spPr>
          <a:xfrm>
            <a:off x="0" y="2217005"/>
            <a:ext cx="12192000" cy="227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300" dirty="0"/>
              <a:t>         </a:t>
            </a:r>
            <a:r>
              <a:rPr lang="ko-KR" altLang="en-US" sz="4300" dirty="0"/>
              <a:t>결제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117ABCA-0061-462A-BDDF-085A54A9F49A}"/>
              </a:ext>
            </a:extLst>
          </p:cNvPr>
          <p:cNvSpPr/>
          <p:nvPr/>
        </p:nvSpPr>
        <p:spPr>
          <a:xfrm flipH="1">
            <a:off x="4359349" y="0"/>
            <a:ext cx="7832651" cy="6858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AE9420-5527-4E60-BB4D-6A6F086FD7C0}"/>
              </a:ext>
            </a:extLst>
          </p:cNvPr>
          <p:cNvSpPr/>
          <p:nvPr/>
        </p:nvSpPr>
        <p:spPr>
          <a:xfrm>
            <a:off x="7426036" y="244344"/>
            <a:ext cx="4396509" cy="622069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6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B42C8B60-D6BA-42C5-861F-2E877EBC72F2}"/>
              </a:ext>
            </a:extLst>
          </p:cNvPr>
          <p:cNvSpPr/>
          <p:nvPr/>
        </p:nvSpPr>
        <p:spPr>
          <a:xfrm rot="10800000">
            <a:off x="5670120" y="4768779"/>
            <a:ext cx="851759" cy="1523290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A498AF-E04F-4E57-9AE0-8AB48BD19BD7}"/>
              </a:ext>
            </a:extLst>
          </p:cNvPr>
          <p:cNvGrpSpPr/>
          <p:nvPr/>
        </p:nvGrpSpPr>
        <p:grpSpPr>
          <a:xfrm>
            <a:off x="3910991" y="2028562"/>
            <a:ext cx="4396146" cy="3463296"/>
            <a:chOff x="1806022" y="2656735"/>
            <a:chExt cx="3988343" cy="3142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2FA4D2-9BC3-4659-A38F-DDEF0C384007}"/>
                </a:ext>
              </a:extLst>
            </p:cNvPr>
            <p:cNvSpPr/>
            <p:nvPr/>
          </p:nvSpPr>
          <p:spPr>
            <a:xfrm>
              <a:off x="1978223" y="2781114"/>
              <a:ext cx="3643942" cy="1270086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512091-BF3C-4FED-B99A-DCFECC92D8A3}"/>
                </a:ext>
              </a:extLst>
            </p:cNvPr>
            <p:cNvSpPr/>
            <p:nvPr/>
          </p:nvSpPr>
          <p:spPr>
            <a:xfrm>
              <a:off x="1806022" y="2656735"/>
              <a:ext cx="3988343" cy="3142032"/>
            </a:xfrm>
            <a:custGeom>
              <a:avLst/>
              <a:gdLst>
                <a:gd name="connsiteX0" fmla="*/ 2388104 w 4776206"/>
                <a:gd name="connsiteY0" fmla="*/ 148949 h 3762713"/>
                <a:gd name="connsiteX1" fmla="*/ 206218 w 4776206"/>
                <a:gd name="connsiteY1" fmla="*/ 909440 h 3762713"/>
                <a:gd name="connsiteX2" fmla="*/ 2388104 w 4776206"/>
                <a:gd name="connsiteY2" fmla="*/ 1669931 h 3762713"/>
                <a:gd name="connsiteX3" fmla="*/ 4569990 w 4776206"/>
                <a:gd name="connsiteY3" fmla="*/ 909440 h 3762713"/>
                <a:gd name="connsiteX4" fmla="*/ 2388104 w 4776206"/>
                <a:gd name="connsiteY4" fmla="*/ 148949 h 3762713"/>
                <a:gd name="connsiteX5" fmla="*/ 2388103 w 4776206"/>
                <a:gd name="connsiteY5" fmla="*/ 0 h 3762713"/>
                <a:gd name="connsiteX6" fmla="*/ 4776206 w 4776206"/>
                <a:gd name="connsiteY6" fmla="*/ 918941 h 3762713"/>
                <a:gd name="connsiteX7" fmla="*/ 4763876 w 4776206"/>
                <a:gd name="connsiteY7" fmla="*/ 1012898 h 3762713"/>
                <a:gd name="connsiteX8" fmla="*/ 4757696 w 4776206"/>
                <a:gd name="connsiteY8" fmla="*/ 1028481 h 3762713"/>
                <a:gd name="connsiteX9" fmla="*/ 4659107 w 4776206"/>
                <a:gd name="connsiteY9" fmla="*/ 1202441 h 3762713"/>
                <a:gd name="connsiteX10" fmla="*/ 3006423 w 4776206"/>
                <a:gd name="connsiteY10" fmla="*/ 3657627 h 3762713"/>
                <a:gd name="connsiteX11" fmla="*/ 3000542 w 4776206"/>
                <a:gd name="connsiteY11" fmla="*/ 3657627 h 3762713"/>
                <a:gd name="connsiteX12" fmla="*/ 2997113 w 4776206"/>
                <a:gd name="connsiteY12" fmla="*/ 3664350 h 3762713"/>
                <a:gd name="connsiteX13" fmla="*/ 2386594 w 4776206"/>
                <a:gd name="connsiteY13" fmla="*/ 3762713 h 3762713"/>
                <a:gd name="connsiteX14" fmla="*/ 1776075 w 4776206"/>
                <a:gd name="connsiteY14" fmla="*/ 3664350 h 3762713"/>
                <a:gd name="connsiteX15" fmla="*/ 1772646 w 4776206"/>
                <a:gd name="connsiteY15" fmla="*/ 3657627 h 3762713"/>
                <a:gd name="connsiteX16" fmla="*/ 1769783 w 4776206"/>
                <a:gd name="connsiteY16" fmla="*/ 3657627 h 3762713"/>
                <a:gd name="connsiteX17" fmla="*/ 117099 w 4776206"/>
                <a:gd name="connsiteY17" fmla="*/ 1202441 h 3762713"/>
                <a:gd name="connsiteX18" fmla="*/ 18511 w 4776206"/>
                <a:gd name="connsiteY18" fmla="*/ 1028481 h 3762713"/>
                <a:gd name="connsiteX19" fmla="*/ 12330 w 4776206"/>
                <a:gd name="connsiteY19" fmla="*/ 1012898 h 3762713"/>
                <a:gd name="connsiteX20" fmla="*/ 0 w 4776206"/>
                <a:gd name="connsiteY20" fmla="*/ 918941 h 3762713"/>
                <a:gd name="connsiteX21" fmla="*/ 2388103 w 4776206"/>
                <a:gd name="connsiteY21" fmla="*/ 0 h 37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6206" h="3762713">
                  <a:moveTo>
                    <a:pt x="2388104" y="148949"/>
                  </a:moveTo>
                  <a:cubicBezTo>
                    <a:pt x="1183082" y="148949"/>
                    <a:pt x="206218" y="489432"/>
                    <a:pt x="206218" y="909440"/>
                  </a:cubicBezTo>
                  <a:cubicBezTo>
                    <a:pt x="206218" y="1329448"/>
                    <a:pt x="1183082" y="1669931"/>
                    <a:pt x="2388104" y="1669931"/>
                  </a:cubicBezTo>
                  <a:cubicBezTo>
                    <a:pt x="3593126" y="1669931"/>
                    <a:pt x="4569990" y="1329448"/>
                    <a:pt x="4569990" y="909440"/>
                  </a:cubicBezTo>
                  <a:cubicBezTo>
                    <a:pt x="4569990" y="489432"/>
                    <a:pt x="3593126" y="148949"/>
                    <a:pt x="2388104" y="148949"/>
                  </a:cubicBezTo>
                  <a:close/>
                  <a:moveTo>
                    <a:pt x="2388103" y="0"/>
                  </a:moveTo>
                  <a:cubicBezTo>
                    <a:pt x="3707016" y="0"/>
                    <a:pt x="4776206" y="411424"/>
                    <a:pt x="4776206" y="918941"/>
                  </a:cubicBezTo>
                  <a:cubicBezTo>
                    <a:pt x="4776206" y="950661"/>
                    <a:pt x="4772029" y="982005"/>
                    <a:pt x="4763876" y="1012898"/>
                  </a:cubicBezTo>
                  <a:lnTo>
                    <a:pt x="4757696" y="1028481"/>
                  </a:lnTo>
                  <a:lnTo>
                    <a:pt x="4659107" y="1202441"/>
                  </a:lnTo>
                  <a:lnTo>
                    <a:pt x="3006423" y="3657627"/>
                  </a:lnTo>
                  <a:lnTo>
                    <a:pt x="3000542" y="3657627"/>
                  </a:lnTo>
                  <a:lnTo>
                    <a:pt x="2997113" y="3664350"/>
                  </a:lnTo>
                  <a:cubicBezTo>
                    <a:pt x="2939004" y="3720486"/>
                    <a:pt x="2687745" y="3762713"/>
                    <a:pt x="2386594" y="3762713"/>
                  </a:cubicBezTo>
                  <a:cubicBezTo>
                    <a:pt x="2085443" y="3762713"/>
                    <a:pt x="1834184" y="3720486"/>
                    <a:pt x="1776075" y="3664350"/>
                  </a:cubicBezTo>
                  <a:lnTo>
                    <a:pt x="1772646" y="3657627"/>
                  </a:lnTo>
                  <a:lnTo>
                    <a:pt x="1769783" y="3657627"/>
                  </a:lnTo>
                  <a:lnTo>
                    <a:pt x="117099" y="1202441"/>
                  </a:lnTo>
                  <a:lnTo>
                    <a:pt x="18511" y="1028481"/>
                  </a:lnTo>
                  <a:lnTo>
                    <a:pt x="12330" y="1012898"/>
                  </a:lnTo>
                  <a:cubicBezTo>
                    <a:pt x="4177" y="982005"/>
                    <a:pt x="0" y="950661"/>
                    <a:pt x="0" y="918941"/>
                  </a:cubicBezTo>
                  <a:cubicBezTo>
                    <a:pt x="0" y="411424"/>
                    <a:pt x="1069190" y="0"/>
                    <a:pt x="238810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AB36116-BD83-42A3-BA13-C8E5E4122EEA}"/>
              </a:ext>
            </a:extLst>
          </p:cNvPr>
          <p:cNvSpPr>
            <a:spLocks noChangeAspect="1"/>
          </p:cNvSpPr>
          <p:nvPr/>
        </p:nvSpPr>
        <p:spPr>
          <a:xfrm>
            <a:off x="4999629" y="3637163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7D25D-B2A4-48B9-8704-3525D8B84F18}"/>
              </a:ext>
            </a:extLst>
          </p:cNvPr>
          <p:cNvSpPr>
            <a:spLocks noChangeAspect="1"/>
          </p:cNvSpPr>
          <p:nvPr/>
        </p:nvSpPr>
        <p:spPr>
          <a:xfrm>
            <a:off x="6436495" y="3670107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C0993F-3986-4E48-B193-2ED30E41A9F5}"/>
              </a:ext>
            </a:extLst>
          </p:cNvPr>
          <p:cNvSpPr>
            <a:spLocks noChangeAspect="1"/>
          </p:cNvSpPr>
          <p:nvPr/>
        </p:nvSpPr>
        <p:spPr>
          <a:xfrm>
            <a:off x="7017107" y="2635918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30B7B-F7A3-481A-AE6F-866C1E09A8D5}"/>
              </a:ext>
            </a:extLst>
          </p:cNvPr>
          <p:cNvSpPr>
            <a:spLocks noChangeAspect="1"/>
          </p:cNvSpPr>
          <p:nvPr/>
        </p:nvSpPr>
        <p:spPr>
          <a:xfrm>
            <a:off x="5737175" y="2638098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70617D-9D35-470C-9139-01D8ED6CFC6E}"/>
              </a:ext>
            </a:extLst>
          </p:cNvPr>
          <p:cNvSpPr>
            <a:spLocks noChangeAspect="1"/>
          </p:cNvSpPr>
          <p:nvPr/>
        </p:nvSpPr>
        <p:spPr>
          <a:xfrm>
            <a:off x="5731149" y="4564672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39B3D-C28C-49C5-9878-9F33906A1CE6}"/>
              </a:ext>
            </a:extLst>
          </p:cNvPr>
          <p:cNvSpPr txBox="1"/>
          <p:nvPr/>
        </p:nvSpPr>
        <p:spPr>
          <a:xfrm>
            <a:off x="1573222" y="2485411"/>
            <a:ext cx="22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IntelliJ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5DF2F-AC59-4166-84AF-1C7509638624}"/>
              </a:ext>
            </a:extLst>
          </p:cNvPr>
          <p:cNvSpPr txBox="1"/>
          <p:nvPr/>
        </p:nvSpPr>
        <p:spPr>
          <a:xfrm>
            <a:off x="1573222" y="3893312"/>
            <a:ext cx="22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MyBatis3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CA906-F321-4B88-97CE-7607D7885B8F}"/>
              </a:ext>
            </a:extLst>
          </p:cNvPr>
          <p:cNvSpPr txBox="1"/>
          <p:nvPr/>
        </p:nvSpPr>
        <p:spPr>
          <a:xfrm>
            <a:off x="1573222" y="4970619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ED5B6-C41B-4452-9CB6-F74197368FAC}"/>
              </a:ext>
            </a:extLst>
          </p:cNvPr>
          <p:cNvSpPr>
            <a:spLocks noChangeAspect="1"/>
          </p:cNvSpPr>
          <p:nvPr/>
        </p:nvSpPr>
        <p:spPr>
          <a:xfrm>
            <a:off x="760948" y="2258152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055A99-347D-43C2-9D31-2C5EE9347244}"/>
              </a:ext>
            </a:extLst>
          </p:cNvPr>
          <p:cNvSpPr>
            <a:spLocks noChangeAspect="1"/>
          </p:cNvSpPr>
          <p:nvPr/>
        </p:nvSpPr>
        <p:spPr>
          <a:xfrm>
            <a:off x="760948" y="3639254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DD3729-BC7D-47EF-A8FA-7A3A2035C28F}"/>
              </a:ext>
            </a:extLst>
          </p:cNvPr>
          <p:cNvSpPr>
            <a:spLocks noChangeAspect="1"/>
          </p:cNvSpPr>
          <p:nvPr/>
        </p:nvSpPr>
        <p:spPr>
          <a:xfrm>
            <a:off x="760948" y="5020357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DE190-7274-4D43-89DB-3DDBC0DF8CA4}"/>
              </a:ext>
            </a:extLst>
          </p:cNvPr>
          <p:cNvSpPr txBox="1"/>
          <p:nvPr/>
        </p:nvSpPr>
        <p:spPr>
          <a:xfrm flipH="1">
            <a:off x="8412806" y="2417709"/>
            <a:ext cx="22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Amazon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Server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B60B2-AC68-4CE9-85A9-2D1B77E6D77E}"/>
              </a:ext>
            </a:extLst>
          </p:cNvPr>
          <p:cNvSpPr txBox="1"/>
          <p:nvPr/>
        </p:nvSpPr>
        <p:spPr>
          <a:xfrm flipH="1">
            <a:off x="8412806" y="3873516"/>
            <a:ext cx="22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MySQL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1760-D73B-4088-B1EF-6058D2DF2BB0}"/>
              </a:ext>
            </a:extLst>
          </p:cNvPr>
          <p:cNvSpPr txBox="1"/>
          <p:nvPr/>
        </p:nvSpPr>
        <p:spPr>
          <a:xfrm flipH="1">
            <a:off x="8412806" y="4970618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4529C5-B30D-4530-AC2D-359C28295C71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2258151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098183-E2A2-4876-9ABE-17640E3FFF53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3639253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8ACC5-165B-446D-9172-FEEB399068BB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5020356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B4C104E-72BC-4F02-81C4-855ADAA2DC7B}"/>
              </a:ext>
            </a:extLst>
          </p:cNvPr>
          <p:cNvGrpSpPr/>
          <p:nvPr/>
        </p:nvGrpSpPr>
        <p:grpSpPr>
          <a:xfrm>
            <a:off x="4553227" y="2537104"/>
            <a:ext cx="731520" cy="731520"/>
            <a:chOff x="4237751" y="2535589"/>
            <a:chExt cx="731520" cy="731520"/>
          </a:xfrm>
        </p:grpSpPr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D46AACD0-C653-4ECD-965B-5BF93342F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7751" y="2535589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D5739E4-0C9C-4AA7-BA4A-473CABEA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734" y="2577442"/>
              <a:ext cx="647555" cy="647555"/>
            </a:xfrm>
            <a:prstGeom prst="rect">
              <a:avLst/>
            </a:prstGeom>
          </p:spPr>
        </p:pic>
      </p:grpSp>
      <p:pic>
        <p:nvPicPr>
          <p:cNvPr id="45" name="그래픽 44">
            <a:extLst>
              <a:ext uri="{FF2B5EF4-FFF2-40B4-BE49-F238E27FC236}">
                <a16:creationId xmlns:a16="http://schemas.microsoft.com/office/drawing/2014/main" id="{DFF2ADD2-17DA-44DD-AD17-1EC3AA171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857" t="11787" r="3736" b="16348"/>
          <a:stretch/>
        </p:blipFill>
        <p:spPr>
          <a:xfrm>
            <a:off x="5842278" y="2649727"/>
            <a:ext cx="533571" cy="7332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5DE7894-DF76-499A-AFD6-DD5C43830A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93" r="22635"/>
          <a:stretch/>
        </p:blipFill>
        <p:spPr>
          <a:xfrm>
            <a:off x="7102412" y="2617034"/>
            <a:ext cx="560909" cy="72005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1370A49-7CA5-4C99-AE4E-9E0194D0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225" y="3631924"/>
            <a:ext cx="719680" cy="71968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7911F8B-B4D4-464B-BD44-22B80EF19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39" y="3822507"/>
            <a:ext cx="666950" cy="320136"/>
          </a:xfrm>
          <a:prstGeom prst="rect">
            <a:avLst/>
          </a:prstGeom>
        </p:spPr>
      </p:pic>
      <p:sp>
        <p:nvSpPr>
          <p:cNvPr id="50" name="Oval 8">
            <a:extLst>
              <a:ext uri="{FF2B5EF4-FFF2-40B4-BE49-F238E27FC236}">
                <a16:creationId xmlns:a16="http://schemas.microsoft.com/office/drawing/2014/main" id="{04741CB3-42FF-47BF-BEC4-B2FFD9F3CFA7}"/>
              </a:ext>
            </a:extLst>
          </p:cNvPr>
          <p:cNvSpPr>
            <a:spLocks noChangeAspect="1"/>
          </p:cNvSpPr>
          <p:nvPr/>
        </p:nvSpPr>
        <p:spPr>
          <a:xfrm>
            <a:off x="5110758" y="1780320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E80E3D63-AC52-431F-831D-972E630F67D6}"/>
              </a:ext>
            </a:extLst>
          </p:cNvPr>
          <p:cNvSpPr>
            <a:spLocks noChangeAspect="1"/>
          </p:cNvSpPr>
          <p:nvPr/>
        </p:nvSpPr>
        <p:spPr>
          <a:xfrm>
            <a:off x="6285587" y="1789757"/>
            <a:ext cx="731520" cy="731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07EF00D-867B-47DE-A9E8-01CA03357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12" y="1815761"/>
            <a:ext cx="688471" cy="68847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2AD25EA-FE46-4047-9463-EED1EACBFA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44" y="1715678"/>
            <a:ext cx="804347" cy="804347"/>
          </a:xfrm>
          <a:prstGeom prst="rect">
            <a:avLst/>
          </a:prstGeom>
        </p:spPr>
      </p:pic>
      <p:pic>
        <p:nvPicPr>
          <p:cNvPr id="62" name="그림 61" descr="화살이(가) 표시된 사진&#10;&#10;자동 생성된 설명">
            <a:extLst>
              <a:ext uri="{FF2B5EF4-FFF2-40B4-BE49-F238E27FC236}">
                <a16:creationId xmlns:a16="http://schemas.microsoft.com/office/drawing/2014/main" id="{C7317C73-A8EF-45BA-84D9-ED08BA4E33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5" y="2136868"/>
            <a:ext cx="1394310" cy="96033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6E1C704-38FF-40AF-B20F-F14F0AF68D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6" y="3226512"/>
            <a:ext cx="1481768" cy="148176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40404A9-6AB1-47CC-B219-550C7674AA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9532" y="2504232"/>
            <a:ext cx="661447" cy="24859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3271F-49CF-4E4E-B646-EDED6E549C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40" y="3747847"/>
            <a:ext cx="528339" cy="5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Trip</a:t>
            </a:r>
          </a:p>
        </p:txBody>
      </p:sp>
      <p:grpSp>
        <p:nvGrpSpPr>
          <p:cNvPr id="37" name="Group 20480">
            <a:extLst>
              <a:ext uri="{FF2B5EF4-FFF2-40B4-BE49-F238E27FC236}">
                <a16:creationId xmlns:a16="http://schemas.microsoft.com/office/drawing/2014/main" id="{3B2A0339-B1C7-44FB-8832-37C72DAD79D8}"/>
              </a:ext>
            </a:extLst>
          </p:cNvPr>
          <p:cNvGrpSpPr/>
          <p:nvPr/>
        </p:nvGrpSpPr>
        <p:grpSpPr>
          <a:xfrm>
            <a:off x="1813777" y="2055350"/>
            <a:ext cx="9366751" cy="2421729"/>
            <a:chOff x="1291353" y="1755670"/>
            <a:chExt cx="7025063" cy="1816297"/>
          </a:xfrm>
        </p:grpSpPr>
        <p:sp>
          <p:nvSpPr>
            <p:cNvPr id="38" name="Block Arc 21">
              <a:extLst>
                <a:ext uri="{FF2B5EF4-FFF2-40B4-BE49-F238E27FC236}">
                  <a16:creationId xmlns:a16="http://schemas.microsoft.com/office/drawing/2014/main" id="{AF2249C6-B795-4EF8-B5DF-F1464425FA83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0479">
              <a:extLst>
                <a:ext uri="{FF2B5EF4-FFF2-40B4-BE49-F238E27FC236}">
                  <a16:creationId xmlns:a16="http://schemas.microsoft.com/office/drawing/2014/main" id="{C0DB8AAD-9EA5-492C-8481-72B54CCBEA32}"/>
                </a:ext>
              </a:extLst>
            </p:cNvPr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4FE6902-30A7-4C12-AA37-3DD949EC164F}"/>
                </a:ext>
              </a:extLst>
            </p:cNvPr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5">
            <a:extLst>
              <a:ext uri="{FF2B5EF4-FFF2-40B4-BE49-F238E27FC236}">
                <a16:creationId xmlns:a16="http://schemas.microsoft.com/office/drawing/2014/main" id="{AD602BAA-D1BB-467A-8AE1-F5FD57CE7E87}"/>
              </a:ext>
            </a:extLst>
          </p:cNvPr>
          <p:cNvGrpSpPr/>
          <p:nvPr/>
        </p:nvGrpSpPr>
        <p:grpSpPr>
          <a:xfrm>
            <a:off x="1229596" y="1507264"/>
            <a:ext cx="1219200" cy="1219200"/>
            <a:chOff x="5364088" y="2787774"/>
            <a:chExt cx="914400" cy="914400"/>
          </a:xfrm>
        </p:grpSpPr>
        <p:sp>
          <p:nvSpPr>
            <p:cNvPr id="42" name="Oval 3">
              <a:extLst>
                <a:ext uri="{FF2B5EF4-FFF2-40B4-BE49-F238E27FC236}">
                  <a16:creationId xmlns:a16="http://schemas.microsoft.com/office/drawing/2014/main" id="{C3F30454-7BF0-4A88-A22E-27246FC41334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D888E78A-A502-4A6E-AD03-07A609F6F6C3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7">
            <a:extLst>
              <a:ext uri="{FF2B5EF4-FFF2-40B4-BE49-F238E27FC236}">
                <a16:creationId xmlns:a16="http://schemas.microsoft.com/office/drawing/2014/main" id="{9803DBD3-E92A-40C5-A44F-CAEC238A8D1B}"/>
              </a:ext>
            </a:extLst>
          </p:cNvPr>
          <p:cNvGrpSpPr/>
          <p:nvPr/>
        </p:nvGrpSpPr>
        <p:grpSpPr>
          <a:xfrm>
            <a:off x="4812907" y="1507264"/>
            <a:ext cx="1219200" cy="1219200"/>
            <a:chOff x="5364088" y="2787774"/>
            <a:chExt cx="914400" cy="914400"/>
          </a:xfrm>
        </p:grpSpPr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57848F41-276D-4D9B-86E5-B497A2397600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CBC861DC-4454-4FD5-B4E1-665141175CCA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B4AD8864-AFDE-418D-BB39-EDBC44E5C04C}"/>
              </a:ext>
            </a:extLst>
          </p:cNvPr>
          <p:cNvGrpSpPr/>
          <p:nvPr/>
        </p:nvGrpSpPr>
        <p:grpSpPr>
          <a:xfrm>
            <a:off x="8396217" y="1507264"/>
            <a:ext cx="1219200" cy="1219200"/>
            <a:chOff x="5364088" y="2787774"/>
            <a:chExt cx="914400" cy="914400"/>
          </a:xfrm>
        </p:grpSpPr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1BC3A8F2-15FC-4722-8C72-4D31DBD3DBAE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FCA3D368-0652-42D3-B6A9-DC744B46D9B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id="{548AC231-D679-48C0-A4C0-BBD7241C0E96}"/>
              </a:ext>
            </a:extLst>
          </p:cNvPr>
          <p:cNvGrpSpPr/>
          <p:nvPr/>
        </p:nvGrpSpPr>
        <p:grpSpPr>
          <a:xfrm>
            <a:off x="3426317" y="1912329"/>
            <a:ext cx="409071" cy="409071"/>
            <a:chOff x="1547664" y="3147814"/>
            <a:chExt cx="720080" cy="720080"/>
          </a:xfrm>
        </p:grpSpPr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9C905DBE-8940-4C0A-8601-E995503D4E8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8" name="Chevron 19">
              <a:extLst>
                <a:ext uri="{FF2B5EF4-FFF2-40B4-BE49-F238E27FC236}">
                  <a16:creationId xmlns:a16="http://schemas.microsoft.com/office/drawing/2014/main" id="{C8F5633E-4B94-46E9-8B90-72C71EA0D0E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22">
            <a:extLst>
              <a:ext uri="{FF2B5EF4-FFF2-40B4-BE49-F238E27FC236}">
                <a16:creationId xmlns:a16="http://schemas.microsoft.com/office/drawing/2014/main" id="{B55A3FBB-9C3B-4301-9FE2-8489910910FA}"/>
              </a:ext>
            </a:extLst>
          </p:cNvPr>
          <p:cNvGrpSpPr/>
          <p:nvPr/>
        </p:nvGrpSpPr>
        <p:grpSpPr>
          <a:xfrm>
            <a:off x="7009627" y="1912329"/>
            <a:ext cx="409071" cy="409071"/>
            <a:chOff x="1547664" y="3147814"/>
            <a:chExt cx="720080" cy="720080"/>
          </a:xfrm>
        </p:grpSpPr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536AE80D-5412-4B34-9A78-531607B6203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1" name="Chevron 24">
              <a:extLst>
                <a:ext uri="{FF2B5EF4-FFF2-40B4-BE49-F238E27FC236}">
                  <a16:creationId xmlns:a16="http://schemas.microsoft.com/office/drawing/2014/main" id="{6BDEF46F-1A07-45CD-AFFE-B2F8B2EC79C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5">
            <a:extLst>
              <a:ext uri="{FF2B5EF4-FFF2-40B4-BE49-F238E27FC236}">
                <a16:creationId xmlns:a16="http://schemas.microsoft.com/office/drawing/2014/main" id="{FFD0CAB4-80EA-4496-A7A4-FD86D8B660AE}"/>
              </a:ext>
            </a:extLst>
          </p:cNvPr>
          <p:cNvGrpSpPr/>
          <p:nvPr/>
        </p:nvGrpSpPr>
        <p:grpSpPr>
          <a:xfrm rot="10800000">
            <a:off x="5217973" y="4223365"/>
            <a:ext cx="409071" cy="409071"/>
            <a:chOff x="1547664" y="3147814"/>
            <a:chExt cx="720080" cy="720080"/>
          </a:xfrm>
        </p:grpSpPr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9CE744D6-8DF2-45DF-9CFA-FD8D45AAE533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" name="Chevron 27">
              <a:extLst>
                <a:ext uri="{FF2B5EF4-FFF2-40B4-BE49-F238E27FC236}">
                  <a16:creationId xmlns:a16="http://schemas.microsoft.com/office/drawing/2014/main" id="{005878FE-09F8-4F93-A535-33A5267937A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8">
            <a:extLst>
              <a:ext uri="{FF2B5EF4-FFF2-40B4-BE49-F238E27FC236}">
                <a16:creationId xmlns:a16="http://schemas.microsoft.com/office/drawing/2014/main" id="{5E4D7199-8612-4BAA-877F-21ACC81BFDC9}"/>
              </a:ext>
            </a:extLst>
          </p:cNvPr>
          <p:cNvGrpSpPr/>
          <p:nvPr/>
        </p:nvGrpSpPr>
        <p:grpSpPr>
          <a:xfrm rot="5400000">
            <a:off x="10892495" y="3067846"/>
            <a:ext cx="409071" cy="409071"/>
            <a:chOff x="1547664" y="3147814"/>
            <a:chExt cx="720080" cy="720080"/>
          </a:xfrm>
        </p:grpSpPr>
        <p:sp>
          <p:nvSpPr>
            <p:cNvPr id="66" name="Oval 29">
              <a:extLst>
                <a:ext uri="{FF2B5EF4-FFF2-40B4-BE49-F238E27FC236}">
                  <a16:creationId xmlns:a16="http://schemas.microsoft.com/office/drawing/2014/main" id="{66D1F648-590D-4063-A03C-8401458EEA6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7" name="Chevron 30">
              <a:extLst>
                <a:ext uri="{FF2B5EF4-FFF2-40B4-BE49-F238E27FC236}">
                  <a16:creationId xmlns:a16="http://schemas.microsoft.com/office/drawing/2014/main" id="{C2233977-CDA4-4250-A67E-14BE1E71FEE3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8" name="Block Arc 14">
            <a:extLst>
              <a:ext uri="{FF2B5EF4-FFF2-40B4-BE49-F238E27FC236}">
                <a16:creationId xmlns:a16="http://schemas.microsoft.com/office/drawing/2014/main" id="{A40F12AD-0170-4063-B914-3B33C42EC362}"/>
              </a:ext>
            </a:extLst>
          </p:cNvPr>
          <p:cNvSpPr/>
          <p:nvPr/>
        </p:nvSpPr>
        <p:spPr>
          <a:xfrm rot="16200000">
            <a:off x="1616921" y="1894443"/>
            <a:ext cx="444551" cy="444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F990DAF7-6BF2-4B72-B2CC-1F18AB54F2EC}"/>
              </a:ext>
            </a:extLst>
          </p:cNvPr>
          <p:cNvSpPr/>
          <p:nvPr/>
        </p:nvSpPr>
        <p:spPr>
          <a:xfrm>
            <a:off x="8803307" y="1934067"/>
            <a:ext cx="405020" cy="33856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Teardrop 6">
            <a:extLst>
              <a:ext uri="{FF2B5EF4-FFF2-40B4-BE49-F238E27FC236}">
                <a16:creationId xmlns:a16="http://schemas.microsoft.com/office/drawing/2014/main" id="{BE1421ED-49DE-4B2D-81D1-31B3B003D459}"/>
              </a:ext>
            </a:extLst>
          </p:cNvPr>
          <p:cNvSpPr/>
          <p:nvPr/>
        </p:nvSpPr>
        <p:spPr>
          <a:xfrm rot="8100000">
            <a:off x="5226986" y="1907829"/>
            <a:ext cx="391039" cy="39104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73" name="Group 43">
            <a:extLst>
              <a:ext uri="{FF2B5EF4-FFF2-40B4-BE49-F238E27FC236}">
                <a16:creationId xmlns:a16="http://schemas.microsoft.com/office/drawing/2014/main" id="{170AAB54-6563-4221-9FB4-61CB2DC60FC2}"/>
              </a:ext>
            </a:extLst>
          </p:cNvPr>
          <p:cNvGrpSpPr/>
          <p:nvPr/>
        </p:nvGrpSpPr>
        <p:grpSpPr>
          <a:xfrm>
            <a:off x="4073199" y="2824623"/>
            <a:ext cx="2698611" cy="1120367"/>
            <a:chOff x="803640" y="3362835"/>
            <a:chExt cx="2059657" cy="8402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FC6890-8F50-4BF2-A512-FAC25F0574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~21.09.07</a:t>
              </a: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레이아웃 및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DB, </a:t>
              </a: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정의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20A64B-3339-4825-831B-5A818E9B455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Second Trip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46">
            <a:extLst>
              <a:ext uri="{FF2B5EF4-FFF2-40B4-BE49-F238E27FC236}">
                <a16:creationId xmlns:a16="http://schemas.microsoft.com/office/drawing/2014/main" id="{3A6E660B-0F3F-41AF-85FC-451FD7EE75A8}"/>
              </a:ext>
            </a:extLst>
          </p:cNvPr>
          <p:cNvGrpSpPr/>
          <p:nvPr/>
        </p:nvGrpSpPr>
        <p:grpSpPr>
          <a:xfrm>
            <a:off x="7656507" y="2824622"/>
            <a:ext cx="2698611" cy="874144"/>
            <a:chOff x="803640" y="3362835"/>
            <a:chExt cx="2059657" cy="65560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3EFA171-5573-494D-B039-5633836B923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 21.09.08</a:t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중간 발표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356C58-0D80-41D5-AAEC-C5873AD2C04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Third Trip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0E8984-C450-4914-8E33-2C7BA4827969}"/>
              </a:ext>
            </a:extLst>
          </p:cNvPr>
          <p:cNvGrpSpPr/>
          <p:nvPr/>
        </p:nvGrpSpPr>
        <p:grpSpPr>
          <a:xfrm>
            <a:off x="5843616" y="3794274"/>
            <a:ext cx="2698611" cy="2201762"/>
            <a:chOff x="2298168" y="3818299"/>
            <a:chExt cx="2698611" cy="2201762"/>
          </a:xfrm>
        </p:grpSpPr>
        <p:grpSp>
          <p:nvGrpSpPr>
            <p:cNvPr id="50" name="Group 13">
              <a:extLst>
                <a:ext uri="{FF2B5EF4-FFF2-40B4-BE49-F238E27FC236}">
                  <a16:creationId xmlns:a16="http://schemas.microsoft.com/office/drawing/2014/main" id="{593357AB-0178-4542-AB95-E2F7A7741804}"/>
                </a:ext>
              </a:extLst>
            </p:cNvPr>
            <p:cNvGrpSpPr/>
            <p:nvPr/>
          </p:nvGrpSpPr>
          <p:grpSpPr>
            <a:xfrm>
              <a:off x="3021252" y="3818299"/>
              <a:ext cx="1219200" cy="1219200"/>
              <a:chOff x="5364088" y="2787774"/>
              <a:chExt cx="914400" cy="914400"/>
            </a:xfrm>
          </p:grpSpPr>
          <p:sp>
            <p:nvSpPr>
              <p:cNvPr id="51" name="Oval 14">
                <a:extLst>
                  <a:ext uri="{FF2B5EF4-FFF2-40B4-BE49-F238E27FC236}">
                    <a16:creationId xmlns:a16="http://schemas.microsoft.com/office/drawing/2014/main" id="{3931B5F2-CEA5-4FA9-B945-447C6941F574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15">
                <a:extLst>
                  <a:ext uri="{FF2B5EF4-FFF2-40B4-BE49-F238E27FC236}">
                    <a16:creationId xmlns:a16="http://schemas.microsoft.com/office/drawing/2014/main" id="{40BD7895-9CB0-4348-8923-4B6B0EE1279B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ounded Rectangle 27">
              <a:extLst>
                <a:ext uri="{FF2B5EF4-FFF2-40B4-BE49-F238E27FC236}">
                  <a16:creationId xmlns:a16="http://schemas.microsoft.com/office/drawing/2014/main" id="{B89C091E-1269-4375-A02A-4AE477725371}"/>
                </a:ext>
              </a:extLst>
            </p:cNvPr>
            <p:cNvSpPr/>
            <p:nvPr/>
          </p:nvSpPr>
          <p:spPr>
            <a:xfrm>
              <a:off x="3428094" y="4259388"/>
              <a:ext cx="438759" cy="337025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79" name="Group 49">
              <a:extLst>
                <a:ext uri="{FF2B5EF4-FFF2-40B4-BE49-F238E27FC236}">
                  <a16:creationId xmlns:a16="http://schemas.microsoft.com/office/drawing/2014/main" id="{248BD4DA-1F7D-4EE8-A2CB-E7FE03E79A8D}"/>
                </a:ext>
              </a:extLst>
            </p:cNvPr>
            <p:cNvGrpSpPr/>
            <p:nvPr/>
          </p:nvGrpSpPr>
          <p:grpSpPr>
            <a:xfrm>
              <a:off x="2298168" y="5145917"/>
              <a:ext cx="2698611" cy="874144"/>
              <a:chOff x="803640" y="3362835"/>
              <a:chExt cx="2059657" cy="65560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87C631-D8F4-49F9-B8BF-FF342AD58CB9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~ 21.10.25</a:t>
                </a:r>
                <a:b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및 구현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C6B790-3014-4427-BD2A-026A7C90F7F4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Fourth Trip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590BD5-3A72-4128-856C-6D9D267952D6}"/>
              </a:ext>
            </a:extLst>
          </p:cNvPr>
          <p:cNvGrpSpPr/>
          <p:nvPr/>
        </p:nvGrpSpPr>
        <p:grpSpPr>
          <a:xfrm>
            <a:off x="2281546" y="3752125"/>
            <a:ext cx="2698611" cy="2201762"/>
            <a:chOff x="5881479" y="3818299"/>
            <a:chExt cx="2698611" cy="2201762"/>
          </a:xfrm>
        </p:grpSpPr>
        <p:grpSp>
          <p:nvGrpSpPr>
            <p:cNvPr id="53" name="Group 16">
              <a:extLst>
                <a:ext uri="{FF2B5EF4-FFF2-40B4-BE49-F238E27FC236}">
                  <a16:creationId xmlns:a16="http://schemas.microsoft.com/office/drawing/2014/main" id="{C4E2DABB-D926-469E-939A-933CB05AB4F5}"/>
                </a:ext>
              </a:extLst>
            </p:cNvPr>
            <p:cNvGrpSpPr/>
            <p:nvPr/>
          </p:nvGrpSpPr>
          <p:grpSpPr>
            <a:xfrm>
              <a:off x="6604563" y="3818299"/>
              <a:ext cx="1219200" cy="1219200"/>
              <a:chOff x="5364088" y="2787774"/>
              <a:chExt cx="914400" cy="914400"/>
            </a:xfrm>
          </p:grpSpPr>
          <p:sp>
            <p:nvSpPr>
              <p:cNvPr id="54" name="Oval 17">
                <a:extLst>
                  <a:ext uri="{FF2B5EF4-FFF2-40B4-BE49-F238E27FC236}">
                    <a16:creationId xmlns:a16="http://schemas.microsoft.com/office/drawing/2014/main" id="{927EC366-6E12-49A5-ABC8-8968A11A43BD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18">
                <a:extLst>
                  <a:ext uri="{FF2B5EF4-FFF2-40B4-BE49-F238E27FC236}">
                    <a16:creationId xmlns:a16="http://schemas.microsoft.com/office/drawing/2014/main" id="{9A6D7521-67E4-419E-8C71-56381580D297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id="{9F84F0C7-12CA-4F27-AB4B-2BA6E7BCF6DC}"/>
                </a:ext>
              </a:extLst>
            </p:cNvPr>
            <p:cNvSpPr/>
            <p:nvPr/>
          </p:nvSpPr>
          <p:spPr>
            <a:xfrm rot="2700000">
              <a:off x="7065075" y="4145435"/>
              <a:ext cx="298172" cy="567287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82" name="Group 52">
              <a:extLst>
                <a:ext uri="{FF2B5EF4-FFF2-40B4-BE49-F238E27FC236}">
                  <a16:creationId xmlns:a16="http://schemas.microsoft.com/office/drawing/2014/main" id="{34066332-45BE-4128-8CAD-A494D0314EE7}"/>
                </a:ext>
              </a:extLst>
            </p:cNvPr>
            <p:cNvGrpSpPr/>
            <p:nvPr/>
          </p:nvGrpSpPr>
          <p:grpSpPr>
            <a:xfrm>
              <a:off x="5881479" y="5145917"/>
              <a:ext cx="2698611" cy="874144"/>
              <a:chOff x="803640" y="3362835"/>
              <a:chExt cx="2059657" cy="65560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236B69-4161-4B7E-AB62-9C696A24F14F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~ 21.10.26</a:t>
                </a:r>
              </a:p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최종 발표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895D14-E897-40DA-88A7-130A531AAC22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Last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Trip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7" name="Group 40">
            <a:extLst>
              <a:ext uri="{FF2B5EF4-FFF2-40B4-BE49-F238E27FC236}">
                <a16:creationId xmlns:a16="http://schemas.microsoft.com/office/drawing/2014/main" id="{E1D50DF8-5278-4A91-8838-65B305898BEF}"/>
              </a:ext>
            </a:extLst>
          </p:cNvPr>
          <p:cNvGrpSpPr/>
          <p:nvPr/>
        </p:nvGrpSpPr>
        <p:grpSpPr>
          <a:xfrm>
            <a:off x="489891" y="2824622"/>
            <a:ext cx="2698611" cy="874144"/>
            <a:chOff x="803640" y="3362835"/>
            <a:chExt cx="2059657" cy="65560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F4AEDE-E46D-4617-AF9D-314E2C4B00B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~21.09.01</a:t>
              </a: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주제 선정 및 벤치마킹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F8395-02BA-4240-851C-EFFC836C166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6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9661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626923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597172" y="1769124"/>
            <a:ext cx="11082726" cy="4629609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A96637-0A44-442E-9615-BAACD11A6428}"/>
              </a:ext>
            </a:extLst>
          </p:cNvPr>
          <p:cNvGrpSpPr/>
          <p:nvPr/>
        </p:nvGrpSpPr>
        <p:grpSpPr>
          <a:xfrm>
            <a:off x="1129187" y="2054940"/>
            <a:ext cx="5495062" cy="1352200"/>
            <a:chOff x="5549279" y="1320568"/>
            <a:chExt cx="5495062" cy="13522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525E3F-1288-4E47-9DDD-6E6E868E8798}"/>
                </a:ext>
              </a:extLst>
            </p:cNvPr>
            <p:cNvSpPr/>
            <p:nvPr/>
          </p:nvSpPr>
          <p:spPr>
            <a:xfrm>
              <a:off x="5549279" y="137504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C687AE-FC0F-4472-9509-BC36084DE922}"/>
                </a:ext>
              </a:extLst>
            </p:cNvPr>
            <p:cNvGrpSpPr/>
            <p:nvPr/>
          </p:nvGrpSpPr>
          <p:grpSpPr>
            <a:xfrm>
              <a:off x="6536649" y="1320568"/>
              <a:ext cx="4507692" cy="1352200"/>
              <a:chOff x="6751979" y="1666120"/>
              <a:chExt cx="4507692" cy="13522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99CA4B-E4DE-4D1A-A39C-242A6E2E2075}"/>
                  </a:ext>
                </a:extLst>
              </p:cNvPr>
              <p:cNvSpPr txBox="1"/>
              <p:nvPr/>
            </p:nvSpPr>
            <p:spPr>
              <a:xfrm>
                <a:off x="6770451" y="2187323"/>
                <a:ext cx="4003506" cy="83099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멤버 소개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현황 분석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l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l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기획의도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/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프로젝트 목표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벤치마킹 타겟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0691D3-6C9E-41D7-8BD4-95A5A370E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770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500" b="1" dirty="0">
                    <a:solidFill>
                      <a:schemeClr val="bg1"/>
                    </a:solidFill>
                    <a:cs typeface="Arial" pitchFamily="34" charset="0"/>
                  </a:rPr>
                  <a:t>프로젝트 개요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85A20E-BC2F-4902-9E49-A6913CBDEC02}"/>
                </a:ext>
              </a:extLst>
            </p:cNvPr>
            <p:cNvSpPr txBox="1"/>
            <p:nvPr/>
          </p:nvSpPr>
          <p:spPr>
            <a:xfrm>
              <a:off x="5596139" y="1510812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311B43-DDD5-46F4-BD4F-F0E78ECD68CC}"/>
              </a:ext>
            </a:extLst>
          </p:cNvPr>
          <p:cNvGrpSpPr/>
          <p:nvPr/>
        </p:nvGrpSpPr>
        <p:grpSpPr>
          <a:xfrm>
            <a:off x="1110715" y="3091781"/>
            <a:ext cx="5495062" cy="857505"/>
            <a:chOff x="5549279" y="2440528"/>
            <a:chExt cx="5495062" cy="85750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21B5C0-EA29-4C42-8AD1-8236E7937277}"/>
                </a:ext>
              </a:extLst>
            </p:cNvPr>
            <p:cNvSpPr/>
            <p:nvPr/>
          </p:nvSpPr>
          <p:spPr>
            <a:xfrm>
              <a:off x="5549279" y="249500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37A4C-F7AF-4A43-A244-4EBEB8392312}"/>
                </a:ext>
              </a:extLst>
            </p:cNvPr>
            <p:cNvGrpSpPr/>
            <p:nvPr/>
          </p:nvGrpSpPr>
          <p:grpSpPr>
            <a:xfrm>
              <a:off x="6536649" y="2440528"/>
              <a:ext cx="4507692" cy="857505"/>
              <a:chOff x="6751979" y="1666120"/>
              <a:chExt cx="4507692" cy="85750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406BBB-F66B-4A1D-B32C-1C57F47C2DE2}"/>
                  </a:ext>
                </a:extLst>
              </p:cNvPr>
              <p:cNvSpPr txBox="1"/>
              <p:nvPr/>
            </p:nvSpPr>
            <p:spPr>
              <a:xfrm>
                <a:off x="6770451" y="2246626"/>
                <a:ext cx="4021978" cy="276999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Homepage Tour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레이아웃 설명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A82234-31CA-4D46-8E52-5DF953CE14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770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500" b="1" dirty="0">
                    <a:solidFill>
                      <a:schemeClr val="bg1"/>
                    </a:solidFill>
                    <a:cs typeface="Arial" pitchFamily="34" charset="0"/>
                  </a:rPr>
                  <a:t>홈페이지 구성안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378013-482D-403B-865D-7B1B84976F15}"/>
                </a:ext>
              </a:extLst>
            </p:cNvPr>
            <p:cNvSpPr txBox="1"/>
            <p:nvPr/>
          </p:nvSpPr>
          <p:spPr>
            <a:xfrm>
              <a:off x="5596139" y="2630772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F09E6F-18F9-473A-9F14-FCF0F2BF1E4C}"/>
              </a:ext>
            </a:extLst>
          </p:cNvPr>
          <p:cNvGrpSpPr/>
          <p:nvPr/>
        </p:nvGrpSpPr>
        <p:grpSpPr>
          <a:xfrm>
            <a:off x="1110715" y="4145647"/>
            <a:ext cx="5495062" cy="777208"/>
            <a:chOff x="5549279" y="3614965"/>
            <a:chExt cx="5495062" cy="7772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D24387-E5FF-480F-9206-3F39D9ACA0B6}"/>
                </a:ext>
              </a:extLst>
            </p:cNvPr>
            <p:cNvSpPr/>
            <p:nvPr/>
          </p:nvSpPr>
          <p:spPr>
            <a:xfrm>
              <a:off x="5549279" y="361496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536649" y="375842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요구사항 정의서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E2132-22FB-494E-9FDE-0D3987834F26}"/>
                </a:ext>
              </a:extLst>
            </p:cNvPr>
            <p:cNvSpPr txBox="1"/>
            <p:nvPr/>
          </p:nvSpPr>
          <p:spPr>
            <a:xfrm>
              <a:off x="5596139" y="3729466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D8B83B8-98D2-4581-82E3-471DA869CB04}"/>
              </a:ext>
            </a:extLst>
          </p:cNvPr>
          <p:cNvGrpSpPr/>
          <p:nvPr/>
        </p:nvGrpSpPr>
        <p:grpSpPr>
          <a:xfrm>
            <a:off x="1129187" y="5066475"/>
            <a:ext cx="5495062" cy="777208"/>
            <a:chOff x="5549279" y="4734926"/>
            <a:chExt cx="5495062" cy="7772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D7E00C-90F3-4172-9B12-D1E11DFB43D9}"/>
                </a:ext>
              </a:extLst>
            </p:cNvPr>
            <p:cNvSpPr/>
            <p:nvPr/>
          </p:nvSpPr>
          <p:spPr>
            <a:xfrm>
              <a:off x="5549279" y="4734926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536649" y="487838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DB </a:t>
              </a:r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모델링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D6274E-E3E8-442C-9BD9-3B7FCB0E27E8}"/>
                </a:ext>
              </a:extLst>
            </p:cNvPr>
            <p:cNvSpPr txBox="1"/>
            <p:nvPr/>
          </p:nvSpPr>
          <p:spPr>
            <a:xfrm>
              <a:off x="5596139" y="4870693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BA9CC33-41C1-4D7E-86E5-2D38433BB742}"/>
              </a:ext>
            </a:extLst>
          </p:cNvPr>
          <p:cNvGrpSpPr/>
          <p:nvPr/>
        </p:nvGrpSpPr>
        <p:grpSpPr>
          <a:xfrm>
            <a:off x="6678466" y="2108470"/>
            <a:ext cx="5357591" cy="777208"/>
            <a:chOff x="5549279" y="1375045"/>
            <a:chExt cx="5357591" cy="777208"/>
          </a:xfrm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E7C42CDF-B36C-4E18-9B57-E0AC7CDA40AF}"/>
                </a:ext>
              </a:extLst>
            </p:cNvPr>
            <p:cNvSpPr/>
            <p:nvPr/>
          </p:nvSpPr>
          <p:spPr>
            <a:xfrm>
              <a:off x="5549279" y="137504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E41DF-D0DA-4794-BD34-6F6171608D2C}"/>
                </a:ext>
              </a:extLst>
            </p:cNvPr>
            <p:cNvSpPr txBox="1"/>
            <p:nvPr/>
          </p:nvSpPr>
          <p:spPr>
            <a:xfrm>
              <a:off x="6399178" y="153281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기술구현 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기술 검증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BBF47F-47A6-49B3-86FA-5C49342CCD30}"/>
                </a:ext>
              </a:extLst>
            </p:cNvPr>
            <p:cNvSpPr txBox="1"/>
            <p:nvPr/>
          </p:nvSpPr>
          <p:spPr>
            <a:xfrm>
              <a:off x="5596139" y="1510812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11152AA-FF9C-40E1-B408-D823474F7E69}"/>
              </a:ext>
            </a:extLst>
          </p:cNvPr>
          <p:cNvGrpSpPr/>
          <p:nvPr/>
        </p:nvGrpSpPr>
        <p:grpSpPr>
          <a:xfrm>
            <a:off x="6678466" y="3040798"/>
            <a:ext cx="5357591" cy="777208"/>
            <a:chOff x="5549279" y="1375045"/>
            <a:chExt cx="5357591" cy="777208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87110164-6B3E-47FA-B6A7-93E787045C82}"/>
                </a:ext>
              </a:extLst>
            </p:cNvPr>
            <p:cNvSpPr/>
            <p:nvPr/>
          </p:nvSpPr>
          <p:spPr>
            <a:xfrm>
              <a:off x="5549279" y="137504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4A690E-2ADD-4BD4-AE72-43FB407C9EE2}"/>
                </a:ext>
              </a:extLst>
            </p:cNvPr>
            <p:cNvSpPr txBox="1"/>
            <p:nvPr/>
          </p:nvSpPr>
          <p:spPr>
            <a:xfrm>
              <a:off x="6399178" y="151850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사용 예정 언어 및 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Tool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1A480B-B62A-4057-A828-69BCE781E4F4}"/>
                </a:ext>
              </a:extLst>
            </p:cNvPr>
            <p:cNvSpPr txBox="1"/>
            <p:nvPr/>
          </p:nvSpPr>
          <p:spPr>
            <a:xfrm>
              <a:off x="5596139" y="1510812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B6B18E-9699-4E0C-A252-F4DF75916A94}"/>
              </a:ext>
            </a:extLst>
          </p:cNvPr>
          <p:cNvGrpSpPr/>
          <p:nvPr/>
        </p:nvGrpSpPr>
        <p:grpSpPr>
          <a:xfrm>
            <a:off x="6678466" y="4027067"/>
            <a:ext cx="5357591" cy="777208"/>
            <a:chOff x="5549279" y="1375045"/>
            <a:chExt cx="5357591" cy="777208"/>
          </a:xfrm>
        </p:grpSpPr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847F392F-1C46-4F30-9B0A-19F6AF44025A}"/>
                </a:ext>
              </a:extLst>
            </p:cNvPr>
            <p:cNvSpPr/>
            <p:nvPr/>
          </p:nvSpPr>
          <p:spPr>
            <a:xfrm>
              <a:off x="5549279" y="1375045"/>
              <a:ext cx="777210" cy="77720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3949F6-E2AE-45BC-BD52-CB55152D1C37}"/>
                </a:ext>
              </a:extLst>
            </p:cNvPr>
            <p:cNvSpPr txBox="1"/>
            <p:nvPr/>
          </p:nvSpPr>
          <p:spPr>
            <a:xfrm>
              <a:off x="6399178" y="151615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solidFill>
                    <a:schemeClr val="bg1"/>
                  </a:solidFill>
                  <a:cs typeface="Arial" pitchFamily="34" charset="0"/>
                </a:rPr>
                <a:t>스케줄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18BA96-11D3-4BBF-B35A-37A040617642}"/>
                </a:ext>
              </a:extLst>
            </p:cNvPr>
            <p:cNvSpPr txBox="1"/>
            <p:nvPr/>
          </p:nvSpPr>
          <p:spPr>
            <a:xfrm>
              <a:off x="5596139" y="1510812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PIUM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9AA81A-C9D8-4A6A-BB6E-4B54D2A2FA96}"/>
              </a:ext>
            </a:extLst>
          </p:cNvPr>
          <p:cNvGrpSpPr/>
          <p:nvPr/>
        </p:nvGrpSpPr>
        <p:grpSpPr>
          <a:xfrm>
            <a:off x="9593817" y="1807130"/>
            <a:ext cx="914400" cy="914400"/>
            <a:chOff x="9568662" y="1807130"/>
            <a:chExt cx="914400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C5B1E0-C1C3-439C-98C4-EF07447494CB}"/>
                </a:ext>
              </a:extLst>
            </p:cNvPr>
            <p:cNvSpPr/>
            <p:nvPr/>
          </p:nvSpPr>
          <p:spPr>
            <a:xfrm>
              <a:off x="9568662" y="180713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659812-2EE3-4CB4-BD1A-0C679C6F56D2}"/>
                </a:ext>
              </a:extLst>
            </p:cNvPr>
            <p:cNvSpPr txBox="1"/>
            <p:nvPr/>
          </p:nvSpPr>
          <p:spPr>
            <a:xfrm>
              <a:off x="9593817" y="2125832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정혜진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764001-3940-4EAA-842D-CAA5FBC20655}"/>
              </a:ext>
            </a:extLst>
          </p:cNvPr>
          <p:cNvGrpSpPr/>
          <p:nvPr/>
        </p:nvGrpSpPr>
        <p:grpSpPr>
          <a:xfrm>
            <a:off x="10426148" y="3508545"/>
            <a:ext cx="914400" cy="914400"/>
            <a:chOff x="10426148" y="3508545"/>
            <a:chExt cx="914400" cy="9144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968E0E-7E21-470F-A7D3-CE21CED51CC5}"/>
                </a:ext>
              </a:extLst>
            </p:cNvPr>
            <p:cNvSpPr/>
            <p:nvPr/>
          </p:nvSpPr>
          <p:spPr>
            <a:xfrm>
              <a:off x="10426148" y="3508545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FFC2DD-EB20-4DFF-A6D6-1B325601361A}"/>
                </a:ext>
              </a:extLst>
            </p:cNvPr>
            <p:cNvSpPr txBox="1"/>
            <p:nvPr/>
          </p:nvSpPr>
          <p:spPr>
            <a:xfrm>
              <a:off x="10451302" y="3818653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김현수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EC541A-E180-4E21-A886-FDD7A9BC826E}"/>
              </a:ext>
            </a:extLst>
          </p:cNvPr>
          <p:cNvGrpSpPr/>
          <p:nvPr/>
        </p:nvGrpSpPr>
        <p:grpSpPr>
          <a:xfrm>
            <a:off x="9568662" y="5108489"/>
            <a:ext cx="914400" cy="914400"/>
            <a:chOff x="9568662" y="5108489"/>
            <a:chExt cx="914400" cy="914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27699A-0A98-40D1-A7F4-8A01A5869843}"/>
                </a:ext>
              </a:extLst>
            </p:cNvPr>
            <p:cNvSpPr/>
            <p:nvPr/>
          </p:nvSpPr>
          <p:spPr>
            <a:xfrm>
              <a:off x="9568662" y="5108489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EEA16E-1051-4A00-9613-2C5426BC484E}"/>
                </a:ext>
              </a:extLst>
            </p:cNvPr>
            <p:cNvSpPr txBox="1"/>
            <p:nvPr/>
          </p:nvSpPr>
          <p:spPr>
            <a:xfrm>
              <a:off x="9593817" y="5427191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이건희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2B636-25FA-49A4-AC6A-78C0F06851F4}"/>
              </a:ext>
            </a:extLst>
          </p:cNvPr>
          <p:cNvGrpSpPr/>
          <p:nvPr/>
        </p:nvGrpSpPr>
        <p:grpSpPr>
          <a:xfrm>
            <a:off x="6713146" y="5108489"/>
            <a:ext cx="914400" cy="914400"/>
            <a:chOff x="6713146" y="5108489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83E661-51AB-4574-8B93-84A79602C49A}"/>
                </a:ext>
              </a:extLst>
            </p:cNvPr>
            <p:cNvSpPr/>
            <p:nvPr/>
          </p:nvSpPr>
          <p:spPr>
            <a:xfrm>
              <a:off x="6713146" y="5108489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A2BA9-E123-4E6C-A0EC-FBD44E83240A}"/>
                </a:ext>
              </a:extLst>
            </p:cNvPr>
            <p:cNvSpPr txBox="1"/>
            <p:nvPr/>
          </p:nvSpPr>
          <p:spPr>
            <a:xfrm>
              <a:off x="6742714" y="5427191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강정구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075D16-1EAC-4D2E-BD21-C59A55A7A7B9}"/>
              </a:ext>
            </a:extLst>
          </p:cNvPr>
          <p:cNvGrpSpPr/>
          <p:nvPr/>
        </p:nvGrpSpPr>
        <p:grpSpPr>
          <a:xfrm>
            <a:off x="5993627" y="3496890"/>
            <a:ext cx="914400" cy="914400"/>
            <a:chOff x="5993627" y="3496890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352591-E92C-47E8-9C7A-4576ACB9247E}"/>
                </a:ext>
              </a:extLst>
            </p:cNvPr>
            <p:cNvSpPr/>
            <p:nvPr/>
          </p:nvSpPr>
          <p:spPr>
            <a:xfrm>
              <a:off x="5993627" y="3496890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2F4947-EF0C-4D04-8988-A399AEAA6DAB}"/>
                </a:ext>
              </a:extLst>
            </p:cNvPr>
            <p:cNvSpPr txBox="1"/>
            <p:nvPr/>
          </p:nvSpPr>
          <p:spPr>
            <a:xfrm>
              <a:off x="6018781" y="3815593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박소연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AA1CDB-E6EC-4042-ABDF-385D49C9F2DF}"/>
              </a:ext>
            </a:extLst>
          </p:cNvPr>
          <p:cNvGrpSpPr/>
          <p:nvPr/>
        </p:nvGrpSpPr>
        <p:grpSpPr>
          <a:xfrm>
            <a:off x="6713146" y="1807130"/>
            <a:ext cx="914400" cy="914400"/>
            <a:chOff x="6713146" y="1807130"/>
            <a:chExt cx="914400" cy="914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7346C2-19B9-47B4-B236-52703575A355}"/>
                </a:ext>
              </a:extLst>
            </p:cNvPr>
            <p:cNvSpPr/>
            <p:nvPr/>
          </p:nvSpPr>
          <p:spPr>
            <a:xfrm>
              <a:off x="6713146" y="1807130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8379B6-2537-42A0-8BEC-6ED2DD344854}"/>
                </a:ext>
              </a:extLst>
            </p:cNvPr>
            <p:cNvSpPr txBox="1"/>
            <p:nvPr/>
          </p:nvSpPr>
          <p:spPr>
            <a:xfrm>
              <a:off x="6742714" y="2125832"/>
              <a:ext cx="86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이가은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DC0632-1F6D-4FF1-819F-092E440ED555}"/>
              </a:ext>
            </a:extLst>
          </p:cNvPr>
          <p:cNvGrpSpPr/>
          <p:nvPr/>
        </p:nvGrpSpPr>
        <p:grpSpPr>
          <a:xfrm>
            <a:off x="6951680" y="2657720"/>
            <a:ext cx="3422320" cy="2590283"/>
            <a:chOff x="6951680" y="2657720"/>
            <a:chExt cx="3422320" cy="2590283"/>
          </a:xfrm>
        </p:grpSpPr>
        <p:sp>
          <p:nvSpPr>
            <p:cNvPr id="11" name="Pie 14">
              <a:extLst>
                <a:ext uri="{FF2B5EF4-FFF2-40B4-BE49-F238E27FC236}">
                  <a16:creationId xmlns:a16="http://schemas.microsoft.com/office/drawing/2014/main" id="{78C67A6A-CFA1-47BD-BEA1-77670333BC44}"/>
                </a:ext>
              </a:extLst>
            </p:cNvPr>
            <p:cNvSpPr/>
            <p:nvPr/>
          </p:nvSpPr>
          <p:spPr>
            <a:xfrm rot="10800000">
              <a:off x="8316120" y="3241909"/>
              <a:ext cx="1430440" cy="1430440"/>
            </a:xfrm>
            <a:prstGeom prst="pie">
              <a:avLst>
                <a:gd name="adj1" fmla="val 0"/>
                <a:gd name="adj2" fmla="val 180480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Pie 15">
              <a:extLst>
                <a:ext uri="{FF2B5EF4-FFF2-40B4-BE49-F238E27FC236}">
                  <a16:creationId xmlns:a16="http://schemas.microsoft.com/office/drawing/2014/main" id="{36987D96-783F-44E3-AAC5-CA5DCF386ABC}"/>
                </a:ext>
              </a:extLst>
            </p:cNvPr>
            <p:cNvSpPr/>
            <p:nvPr/>
          </p:nvSpPr>
          <p:spPr>
            <a:xfrm>
              <a:off x="7562464" y="3241828"/>
              <a:ext cx="1430456" cy="1430521"/>
            </a:xfrm>
            <a:custGeom>
              <a:avLst/>
              <a:gdLst>
                <a:gd name="connsiteX0" fmla="*/ 1430440 w 1430440"/>
                <a:gd name="connsiteY0" fmla="*/ 715220 h 1430440"/>
                <a:gd name="connsiteX1" fmla="*/ 901155 w 1430440"/>
                <a:gd name="connsiteY1" fmla="*/ 1405849 h 1430440"/>
                <a:gd name="connsiteX2" fmla="*/ 96675 w 1430440"/>
                <a:gd name="connsiteY2" fmla="*/ 1074305 h 1430440"/>
                <a:gd name="connsiteX3" fmla="*/ 207679 w 1430440"/>
                <a:gd name="connsiteY3" fmla="*/ 211294 h 1430440"/>
                <a:gd name="connsiteX4" fmla="*/ 1069875 w 1430440"/>
                <a:gd name="connsiteY4" fmla="*/ 94125 h 1430440"/>
                <a:gd name="connsiteX5" fmla="*/ 715220 w 1430440"/>
                <a:gd name="connsiteY5" fmla="*/ 715220 h 1430440"/>
                <a:gd name="connsiteX6" fmla="*/ 1430440 w 1430440"/>
                <a:gd name="connsiteY6" fmla="*/ 715220 h 1430440"/>
                <a:gd name="connsiteX0" fmla="*/ 1430456 w 1430456"/>
                <a:gd name="connsiteY0" fmla="*/ 715237 h 1430521"/>
                <a:gd name="connsiteX1" fmla="*/ 901171 w 1430456"/>
                <a:gd name="connsiteY1" fmla="*/ 1405866 h 1430521"/>
                <a:gd name="connsiteX2" fmla="*/ 96691 w 1430456"/>
                <a:gd name="connsiteY2" fmla="*/ 1074322 h 1430521"/>
                <a:gd name="connsiteX3" fmla="*/ 207695 w 1430456"/>
                <a:gd name="connsiteY3" fmla="*/ 211311 h 1430521"/>
                <a:gd name="connsiteX4" fmla="*/ 1069891 w 1430456"/>
                <a:gd name="connsiteY4" fmla="*/ 94142 h 1430521"/>
                <a:gd name="connsiteX5" fmla="*/ 715236 w 1430456"/>
                <a:gd name="connsiteY5" fmla="*/ 715237 h 1430521"/>
                <a:gd name="connsiteX6" fmla="*/ 1430456 w 1430456"/>
                <a:gd name="connsiteY6" fmla="*/ 715237 h 1430521"/>
                <a:gd name="connsiteX0" fmla="*/ 1430456 w 1430456"/>
                <a:gd name="connsiteY0" fmla="*/ 715237 h 1430521"/>
                <a:gd name="connsiteX1" fmla="*/ 901171 w 1430456"/>
                <a:gd name="connsiteY1" fmla="*/ 1405866 h 1430521"/>
                <a:gd name="connsiteX2" fmla="*/ 96691 w 1430456"/>
                <a:gd name="connsiteY2" fmla="*/ 1074322 h 1430521"/>
                <a:gd name="connsiteX3" fmla="*/ 207695 w 1430456"/>
                <a:gd name="connsiteY3" fmla="*/ 211311 h 1430521"/>
                <a:gd name="connsiteX4" fmla="*/ 1069891 w 1430456"/>
                <a:gd name="connsiteY4" fmla="*/ 94142 h 1430521"/>
                <a:gd name="connsiteX5" fmla="*/ 715236 w 1430456"/>
                <a:gd name="connsiteY5" fmla="*/ 715237 h 1430521"/>
                <a:gd name="connsiteX6" fmla="*/ 1430456 w 1430456"/>
                <a:gd name="connsiteY6" fmla="*/ 715237 h 1430521"/>
                <a:gd name="connsiteX0" fmla="*/ 1430456 w 1430456"/>
                <a:gd name="connsiteY0" fmla="*/ 715237 h 1430521"/>
                <a:gd name="connsiteX1" fmla="*/ 901171 w 1430456"/>
                <a:gd name="connsiteY1" fmla="*/ 1405866 h 1430521"/>
                <a:gd name="connsiteX2" fmla="*/ 96691 w 1430456"/>
                <a:gd name="connsiteY2" fmla="*/ 1074322 h 1430521"/>
                <a:gd name="connsiteX3" fmla="*/ 207695 w 1430456"/>
                <a:gd name="connsiteY3" fmla="*/ 211311 h 1430521"/>
                <a:gd name="connsiteX4" fmla="*/ 1069891 w 1430456"/>
                <a:gd name="connsiteY4" fmla="*/ 94142 h 1430521"/>
                <a:gd name="connsiteX5" fmla="*/ 715236 w 1430456"/>
                <a:gd name="connsiteY5" fmla="*/ 715237 h 1430521"/>
                <a:gd name="connsiteX6" fmla="*/ 1430456 w 1430456"/>
                <a:gd name="connsiteY6" fmla="*/ 715237 h 1430521"/>
                <a:gd name="connsiteX0" fmla="*/ 1430456 w 1430456"/>
                <a:gd name="connsiteY0" fmla="*/ 715237 h 1430521"/>
                <a:gd name="connsiteX1" fmla="*/ 901171 w 1430456"/>
                <a:gd name="connsiteY1" fmla="*/ 1405866 h 1430521"/>
                <a:gd name="connsiteX2" fmla="*/ 96691 w 1430456"/>
                <a:gd name="connsiteY2" fmla="*/ 1074322 h 1430521"/>
                <a:gd name="connsiteX3" fmla="*/ 207695 w 1430456"/>
                <a:gd name="connsiteY3" fmla="*/ 211311 h 1430521"/>
                <a:gd name="connsiteX4" fmla="*/ 1069891 w 1430456"/>
                <a:gd name="connsiteY4" fmla="*/ 94142 h 1430521"/>
                <a:gd name="connsiteX5" fmla="*/ 715236 w 1430456"/>
                <a:gd name="connsiteY5" fmla="*/ 715237 h 1430521"/>
                <a:gd name="connsiteX6" fmla="*/ 1430456 w 1430456"/>
                <a:gd name="connsiteY6" fmla="*/ 715237 h 1430521"/>
                <a:gd name="connsiteX0" fmla="*/ 1430456 w 1430456"/>
                <a:gd name="connsiteY0" fmla="*/ 715237 h 1430521"/>
                <a:gd name="connsiteX1" fmla="*/ 901171 w 1430456"/>
                <a:gd name="connsiteY1" fmla="*/ 1405866 h 1430521"/>
                <a:gd name="connsiteX2" fmla="*/ 96691 w 1430456"/>
                <a:gd name="connsiteY2" fmla="*/ 1074322 h 1430521"/>
                <a:gd name="connsiteX3" fmla="*/ 207695 w 1430456"/>
                <a:gd name="connsiteY3" fmla="*/ 211311 h 1430521"/>
                <a:gd name="connsiteX4" fmla="*/ 1069891 w 1430456"/>
                <a:gd name="connsiteY4" fmla="*/ 94142 h 1430521"/>
                <a:gd name="connsiteX5" fmla="*/ 715236 w 1430456"/>
                <a:gd name="connsiteY5" fmla="*/ 715237 h 1430521"/>
                <a:gd name="connsiteX6" fmla="*/ 1430456 w 1430456"/>
                <a:gd name="connsiteY6" fmla="*/ 715237 h 143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0456" h="1430521">
                  <a:moveTo>
                    <a:pt x="1430456" y="715237"/>
                  </a:moveTo>
                  <a:cubicBezTo>
                    <a:pt x="1430456" y="1038633"/>
                    <a:pt x="1213448" y="1321793"/>
                    <a:pt x="901171" y="1405866"/>
                  </a:cubicBezTo>
                  <a:cubicBezTo>
                    <a:pt x="588894" y="1489939"/>
                    <a:pt x="259055" y="1354005"/>
                    <a:pt x="96691" y="1074322"/>
                  </a:cubicBezTo>
                  <a:cubicBezTo>
                    <a:pt x="-65674" y="794639"/>
                    <a:pt x="-20162" y="440802"/>
                    <a:pt x="207695" y="211311"/>
                  </a:cubicBezTo>
                  <a:cubicBezTo>
                    <a:pt x="435552" y="-18180"/>
                    <a:pt x="789055" y="-66220"/>
                    <a:pt x="1069891" y="94142"/>
                  </a:cubicBezTo>
                  <a:cubicBezTo>
                    <a:pt x="749268" y="310698"/>
                    <a:pt x="726297" y="584404"/>
                    <a:pt x="715236" y="715237"/>
                  </a:cubicBezTo>
                  <a:lnTo>
                    <a:pt x="1430456" y="7152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FA707-0257-4EB6-99B0-B7E73A5F9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648" y="2659135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A6B9A0-528B-4C33-B863-69C76E5F71BD}"/>
                </a:ext>
              </a:extLst>
            </p:cNvPr>
            <p:cNvCxnSpPr/>
            <p:nvPr/>
          </p:nvCxnSpPr>
          <p:spPr>
            <a:xfrm flipH="1">
              <a:off x="6951680" y="3954090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FA35882-183B-4E02-9359-A91C477D1A5F}"/>
                </a:ext>
              </a:extLst>
            </p:cNvPr>
            <p:cNvCxnSpPr/>
            <p:nvPr/>
          </p:nvCxnSpPr>
          <p:spPr>
            <a:xfrm flipH="1">
              <a:off x="7596178" y="4600003"/>
              <a:ext cx="405235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2FE3BE-396F-4645-9A0B-69B3DF1E5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1033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E4B5-E0F0-4C3E-8802-792FD5B2D0DD}"/>
                </a:ext>
              </a:extLst>
            </p:cNvPr>
            <p:cNvCxnSpPr/>
            <p:nvPr/>
          </p:nvCxnSpPr>
          <p:spPr>
            <a:xfrm>
              <a:off x="9726000" y="3956794"/>
              <a:ext cx="648000" cy="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6A4F56-5DD2-4AA6-8832-3E6146BD2B2B}"/>
                </a:ext>
              </a:extLst>
            </p:cNvPr>
            <p:cNvCxnSpPr/>
            <p:nvPr/>
          </p:nvCxnSpPr>
          <p:spPr>
            <a:xfrm>
              <a:off x="9251815" y="4584153"/>
              <a:ext cx="360587" cy="64800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C87271AE-43CF-411D-8203-46C943833D15}"/>
              </a:ext>
            </a:extLst>
          </p:cNvPr>
          <p:cNvSpPr txBox="1">
            <a:spLocks/>
          </p:cNvSpPr>
          <p:nvPr/>
        </p:nvSpPr>
        <p:spPr>
          <a:xfrm>
            <a:off x="-928299" y="2582019"/>
            <a:ext cx="7745232" cy="220777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PIUM</a:t>
            </a:r>
            <a:r>
              <a:rPr lang="ko-KR" altLang="en-US" sz="8000" dirty="0"/>
              <a:t> </a:t>
            </a:r>
            <a:r>
              <a:rPr lang="en-US" altLang="ko-KR" sz="8000" dirty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7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시장 분석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18F9C-139D-452C-A2FA-584E809F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864087"/>
              </p:ext>
            </p:extLst>
          </p:nvPr>
        </p:nvGraphicFramePr>
        <p:xfrm>
          <a:off x="83384" y="1195745"/>
          <a:ext cx="6249065" cy="433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397BA-5059-47C5-84D4-525A1C320038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9E58B64-6964-4EAA-BA7D-14B4BB18CD88}"/>
              </a:ext>
            </a:extLst>
          </p:cNvPr>
          <p:cNvSpPr/>
          <p:nvPr/>
        </p:nvSpPr>
        <p:spPr>
          <a:xfrm flipH="1">
            <a:off x="10476410" y="1802674"/>
            <a:ext cx="830343" cy="3456588"/>
          </a:xfrm>
          <a:custGeom>
            <a:avLst/>
            <a:gdLst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830343 w 830343"/>
              <a:gd name="connsiteY2" fmla="*/ 3450622 h 3450622"/>
              <a:gd name="connsiteX3" fmla="*/ 0 w 830343"/>
              <a:gd name="connsiteY3" fmla="*/ 3450622 h 3450622"/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168490 w 830343"/>
              <a:gd name="connsiteY2" fmla="*/ 629760 h 3450622"/>
              <a:gd name="connsiteX3" fmla="*/ 830343 w 830343"/>
              <a:gd name="connsiteY3" fmla="*/ 3450622 h 3450622"/>
              <a:gd name="connsiteX4" fmla="*/ 0 w 830343"/>
              <a:gd name="connsiteY4" fmla="*/ 3450622 h 3450622"/>
              <a:gd name="connsiteX0" fmla="*/ 0 w 830343"/>
              <a:gd name="connsiteY0" fmla="*/ 3456588 h 3456588"/>
              <a:gd name="connsiteX1" fmla="*/ 0 w 830343"/>
              <a:gd name="connsiteY1" fmla="*/ 5966 h 3456588"/>
              <a:gd name="connsiteX2" fmla="*/ 177198 w 830343"/>
              <a:gd name="connsiteY2" fmla="*/ 0 h 3456588"/>
              <a:gd name="connsiteX3" fmla="*/ 830343 w 830343"/>
              <a:gd name="connsiteY3" fmla="*/ 3456588 h 3456588"/>
              <a:gd name="connsiteX4" fmla="*/ 0 w 830343"/>
              <a:gd name="connsiteY4" fmla="*/ 3456588 h 34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343" h="3456588">
                <a:moveTo>
                  <a:pt x="0" y="3456588"/>
                </a:moveTo>
                <a:lnTo>
                  <a:pt x="0" y="5966"/>
                </a:lnTo>
                <a:lnTo>
                  <a:pt x="177198" y="0"/>
                </a:lnTo>
                <a:lnTo>
                  <a:pt x="830343" y="3456588"/>
                </a:lnTo>
                <a:lnTo>
                  <a:pt x="0" y="345658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CC2783-C20E-4829-AEF6-B244A10FDD30}"/>
              </a:ext>
            </a:extLst>
          </p:cNvPr>
          <p:cNvGrpSpPr/>
          <p:nvPr/>
        </p:nvGrpSpPr>
        <p:grpSpPr>
          <a:xfrm>
            <a:off x="6816080" y="279778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38737-FE05-4514-9BDD-FF7A88BED2F0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7" name="Chart 3">
            <a:extLst>
              <a:ext uri="{FF2B5EF4-FFF2-40B4-BE49-F238E27FC236}">
                <a16:creationId xmlns:a16="http://schemas.microsoft.com/office/drawing/2014/main" id="{35790A8F-C596-4B46-B3F4-B18545D13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393904"/>
              </p:ext>
            </p:extLst>
          </p:nvPr>
        </p:nvGraphicFramePr>
        <p:xfrm>
          <a:off x="5417110" y="1195745"/>
          <a:ext cx="6249065" cy="433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52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현황 분석</a:t>
            </a:r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생각 풍선: 구름 모양 26">
            <a:extLst>
              <a:ext uri="{FF2B5EF4-FFF2-40B4-BE49-F238E27FC236}">
                <a16:creationId xmlns:a16="http://schemas.microsoft.com/office/drawing/2014/main" id="{64F5F67F-8469-493A-B0BB-61A4107109FA}"/>
              </a:ext>
            </a:extLst>
          </p:cNvPr>
          <p:cNvSpPr/>
          <p:nvPr/>
        </p:nvSpPr>
        <p:spPr>
          <a:xfrm>
            <a:off x="7621346" y="1350236"/>
            <a:ext cx="2541864" cy="1485282"/>
          </a:xfrm>
          <a:prstGeom prst="cloudCallout">
            <a:avLst>
              <a:gd name="adj1" fmla="val -69553"/>
              <a:gd name="adj2" fmla="val 40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그룹웨어의 색깔이 짙다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생각 풍선: 구름 모양 27">
            <a:extLst>
              <a:ext uri="{FF2B5EF4-FFF2-40B4-BE49-F238E27FC236}">
                <a16:creationId xmlns:a16="http://schemas.microsoft.com/office/drawing/2014/main" id="{1ED1EC5B-E8EA-455A-911F-106496F739AF}"/>
              </a:ext>
            </a:extLst>
          </p:cNvPr>
          <p:cNvSpPr/>
          <p:nvPr/>
        </p:nvSpPr>
        <p:spPr>
          <a:xfrm>
            <a:off x="1546075" y="3530586"/>
            <a:ext cx="2116047" cy="1560352"/>
          </a:xfrm>
          <a:prstGeom prst="cloudCallout">
            <a:avLst>
              <a:gd name="adj1" fmla="val 93220"/>
              <a:gd name="adj2" fmla="val -342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직관적이지않은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UI/UX</a:t>
            </a:r>
          </a:p>
        </p:txBody>
      </p:sp>
      <p:sp>
        <p:nvSpPr>
          <p:cNvPr id="21" name="생각 풍선: 구름 모양 20">
            <a:extLst>
              <a:ext uri="{FF2B5EF4-FFF2-40B4-BE49-F238E27FC236}">
                <a16:creationId xmlns:a16="http://schemas.microsoft.com/office/drawing/2014/main" id="{F3FE0908-1A2C-44BF-9918-A7D07E2B7750}"/>
              </a:ext>
            </a:extLst>
          </p:cNvPr>
          <p:cNvSpPr/>
          <p:nvPr/>
        </p:nvSpPr>
        <p:spPr>
          <a:xfrm>
            <a:off x="2540111" y="1091516"/>
            <a:ext cx="2116047" cy="1560352"/>
          </a:xfrm>
          <a:prstGeom prst="cloudCallout">
            <a:avLst>
              <a:gd name="adj1" fmla="val 60233"/>
              <a:gd name="adj2" fmla="val 645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위주의 서비스</a:t>
            </a:r>
          </a:p>
        </p:txBody>
      </p:sp>
      <p:sp>
        <p:nvSpPr>
          <p:cNvPr id="22" name="생각 풍선: 구름 모양 21">
            <a:extLst>
              <a:ext uri="{FF2B5EF4-FFF2-40B4-BE49-F238E27FC236}">
                <a16:creationId xmlns:a16="http://schemas.microsoft.com/office/drawing/2014/main" id="{09435365-4159-48C3-9488-B53F0CDD7054}"/>
              </a:ext>
            </a:extLst>
          </p:cNvPr>
          <p:cNvSpPr/>
          <p:nvPr/>
        </p:nvSpPr>
        <p:spPr>
          <a:xfrm>
            <a:off x="8017717" y="3720011"/>
            <a:ext cx="1807960" cy="1338918"/>
          </a:xfrm>
          <a:prstGeom prst="cloudCallout">
            <a:avLst>
              <a:gd name="adj1" fmla="val -92834"/>
              <a:gd name="adj2" fmla="val -3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쓸모없는 기능이 많다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Bench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Marking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3172312" y="570083"/>
            <a:ext cx="8466572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C1DA02-2747-4A63-A040-3ECD4E20C398}"/>
              </a:ext>
            </a:extLst>
          </p:cNvPr>
          <p:cNvSpPr txBox="1"/>
          <p:nvPr/>
        </p:nvSpPr>
        <p:spPr>
          <a:xfrm>
            <a:off x="3810323" y="1269773"/>
            <a:ext cx="70928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err="1">
                <a:solidFill>
                  <a:schemeClr val="accent1"/>
                </a:solidFill>
                <a:cs typeface="Arial" pitchFamily="34" charset="0"/>
              </a:rPr>
              <a:t>TaskWorld</a:t>
            </a:r>
            <a:endParaRPr lang="ko-KR" altLang="en-US" sz="1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3EF9-5084-47CE-B66F-89A218F58A61}"/>
              </a:ext>
            </a:extLst>
          </p:cNvPr>
          <p:cNvSpPr txBox="1"/>
          <p:nvPr/>
        </p:nvSpPr>
        <p:spPr>
          <a:xfrm>
            <a:off x="3859193" y="5588227"/>
            <a:ext cx="7092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깔끔한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UI ,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친숙성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…</a:t>
            </a:r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33E13961-3D8D-480E-A9A2-C6DA2641DF8E}"/>
              </a:ext>
            </a:extLst>
          </p:cNvPr>
          <p:cNvSpPr/>
          <p:nvPr/>
        </p:nvSpPr>
        <p:spPr>
          <a:xfrm>
            <a:off x="5762847" y="1755948"/>
            <a:ext cx="5465134" cy="3719819"/>
          </a:xfrm>
          <a:custGeom>
            <a:avLst/>
            <a:gdLst>
              <a:gd name="connsiteX0" fmla="*/ 7144 w 1200150"/>
              <a:gd name="connsiteY0" fmla="*/ 7144 h 733425"/>
              <a:gd name="connsiteX1" fmla="*/ 1196816 w 1200150"/>
              <a:gd name="connsiteY1" fmla="*/ 7144 h 733425"/>
              <a:gd name="connsiteX2" fmla="*/ 1196816 w 1200150"/>
              <a:gd name="connsiteY2" fmla="*/ 730091 h 733425"/>
              <a:gd name="connsiteX3" fmla="*/ 7144 w 1200150"/>
              <a:gd name="connsiteY3" fmla="*/ 730091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682363"/>
            <a:ext cx="67815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Goal of Our Team 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302749" y="363585"/>
            <a:ext cx="4286692" cy="650525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64684C-7A34-4772-9716-90E94F1FCB89}"/>
              </a:ext>
            </a:extLst>
          </p:cNvPr>
          <p:cNvGrpSpPr/>
          <p:nvPr/>
        </p:nvGrpSpPr>
        <p:grpSpPr>
          <a:xfrm>
            <a:off x="5025277" y="1927328"/>
            <a:ext cx="6707811" cy="2982930"/>
            <a:chOff x="5025277" y="1927328"/>
            <a:chExt cx="6707811" cy="298293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C3E9CA1-1B87-4B02-81FE-D287CC964B29}"/>
                </a:ext>
              </a:extLst>
            </p:cNvPr>
            <p:cNvGrpSpPr/>
            <p:nvPr/>
          </p:nvGrpSpPr>
          <p:grpSpPr>
            <a:xfrm>
              <a:off x="8534961" y="1927328"/>
              <a:ext cx="3198127" cy="825076"/>
              <a:chOff x="8534961" y="3207592"/>
              <a:chExt cx="3198127" cy="82507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28B45C-D459-45C0-936E-8A07E00E9162}"/>
                  </a:ext>
                </a:extLst>
              </p:cNvPr>
              <p:cNvSpPr txBox="1"/>
              <p:nvPr/>
            </p:nvSpPr>
            <p:spPr>
              <a:xfrm>
                <a:off x="9354601" y="3571003"/>
                <a:ext cx="2378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불필요한 기술을 제거함으로써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사용성이 높은 기술들만 적용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9F07E8-3964-43D1-98A8-1422C546C95D}"/>
                  </a:ext>
                </a:extLst>
              </p:cNvPr>
              <p:cNvSpPr txBox="1"/>
              <p:nvPr/>
            </p:nvSpPr>
            <p:spPr>
              <a:xfrm>
                <a:off x="9354601" y="3267783"/>
                <a:ext cx="2378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2"/>
                    </a:solidFill>
                    <a:cs typeface="Arial" pitchFamily="34" charset="0"/>
                  </a:rPr>
                  <a:t>효율성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BFEF4E-F649-4A8C-9729-517AFC2ADC49}"/>
                  </a:ext>
                </a:extLst>
              </p:cNvPr>
              <p:cNvSpPr/>
              <p:nvPr/>
            </p:nvSpPr>
            <p:spPr>
              <a:xfrm>
                <a:off x="8534961" y="3207592"/>
                <a:ext cx="724277" cy="7930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5D1B64C-F93E-4396-9A2A-74535C6B9F65}"/>
                  </a:ext>
                </a:extLst>
              </p:cNvPr>
              <p:cNvSpPr/>
              <p:nvPr/>
            </p:nvSpPr>
            <p:spPr>
              <a:xfrm>
                <a:off x="8665703" y="3366945"/>
                <a:ext cx="462791" cy="550786"/>
              </a:xfrm>
              <a:custGeom>
                <a:avLst/>
                <a:gdLst>
                  <a:gd name="connsiteX0" fmla="*/ 836241 w 836628"/>
                  <a:gd name="connsiteY0" fmla="*/ 119841 h 995706"/>
                  <a:gd name="connsiteX1" fmla="*/ 792642 w 836628"/>
                  <a:gd name="connsiteY1" fmla="*/ 83312 h 995706"/>
                  <a:gd name="connsiteX2" fmla="*/ 435013 w 836628"/>
                  <a:gd name="connsiteY2" fmla="*/ 6130 h 995706"/>
                  <a:gd name="connsiteX3" fmla="*/ 403198 w 836628"/>
                  <a:gd name="connsiteY3" fmla="*/ 6719 h 995706"/>
                  <a:gd name="connsiteX4" fmla="*/ 47925 w 836628"/>
                  <a:gd name="connsiteY4" fmla="*/ 83901 h 995706"/>
                  <a:gd name="connsiteX5" fmla="*/ 1969 w 836628"/>
                  <a:gd name="connsiteY5" fmla="*/ 121019 h 995706"/>
                  <a:gd name="connsiteX6" fmla="*/ 19644 w 836628"/>
                  <a:gd name="connsiteY6" fmla="*/ 476292 h 995706"/>
                  <a:gd name="connsiteX7" fmla="*/ 103896 w 836628"/>
                  <a:gd name="connsiteY7" fmla="*/ 716086 h 995706"/>
                  <a:gd name="connsiteX8" fmla="*/ 391414 w 836628"/>
                  <a:gd name="connsiteY8" fmla="*/ 987107 h 995706"/>
                  <a:gd name="connsiteX9" fmla="*/ 447975 w 836628"/>
                  <a:gd name="connsiteY9" fmla="*/ 987107 h 995706"/>
                  <a:gd name="connsiteX10" fmla="*/ 705445 w 836628"/>
                  <a:gd name="connsiteY10" fmla="*/ 756150 h 995706"/>
                  <a:gd name="connsiteX11" fmla="*/ 786751 w 836628"/>
                  <a:gd name="connsiteY11" fmla="*/ 607089 h 995706"/>
                  <a:gd name="connsiteX12" fmla="*/ 836831 w 836628"/>
                  <a:gd name="connsiteY12" fmla="*/ 220589 h 995706"/>
                  <a:gd name="connsiteX13" fmla="*/ 836241 w 836628"/>
                  <a:gd name="connsiteY13" fmla="*/ 119841 h 995706"/>
                  <a:gd name="connsiteX14" fmla="*/ 637100 w 836628"/>
                  <a:gd name="connsiteY14" fmla="*/ 405002 h 995706"/>
                  <a:gd name="connsiteX15" fmla="*/ 396127 w 836628"/>
                  <a:gd name="connsiteY15" fmla="*/ 671898 h 995706"/>
                  <a:gd name="connsiteX16" fmla="*/ 323070 w 836628"/>
                  <a:gd name="connsiteY16" fmla="*/ 679557 h 995706"/>
                  <a:gd name="connsiteX17" fmla="*/ 232926 w 836628"/>
                  <a:gd name="connsiteY17" fmla="*/ 612980 h 995706"/>
                  <a:gd name="connsiteX18" fmla="*/ 219964 w 836628"/>
                  <a:gd name="connsiteY18" fmla="*/ 542868 h 995706"/>
                  <a:gd name="connsiteX19" fmla="*/ 293022 w 836628"/>
                  <a:gd name="connsiteY19" fmla="*/ 532852 h 995706"/>
                  <a:gd name="connsiteX20" fmla="*/ 295378 w 836628"/>
                  <a:gd name="connsiteY20" fmla="*/ 534620 h 995706"/>
                  <a:gd name="connsiteX21" fmla="*/ 396717 w 836628"/>
                  <a:gd name="connsiteY21" fmla="*/ 522247 h 995706"/>
                  <a:gd name="connsiteX22" fmla="*/ 564632 w 836628"/>
                  <a:gd name="connsiteY22" fmla="*/ 336657 h 995706"/>
                  <a:gd name="connsiteX23" fmla="*/ 622960 w 836628"/>
                  <a:gd name="connsiteY23" fmla="*/ 320749 h 995706"/>
                  <a:gd name="connsiteX24" fmla="*/ 654775 w 836628"/>
                  <a:gd name="connsiteY24" fmla="*/ 360224 h 995706"/>
                  <a:gd name="connsiteX25" fmla="*/ 637100 w 836628"/>
                  <a:gd name="connsiteY25" fmla="*/ 405002 h 995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6628" h="995706">
                    <a:moveTo>
                      <a:pt x="836241" y="119841"/>
                    </a:moveTo>
                    <a:cubicBezTo>
                      <a:pt x="835063" y="80366"/>
                      <a:pt x="830939" y="77420"/>
                      <a:pt x="792642" y="83312"/>
                    </a:cubicBezTo>
                    <a:cubicBezTo>
                      <a:pt x="663613" y="102165"/>
                      <a:pt x="541654" y="87436"/>
                      <a:pt x="435013" y="6130"/>
                    </a:cubicBezTo>
                    <a:cubicBezTo>
                      <a:pt x="423229" y="-2708"/>
                      <a:pt x="414392" y="-1530"/>
                      <a:pt x="403198" y="6719"/>
                    </a:cubicBezTo>
                    <a:cubicBezTo>
                      <a:pt x="296557" y="87436"/>
                      <a:pt x="175776" y="102165"/>
                      <a:pt x="47925" y="83901"/>
                    </a:cubicBezTo>
                    <a:cubicBezTo>
                      <a:pt x="6683" y="78009"/>
                      <a:pt x="3737" y="79777"/>
                      <a:pt x="1969" y="121019"/>
                    </a:cubicBezTo>
                    <a:cubicBezTo>
                      <a:pt x="-2744" y="240032"/>
                      <a:pt x="202" y="358457"/>
                      <a:pt x="19644" y="476292"/>
                    </a:cubicBezTo>
                    <a:cubicBezTo>
                      <a:pt x="33785" y="561133"/>
                      <a:pt x="52638" y="645385"/>
                      <a:pt x="103896" y="716086"/>
                    </a:cubicBezTo>
                    <a:cubicBezTo>
                      <a:pt x="182257" y="823905"/>
                      <a:pt x="277114" y="916406"/>
                      <a:pt x="391414" y="987107"/>
                    </a:cubicBezTo>
                    <a:cubicBezTo>
                      <a:pt x="411446" y="999479"/>
                      <a:pt x="427943" y="998890"/>
                      <a:pt x="447975" y="987107"/>
                    </a:cubicBezTo>
                    <a:cubicBezTo>
                      <a:pt x="548724" y="926422"/>
                      <a:pt x="630030" y="845115"/>
                      <a:pt x="705445" y="756150"/>
                    </a:cubicBezTo>
                    <a:cubicBezTo>
                      <a:pt x="742562" y="711962"/>
                      <a:pt x="769075" y="661882"/>
                      <a:pt x="786751" y="607089"/>
                    </a:cubicBezTo>
                    <a:cubicBezTo>
                      <a:pt x="827404" y="481594"/>
                      <a:pt x="836831" y="351386"/>
                      <a:pt x="836831" y="220589"/>
                    </a:cubicBezTo>
                    <a:cubicBezTo>
                      <a:pt x="836831" y="186417"/>
                      <a:pt x="837420" y="153424"/>
                      <a:pt x="836241" y="119841"/>
                    </a:cubicBezTo>
                    <a:close/>
                    <a:moveTo>
                      <a:pt x="637100" y="405002"/>
                    </a:moveTo>
                    <a:cubicBezTo>
                      <a:pt x="556972" y="493967"/>
                      <a:pt x="476844" y="582932"/>
                      <a:pt x="396127" y="671898"/>
                    </a:cubicBezTo>
                    <a:cubicBezTo>
                      <a:pt x="373739" y="696643"/>
                      <a:pt x="350172" y="699000"/>
                      <a:pt x="323070" y="679557"/>
                    </a:cubicBezTo>
                    <a:cubicBezTo>
                      <a:pt x="292433" y="658347"/>
                      <a:pt x="262385" y="635958"/>
                      <a:pt x="232926" y="612980"/>
                    </a:cubicBezTo>
                    <a:cubicBezTo>
                      <a:pt x="208770" y="594127"/>
                      <a:pt x="204056" y="564668"/>
                      <a:pt x="219964" y="542868"/>
                    </a:cubicBezTo>
                    <a:cubicBezTo>
                      <a:pt x="236461" y="519301"/>
                      <a:pt x="265331" y="515177"/>
                      <a:pt x="293022" y="532852"/>
                    </a:cubicBezTo>
                    <a:cubicBezTo>
                      <a:pt x="293611" y="533442"/>
                      <a:pt x="294789" y="534031"/>
                      <a:pt x="295378" y="534620"/>
                    </a:cubicBezTo>
                    <a:cubicBezTo>
                      <a:pt x="351939" y="572327"/>
                      <a:pt x="351939" y="571738"/>
                      <a:pt x="396717" y="522247"/>
                    </a:cubicBezTo>
                    <a:cubicBezTo>
                      <a:pt x="452688" y="460384"/>
                      <a:pt x="508660" y="398520"/>
                      <a:pt x="564632" y="336657"/>
                    </a:cubicBezTo>
                    <a:cubicBezTo>
                      <a:pt x="580539" y="318982"/>
                      <a:pt x="599393" y="311323"/>
                      <a:pt x="622960" y="320749"/>
                    </a:cubicBezTo>
                    <a:cubicBezTo>
                      <a:pt x="642992" y="328998"/>
                      <a:pt x="653597" y="344316"/>
                      <a:pt x="654775" y="360224"/>
                    </a:cubicBezTo>
                    <a:cubicBezTo>
                      <a:pt x="654775" y="381435"/>
                      <a:pt x="647116" y="393807"/>
                      <a:pt x="637100" y="405002"/>
                    </a:cubicBezTo>
                    <a:close/>
                  </a:path>
                </a:pathLst>
              </a:custGeom>
              <a:solidFill>
                <a:schemeClr val="bg1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505071-B15C-43A9-87EC-3B0200C9921E}"/>
                </a:ext>
              </a:extLst>
            </p:cNvPr>
            <p:cNvGrpSpPr/>
            <p:nvPr/>
          </p:nvGrpSpPr>
          <p:grpSpPr>
            <a:xfrm>
              <a:off x="5028491" y="1927328"/>
              <a:ext cx="3198127" cy="825077"/>
              <a:chOff x="5028491" y="3207592"/>
              <a:chExt cx="3198127" cy="82507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0FF660-3805-48E8-B85F-6CB66348AF3A}"/>
                  </a:ext>
                </a:extLst>
              </p:cNvPr>
              <p:cNvSpPr txBox="1"/>
              <p:nvPr/>
            </p:nvSpPr>
            <p:spPr>
              <a:xfrm>
                <a:off x="5848131" y="3571004"/>
                <a:ext cx="2378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사용자가 보기 편하게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UI/UX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를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rebuilding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2A514-2960-4171-A751-5B7080F37927}"/>
                  </a:ext>
                </a:extLst>
              </p:cNvPr>
              <p:cNvSpPr txBox="1"/>
              <p:nvPr/>
            </p:nvSpPr>
            <p:spPr>
              <a:xfrm>
                <a:off x="5848131" y="3267783"/>
                <a:ext cx="2378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>
                    <a:solidFill>
                      <a:schemeClr val="accent1"/>
                    </a:solidFill>
                    <a:cs typeface="Arial" pitchFamily="34" charset="0"/>
                  </a:rPr>
                  <a:t>직관성</a:t>
                </a:r>
                <a:r>
                  <a:rPr lang="ko-KR" alt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CB3730-A504-41C0-92BA-4E39FABE11DD}"/>
                  </a:ext>
                </a:extLst>
              </p:cNvPr>
              <p:cNvSpPr/>
              <p:nvPr/>
            </p:nvSpPr>
            <p:spPr>
              <a:xfrm>
                <a:off x="5028491" y="3207592"/>
                <a:ext cx="724277" cy="7930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512A89D-E247-47F1-8142-840A70E66DAD}"/>
                  </a:ext>
                </a:extLst>
              </p:cNvPr>
              <p:cNvSpPr/>
              <p:nvPr/>
            </p:nvSpPr>
            <p:spPr>
              <a:xfrm>
                <a:off x="5152238" y="3328168"/>
                <a:ext cx="462791" cy="547527"/>
              </a:xfrm>
              <a:custGeom>
                <a:avLst/>
                <a:gdLst>
                  <a:gd name="connsiteX0" fmla="*/ 836990 w 836628"/>
                  <a:gd name="connsiteY0" fmla="*/ 121252 h 989814"/>
                  <a:gd name="connsiteX1" fmla="*/ 791623 w 836628"/>
                  <a:gd name="connsiteY1" fmla="*/ 82956 h 989814"/>
                  <a:gd name="connsiteX2" fmla="*/ 436351 w 836628"/>
                  <a:gd name="connsiteY2" fmla="*/ 6363 h 989814"/>
                  <a:gd name="connsiteX3" fmla="*/ 401589 w 836628"/>
                  <a:gd name="connsiteY3" fmla="*/ 6952 h 989814"/>
                  <a:gd name="connsiteX4" fmla="*/ 45727 w 836628"/>
                  <a:gd name="connsiteY4" fmla="*/ 82367 h 989814"/>
                  <a:gd name="connsiteX5" fmla="*/ 1539 w 836628"/>
                  <a:gd name="connsiteY5" fmla="*/ 119485 h 989814"/>
                  <a:gd name="connsiteX6" fmla="*/ 13323 w 836628"/>
                  <a:gd name="connsiteY6" fmla="*/ 434104 h 989814"/>
                  <a:gd name="connsiteX7" fmla="*/ 102288 w 836628"/>
                  <a:gd name="connsiteY7" fmla="*/ 712195 h 989814"/>
                  <a:gd name="connsiteX8" fmla="*/ 390984 w 836628"/>
                  <a:gd name="connsiteY8" fmla="*/ 985572 h 989814"/>
                  <a:gd name="connsiteX9" fmla="*/ 447545 w 836628"/>
                  <a:gd name="connsiteY9" fmla="*/ 984983 h 989814"/>
                  <a:gd name="connsiteX10" fmla="*/ 682037 w 836628"/>
                  <a:gd name="connsiteY10" fmla="*/ 781128 h 989814"/>
                  <a:gd name="connsiteX11" fmla="*/ 807531 w 836628"/>
                  <a:gd name="connsiteY11" fmla="*/ 525426 h 989814"/>
                  <a:gd name="connsiteX12" fmla="*/ 836401 w 836628"/>
                  <a:gd name="connsiteY12" fmla="*/ 209628 h 989814"/>
                  <a:gd name="connsiteX13" fmla="*/ 836990 w 836628"/>
                  <a:gd name="connsiteY13" fmla="*/ 121252 h 989814"/>
                  <a:gd name="connsiteX14" fmla="*/ 588947 w 836628"/>
                  <a:gd name="connsiteY14" fmla="*/ 544280 h 989814"/>
                  <a:gd name="connsiteX15" fmla="*/ 500571 w 836628"/>
                  <a:gd name="connsiteY15" fmla="*/ 544280 h 989814"/>
                  <a:gd name="connsiteX16" fmla="*/ 472880 w 836628"/>
                  <a:gd name="connsiteY16" fmla="*/ 571971 h 989814"/>
                  <a:gd name="connsiteX17" fmla="*/ 472880 w 836628"/>
                  <a:gd name="connsiteY17" fmla="*/ 654456 h 989814"/>
                  <a:gd name="connsiteX18" fmla="*/ 428691 w 836628"/>
                  <a:gd name="connsiteY18" fmla="*/ 697466 h 989814"/>
                  <a:gd name="connsiteX19" fmla="*/ 405124 w 836628"/>
                  <a:gd name="connsiteY19" fmla="*/ 697466 h 989814"/>
                  <a:gd name="connsiteX20" fmla="*/ 365650 w 836628"/>
                  <a:gd name="connsiteY20" fmla="*/ 658580 h 989814"/>
                  <a:gd name="connsiteX21" fmla="*/ 365650 w 836628"/>
                  <a:gd name="connsiteY21" fmla="*/ 614392 h 989814"/>
                  <a:gd name="connsiteX22" fmla="*/ 295538 w 836628"/>
                  <a:gd name="connsiteY22" fmla="*/ 544280 h 989814"/>
                  <a:gd name="connsiteX23" fmla="*/ 280808 w 836628"/>
                  <a:gd name="connsiteY23" fmla="*/ 544280 h 989814"/>
                  <a:gd name="connsiteX24" fmla="*/ 212464 w 836628"/>
                  <a:gd name="connsiteY24" fmla="*/ 472400 h 989814"/>
                  <a:gd name="connsiteX25" fmla="*/ 250761 w 836628"/>
                  <a:gd name="connsiteY25" fmla="*/ 434104 h 989814"/>
                  <a:gd name="connsiteX26" fmla="*/ 330299 w 836628"/>
                  <a:gd name="connsiteY26" fmla="*/ 434104 h 989814"/>
                  <a:gd name="connsiteX27" fmla="*/ 366239 w 836628"/>
                  <a:gd name="connsiteY27" fmla="*/ 399343 h 989814"/>
                  <a:gd name="connsiteX28" fmla="*/ 365650 w 836628"/>
                  <a:gd name="connsiteY28" fmla="*/ 319804 h 989814"/>
                  <a:gd name="connsiteX29" fmla="*/ 405124 w 836628"/>
                  <a:gd name="connsiteY29" fmla="*/ 280329 h 989814"/>
                  <a:gd name="connsiteX30" fmla="*/ 437529 w 836628"/>
                  <a:gd name="connsiteY30" fmla="*/ 280919 h 989814"/>
                  <a:gd name="connsiteX31" fmla="*/ 472880 w 836628"/>
                  <a:gd name="connsiteY31" fmla="*/ 318626 h 989814"/>
                  <a:gd name="connsiteX32" fmla="*/ 472880 w 836628"/>
                  <a:gd name="connsiteY32" fmla="*/ 401110 h 989814"/>
                  <a:gd name="connsiteX33" fmla="*/ 504695 w 836628"/>
                  <a:gd name="connsiteY33" fmla="*/ 434104 h 989814"/>
                  <a:gd name="connsiteX34" fmla="*/ 584234 w 836628"/>
                  <a:gd name="connsiteY34" fmla="*/ 434104 h 989814"/>
                  <a:gd name="connsiteX35" fmla="*/ 626654 w 836628"/>
                  <a:gd name="connsiteY35" fmla="*/ 477114 h 989814"/>
                  <a:gd name="connsiteX36" fmla="*/ 626654 w 836628"/>
                  <a:gd name="connsiteY36" fmla="*/ 506573 h 989814"/>
                  <a:gd name="connsiteX37" fmla="*/ 588947 w 836628"/>
                  <a:gd name="connsiteY37" fmla="*/ 544280 h 989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36628" h="989814">
                    <a:moveTo>
                      <a:pt x="836990" y="121252"/>
                    </a:moveTo>
                    <a:cubicBezTo>
                      <a:pt x="835812" y="80599"/>
                      <a:pt x="831098" y="77064"/>
                      <a:pt x="791623" y="82956"/>
                    </a:cubicBezTo>
                    <a:cubicBezTo>
                      <a:pt x="663772" y="100631"/>
                      <a:pt x="542991" y="86491"/>
                      <a:pt x="436351" y="6363"/>
                    </a:cubicBezTo>
                    <a:cubicBezTo>
                      <a:pt x="423978" y="-3064"/>
                      <a:pt x="413373" y="-1296"/>
                      <a:pt x="401589" y="6952"/>
                    </a:cubicBezTo>
                    <a:cubicBezTo>
                      <a:pt x="294949" y="86491"/>
                      <a:pt x="173579" y="101220"/>
                      <a:pt x="45727" y="82367"/>
                    </a:cubicBezTo>
                    <a:cubicBezTo>
                      <a:pt x="8020" y="77064"/>
                      <a:pt x="2718" y="81188"/>
                      <a:pt x="1539" y="119485"/>
                    </a:cubicBezTo>
                    <a:cubicBezTo>
                      <a:pt x="-1407" y="224358"/>
                      <a:pt x="-1407" y="329820"/>
                      <a:pt x="13323" y="434104"/>
                    </a:cubicBezTo>
                    <a:cubicBezTo>
                      <a:pt x="26874" y="531907"/>
                      <a:pt x="43960" y="629710"/>
                      <a:pt x="102288" y="712195"/>
                    </a:cubicBezTo>
                    <a:cubicBezTo>
                      <a:pt x="180059" y="821782"/>
                      <a:pt x="276095" y="914282"/>
                      <a:pt x="390984" y="985572"/>
                    </a:cubicBezTo>
                    <a:cubicBezTo>
                      <a:pt x="411605" y="997945"/>
                      <a:pt x="427513" y="997356"/>
                      <a:pt x="447545" y="984983"/>
                    </a:cubicBezTo>
                    <a:cubicBezTo>
                      <a:pt x="537689" y="930190"/>
                      <a:pt x="611925" y="858310"/>
                      <a:pt x="682037" y="781128"/>
                    </a:cubicBezTo>
                    <a:cubicBezTo>
                      <a:pt x="749203" y="707482"/>
                      <a:pt x="787499" y="621462"/>
                      <a:pt x="807531" y="525426"/>
                    </a:cubicBezTo>
                    <a:cubicBezTo>
                      <a:pt x="829331" y="421142"/>
                      <a:pt x="837579" y="315680"/>
                      <a:pt x="836401" y="209628"/>
                    </a:cubicBezTo>
                    <a:cubicBezTo>
                      <a:pt x="837579" y="180170"/>
                      <a:pt x="838168" y="150711"/>
                      <a:pt x="836990" y="121252"/>
                    </a:cubicBezTo>
                    <a:close/>
                    <a:moveTo>
                      <a:pt x="588947" y="544280"/>
                    </a:moveTo>
                    <a:cubicBezTo>
                      <a:pt x="559488" y="544280"/>
                      <a:pt x="530030" y="544869"/>
                      <a:pt x="500571" y="544280"/>
                    </a:cubicBezTo>
                    <a:cubicBezTo>
                      <a:pt x="479950" y="543691"/>
                      <a:pt x="472290" y="551939"/>
                      <a:pt x="472880" y="571971"/>
                    </a:cubicBezTo>
                    <a:cubicBezTo>
                      <a:pt x="474058" y="599662"/>
                      <a:pt x="473469" y="626764"/>
                      <a:pt x="472880" y="654456"/>
                    </a:cubicBezTo>
                    <a:cubicBezTo>
                      <a:pt x="472290" y="689217"/>
                      <a:pt x="464042" y="696876"/>
                      <a:pt x="428691" y="697466"/>
                    </a:cubicBezTo>
                    <a:cubicBezTo>
                      <a:pt x="421032" y="697466"/>
                      <a:pt x="412784" y="697466"/>
                      <a:pt x="405124" y="697466"/>
                    </a:cubicBezTo>
                    <a:cubicBezTo>
                      <a:pt x="378612" y="698055"/>
                      <a:pt x="364471" y="686271"/>
                      <a:pt x="365650" y="658580"/>
                    </a:cubicBezTo>
                    <a:cubicBezTo>
                      <a:pt x="366239" y="643851"/>
                      <a:pt x="365650" y="629121"/>
                      <a:pt x="365650" y="614392"/>
                    </a:cubicBezTo>
                    <a:cubicBezTo>
                      <a:pt x="365650" y="544280"/>
                      <a:pt x="365650" y="544280"/>
                      <a:pt x="295538" y="544280"/>
                    </a:cubicBezTo>
                    <a:cubicBezTo>
                      <a:pt x="290824" y="544280"/>
                      <a:pt x="285522" y="544280"/>
                      <a:pt x="280808" y="544280"/>
                    </a:cubicBezTo>
                    <a:cubicBezTo>
                      <a:pt x="213053" y="544280"/>
                      <a:pt x="208929" y="539567"/>
                      <a:pt x="212464" y="472400"/>
                    </a:cubicBezTo>
                    <a:cubicBezTo>
                      <a:pt x="213642" y="446477"/>
                      <a:pt x="226604" y="434693"/>
                      <a:pt x="250761" y="434104"/>
                    </a:cubicBezTo>
                    <a:cubicBezTo>
                      <a:pt x="277273" y="433515"/>
                      <a:pt x="303786" y="432337"/>
                      <a:pt x="330299" y="434104"/>
                    </a:cubicBezTo>
                    <a:cubicBezTo>
                      <a:pt x="356812" y="435872"/>
                      <a:pt x="368006" y="427034"/>
                      <a:pt x="366239" y="399343"/>
                    </a:cubicBezTo>
                    <a:cubicBezTo>
                      <a:pt x="364471" y="372830"/>
                      <a:pt x="366239" y="346317"/>
                      <a:pt x="365650" y="319804"/>
                    </a:cubicBezTo>
                    <a:cubicBezTo>
                      <a:pt x="365061" y="292702"/>
                      <a:pt x="378612" y="280329"/>
                      <a:pt x="405124" y="280329"/>
                    </a:cubicBezTo>
                    <a:cubicBezTo>
                      <a:pt x="415730" y="280329"/>
                      <a:pt x="426924" y="280329"/>
                      <a:pt x="437529" y="280919"/>
                    </a:cubicBezTo>
                    <a:cubicBezTo>
                      <a:pt x="461096" y="282686"/>
                      <a:pt x="473469" y="294470"/>
                      <a:pt x="472880" y="318626"/>
                    </a:cubicBezTo>
                    <a:cubicBezTo>
                      <a:pt x="472880" y="346317"/>
                      <a:pt x="474058" y="373419"/>
                      <a:pt x="472880" y="401110"/>
                    </a:cubicBezTo>
                    <a:cubicBezTo>
                      <a:pt x="471701" y="424677"/>
                      <a:pt x="479950" y="435283"/>
                      <a:pt x="504695" y="434104"/>
                    </a:cubicBezTo>
                    <a:cubicBezTo>
                      <a:pt x="531208" y="432337"/>
                      <a:pt x="557721" y="433515"/>
                      <a:pt x="584234" y="434104"/>
                    </a:cubicBezTo>
                    <a:cubicBezTo>
                      <a:pt x="616638" y="435283"/>
                      <a:pt x="626065" y="444709"/>
                      <a:pt x="626654" y="477114"/>
                    </a:cubicBezTo>
                    <a:cubicBezTo>
                      <a:pt x="626654" y="487130"/>
                      <a:pt x="626654" y="496557"/>
                      <a:pt x="626654" y="506573"/>
                    </a:cubicBezTo>
                    <a:cubicBezTo>
                      <a:pt x="627244" y="532496"/>
                      <a:pt x="613693" y="544280"/>
                      <a:pt x="588947" y="544280"/>
                    </a:cubicBezTo>
                    <a:close/>
                  </a:path>
                </a:pathLst>
              </a:custGeom>
              <a:solidFill>
                <a:schemeClr val="bg1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6707B5A-5F4B-4A38-9DB9-34D177A40CCA}"/>
                </a:ext>
              </a:extLst>
            </p:cNvPr>
            <p:cNvGrpSpPr/>
            <p:nvPr/>
          </p:nvGrpSpPr>
          <p:grpSpPr>
            <a:xfrm>
              <a:off x="5025277" y="4085181"/>
              <a:ext cx="3198127" cy="825077"/>
              <a:chOff x="5028491" y="3207592"/>
              <a:chExt cx="3198127" cy="8250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9C6A73-A01D-474D-BA82-DF42ADFE2475}"/>
                  </a:ext>
                </a:extLst>
              </p:cNvPr>
              <p:cNvSpPr txBox="1"/>
              <p:nvPr/>
            </p:nvSpPr>
            <p:spPr>
              <a:xfrm>
                <a:off x="5848131" y="3571004"/>
                <a:ext cx="2378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프로세스를 단순화하여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접근성을 높임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D1175A-9252-49EA-A752-E81FD7DF5F8A}"/>
                  </a:ext>
                </a:extLst>
              </p:cNvPr>
              <p:cNvSpPr txBox="1"/>
              <p:nvPr/>
            </p:nvSpPr>
            <p:spPr>
              <a:xfrm>
                <a:off x="5848131" y="3267783"/>
                <a:ext cx="2378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접근성 </a:t>
                </a:r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0E79917C-FAE6-4502-BAF6-6E4E77F9DA31}"/>
                  </a:ext>
                </a:extLst>
              </p:cNvPr>
              <p:cNvSpPr/>
              <p:nvPr/>
            </p:nvSpPr>
            <p:spPr>
              <a:xfrm>
                <a:off x="5028491" y="3207592"/>
                <a:ext cx="724277" cy="7930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14">
                <a:extLst>
                  <a:ext uri="{FF2B5EF4-FFF2-40B4-BE49-F238E27FC236}">
                    <a16:creationId xmlns:a16="http://schemas.microsoft.com/office/drawing/2014/main" id="{BD42B126-426F-410D-B816-BC8544CEFC61}"/>
                  </a:ext>
                </a:extLst>
              </p:cNvPr>
              <p:cNvSpPr/>
              <p:nvPr/>
            </p:nvSpPr>
            <p:spPr>
              <a:xfrm>
                <a:off x="5152238" y="3328168"/>
                <a:ext cx="462791" cy="547527"/>
              </a:xfrm>
              <a:custGeom>
                <a:avLst/>
                <a:gdLst>
                  <a:gd name="connsiteX0" fmla="*/ 836990 w 836628"/>
                  <a:gd name="connsiteY0" fmla="*/ 121252 h 989814"/>
                  <a:gd name="connsiteX1" fmla="*/ 791623 w 836628"/>
                  <a:gd name="connsiteY1" fmla="*/ 82956 h 989814"/>
                  <a:gd name="connsiteX2" fmla="*/ 436351 w 836628"/>
                  <a:gd name="connsiteY2" fmla="*/ 6363 h 989814"/>
                  <a:gd name="connsiteX3" fmla="*/ 401589 w 836628"/>
                  <a:gd name="connsiteY3" fmla="*/ 6952 h 989814"/>
                  <a:gd name="connsiteX4" fmla="*/ 45727 w 836628"/>
                  <a:gd name="connsiteY4" fmla="*/ 82367 h 989814"/>
                  <a:gd name="connsiteX5" fmla="*/ 1539 w 836628"/>
                  <a:gd name="connsiteY5" fmla="*/ 119485 h 989814"/>
                  <a:gd name="connsiteX6" fmla="*/ 13323 w 836628"/>
                  <a:gd name="connsiteY6" fmla="*/ 434104 h 989814"/>
                  <a:gd name="connsiteX7" fmla="*/ 102288 w 836628"/>
                  <a:gd name="connsiteY7" fmla="*/ 712195 h 989814"/>
                  <a:gd name="connsiteX8" fmla="*/ 390984 w 836628"/>
                  <a:gd name="connsiteY8" fmla="*/ 985572 h 989814"/>
                  <a:gd name="connsiteX9" fmla="*/ 447545 w 836628"/>
                  <a:gd name="connsiteY9" fmla="*/ 984983 h 989814"/>
                  <a:gd name="connsiteX10" fmla="*/ 682037 w 836628"/>
                  <a:gd name="connsiteY10" fmla="*/ 781128 h 989814"/>
                  <a:gd name="connsiteX11" fmla="*/ 807531 w 836628"/>
                  <a:gd name="connsiteY11" fmla="*/ 525426 h 989814"/>
                  <a:gd name="connsiteX12" fmla="*/ 836401 w 836628"/>
                  <a:gd name="connsiteY12" fmla="*/ 209628 h 989814"/>
                  <a:gd name="connsiteX13" fmla="*/ 836990 w 836628"/>
                  <a:gd name="connsiteY13" fmla="*/ 121252 h 989814"/>
                  <a:gd name="connsiteX14" fmla="*/ 588947 w 836628"/>
                  <a:gd name="connsiteY14" fmla="*/ 544280 h 989814"/>
                  <a:gd name="connsiteX15" fmla="*/ 500571 w 836628"/>
                  <a:gd name="connsiteY15" fmla="*/ 544280 h 989814"/>
                  <a:gd name="connsiteX16" fmla="*/ 472880 w 836628"/>
                  <a:gd name="connsiteY16" fmla="*/ 571971 h 989814"/>
                  <a:gd name="connsiteX17" fmla="*/ 472880 w 836628"/>
                  <a:gd name="connsiteY17" fmla="*/ 654456 h 989814"/>
                  <a:gd name="connsiteX18" fmla="*/ 428691 w 836628"/>
                  <a:gd name="connsiteY18" fmla="*/ 697466 h 989814"/>
                  <a:gd name="connsiteX19" fmla="*/ 405124 w 836628"/>
                  <a:gd name="connsiteY19" fmla="*/ 697466 h 989814"/>
                  <a:gd name="connsiteX20" fmla="*/ 365650 w 836628"/>
                  <a:gd name="connsiteY20" fmla="*/ 658580 h 989814"/>
                  <a:gd name="connsiteX21" fmla="*/ 365650 w 836628"/>
                  <a:gd name="connsiteY21" fmla="*/ 614392 h 989814"/>
                  <a:gd name="connsiteX22" fmla="*/ 295538 w 836628"/>
                  <a:gd name="connsiteY22" fmla="*/ 544280 h 989814"/>
                  <a:gd name="connsiteX23" fmla="*/ 280808 w 836628"/>
                  <a:gd name="connsiteY23" fmla="*/ 544280 h 989814"/>
                  <a:gd name="connsiteX24" fmla="*/ 212464 w 836628"/>
                  <a:gd name="connsiteY24" fmla="*/ 472400 h 989814"/>
                  <a:gd name="connsiteX25" fmla="*/ 250761 w 836628"/>
                  <a:gd name="connsiteY25" fmla="*/ 434104 h 989814"/>
                  <a:gd name="connsiteX26" fmla="*/ 330299 w 836628"/>
                  <a:gd name="connsiteY26" fmla="*/ 434104 h 989814"/>
                  <a:gd name="connsiteX27" fmla="*/ 366239 w 836628"/>
                  <a:gd name="connsiteY27" fmla="*/ 399343 h 989814"/>
                  <a:gd name="connsiteX28" fmla="*/ 365650 w 836628"/>
                  <a:gd name="connsiteY28" fmla="*/ 319804 h 989814"/>
                  <a:gd name="connsiteX29" fmla="*/ 405124 w 836628"/>
                  <a:gd name="connsiteY29" fmla="*/ 280329 h 989814"/>
                  <a:gd name="connsiteX30" fmla="*/ 437529 w 836628"/>
                  <a:gd name="connsiteY30" fmla="*/ 280919 h 989814"/>
                  <a:gd name="connsiteX31" fmla="*/ 472880 w 836628"/>
                  <a:gd name="connsiteY31" fmla="*/ 318626 h 989814"/>
                  <a:gd name="connsiteX32" fmla="*/ 472880 w 836628"/>
                  <a:gd name="connsiteY32" fmla="*/ 401110 h 989814"/>
                  <a:gd name="connsiteX33" fmla="*/ 504695 w 836628"/>
                  <a:gd name="connsiteY33" fmla="*/ 434104 h 989814"/>
                  <a:gd name="connsiteX34" fmla="*/ 584234 w 836628"/>
                  <a:gd name="connsiteY34" fmla="*/ 434104 h 989814"/>
                  <a:gd name="connsiteX35" fmla="*/ 626654 w 836628"/>
                  <a:gd name="connsiteY35" fmla="*/ 477114 h 989814"/>
                  <a:gd name="connsiteX36" fmla="*/ 626654 w 836628"/>
                  <a:gd name="connsiteY36" fmla="*/ 506573 h 989814"/>
                  <a:gd name="connsiteX37" fmla="*/ 588947 w 836628"/>
                  <a:gd name="connsiteY37" fmla="*/ 544280 h 989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36628" h="989814">
                    <a:moveTo>
                      <a:pt x="836990" y="121252"/>
                    </a:moveTo>
                    <a:cubicBezTo>
                      <a:pt x="835812" y="80599"/>
                      <a:pt x="831098" y="77064"/>
                      <a:pt x="791623" y="82956"/>
                    </a:cubicBezTo>
                    <a:cubicBezTo>
                      <a:pt x="663772" y="100631"/>
                      <a:pt x="542991" y="86491"/>
                      <a:pt x="436351" y="6363"/>
                    </a:cubicBezTo>
                    <a:cubicBezTo>
                      <a:pt x="423978" y="-3064"/>
                      <a:pt x="413373" y="-1296"/>
                      <a:pt x="401589" y="6952"/>
                    </a:cubicBezTo>
                    <a:cubicBezTo>
                      <a:pt x="294949" y="86491"/>
                      <a:pt x="173579" y="101220"/>
                      <a:pt x="45727" y="82367"/>
                    </a:cubicBezTo>
                    <a:cubicBezTo>
                      <a:pt x="8020" y="77064"/>
                      <a:pt x="2718" y="81188"/>
                      <a:pt x="1539" y="119485"/>
                    </a:cubicBezTo>
                    <a:cubicBezTo>
                      <a:pt x="-1407" y="224358"/>
                      <a:pt x="-1407" y="329820"/>
                      <a:pt x="13323" y="434104"/>
                    </a:cubicBezTo>
                    <a:cubicBezTo>
                      <a:pt x="26874" y="531907"/>
                      <a:pt x="43960" y="629710"/>
                      <a:pt x="102288" y="712195"/>
                    </a:cubicBezTo>
                    <a:cubicBezTo>
                      <a:pt x="180059" y="821782"/>
                      <a:pt x="276095" y="914282"/>
                      <a:pt x="390984" y="985572"/>
                    </a:cubicBezTo>
                    <a:cubicBezTo>
                      <a:pt x="411605" y="997945"/>
                      <a:pt x="427513" y="997356"/>
                      <a:pt x="447545" y="984983"/>
                    </a:cubicBezTo>
                    <a:cubicBezTo>
                      <a:pt x="537689" y="930190"/>
                      <a:pt x="611925" y="858310"/>
                      <a:pt x="682037" y="781128"/>
                    </a:cubicBezTo>
                    <a:cubicBezTo>
                      <a:pt x="749203" y="707482"/>
                      <a:pt x="787499" y="621462"/>
                      <a:pt x="807531" y="525426"/>
                    </a:cubicBezTo>
                    <a:cubicBezTo>
                      <a:pt x="829331" y="421142"/>
                      <a:pt x="837579" y="315680"/>
                      <a:pt x="836401" y="209628"/>
                    </a:cubicBezTo>
                    <a:cubicBezTo>
                      <a:pt x="837579" y="180170"/>
                      <a:pt x="838168" y="150711"/>
                      <a:pt x="836990" y="121252"/>
                    </a:cubicBezTo>
                    <a:close/>
                    <a:moveTo>
                      <a:pt x="588947" y="544280"/>
                    </a:moveTo>
                    <a:cubicBezTo>
                      <a:pt x="559488" y="544280"/>
                      <a:pt x="530030" y="544869"/>
                      <a:pt x="500571" y="544280"/>
                    </a:cubicBezTo>
                    <a:cubicBezTo>
                      <a:pt x="479950" y="543691"/>
                      <a:pt x="472290" y="551939"/>
                      <a:pt x="472880" y="571971"/>
                    </a:cubicBezTo>
                    <a:cubicBezTo>
                      <a:pt x="474058" y="599662"/>
                      <a:pt x="473469" y="626764"/>
                      <a:pt x="472880" y="654456"/>
                    </a:cubicBezTo>
                    <a:cubicBezTo>
                      <a:pt x="472290" y="689217"/>
                      <a:pt x="464042" y="696876"/>
                      <a:pt x="428691" y="697466"/>
                    </a:cubicBezTo>
                    <a:cubicBezTo>
                      <a:pt x="421032" y="697466"/>
                      <a:pt x="412784" y="697466"/>
                      <a:pt x="405124" y="697466"/>
                    </a:cubicBezTo>
                    <a:cubicBezTo>
                      <a:pt x="378612" y="698055"/>
                      <a:pt x="364471" y="686271"/>
                      <a:pt x="365650" y="658580"/>
                    </a:cubicBezTo>
                    <a:cubicBezTo>
                      <a:pt x="366239" y="643851"/>
                      <a:pt x="365650" y="629121"/>
                      <a:pt x="365650" y="614392"/>
                    </a:cubicBezTo>
                    <a:cubicBezTo>
                      <a:pt x="365650" y="544280"/>
                      <a:pt x="365650" y="544280"/>
                      <a:pt x="295538" y="544280"/>
                    </a:cubicBezTo>
                    <a:cubicBezTo>
                      <a:pt x="290824" y="544280"/>
                      <a:pt x="285522" y="544280"/>
                      <a:pt x="280808" y="544280"/>
                    </a:cubicBezTo>
                    <a:cubicBezTo>
                      <a:pt x="213053" y="544280"/>
                      <a:pt x="208929" y="539567"/>
                      <a:pt x="212464" y="472400"/>
                    </a:cubicBezTo>
                    <a:cubicBezTo>
                      <a:pt x="213642" y="446477"/>
                      <a:pt x="226604" y="434693"/>
                      <a:pt x="250761" y="434104"/>
                    </a:cubicBezTo>
                    <a:cubicBezTo>
                      <a:pt x="277273" y="433515"/>
                      <a:pt x="303786" y="432337"/>
                      <a:pt x="330299" y="434104"/>
                    </a:cubicBezTo>
                    <a:cubicBezTo>
                      <a:pt x="356812" y="435872"/>
                      <a:pt x="368006" y="427034"/>
                      <a:pt x="366239" y="399343"/>
                    </a:cubicBezTo>
                    <a:cubicBezTo>
                      <a:pt x="364471" y="372830"/>
                      <a:pt x="366239" y="346317"/>
                      <a:pt x="365650" y="319804"/>
                    </a:cubicBezTo>
                    <a:cubicBezTo>
                      <a:pt x="365061" y="292702"/>
                      <a:pt x="378612" y="280329"/>
                      <a:pt x="405124" y="280329"/>
                    </a:cubicBezTo>
                    <a:cubicBezTo>
                      <a:pt x="415730" y="280329"/>
                      <a:pt x="426924" y="280329"/>
                      <a:pt x="437529" y="280919"/>
                    </a:cubicBezTo>
                    <a:cubicBezTo>
                      <a:pt x="461096" y="282686"/>
                      <a:pt x="473469" y="294470"/>
                      <a:pt x="472880" y="318626"/>
                    </a:cubicBezTo>
                    <a:cubicBezTo>
                      <a:pt x="472880" y="346317"/>
                      <a:pt x="474058" y="373419"/>
                      <a:pt x="472880" y="401110"/>
                    </a:cubicBezTo>
                    <a:cubicBezTo>
                      <a:pt x="471701" y="424677"/>
                      <a:pt x="479950" y="435283"/>
                      <a:pt x="504695" y="434104"/>
                    </a:cubicBezTo>
                    <a:cubicBezTo>
                      <a:pt x="531208" y="432337"/>
                      <a:pt x="557721" y="433515"/>
                      <a:pt x="584234" y="434104"/>
                    </a:cubicBezTo>
                    <a:cubicBezTo>
                      <a:pt x="616638" y="435283"/>
                      <a:pt x="626065" y="444709"/>
                      <a:pt x="626654" y="477114"/>
                    </a:cubicBezTo>
                    <a:cubicBezTo>
                      <a:pt x="626654" y="487130"/>
                      <a:pt x="626654" y="496557"/>
                      <a:pt x="626654" y="506573"/>
                    </a:cubicBezTo>
                    <a:cubicBezTo>
                      <a:pt x="627244" y="532496"/>
                      <a:pt x="613693" y="544280"/>
                      <a:pt x="588947" y="544280"/>
                    </a:cubicBezTo>
                    <a:close/>
                  </a:path>
                </a:pathLst>
              </a:custGeom>
              <a:solidFill>
                <a:schemeClr val="bg1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3E0A75B-43E5-4E97-8558-3C7C9EB70A56}"/>
                </a:ext>
              </a:extLst>
            </p:cNvPr>
            <p:cNvGrpSpPr/>
            <p:nvPr/>
          </p:nvGrpSpPr>
          <p:grpSpPr>
            <a:xfrm>
              <a:off x="8534959" y="4078666"/>
              <a:ext cx="3198127" cy="825076"/>
              <a:chOff x="8534961" y="3207592"/>
              <a:chExt cx="3198127" cy="82507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59C84FC-E464-46BF-A29B-75A9B08CE926}"/>
                  </a:ext>
                </a:extLst>
              </p:cNvPr>
              <p:cNvSpPr txBox="1"/>
              <p:nvPr/>
            </p:nvSpPr>
            <p:spPr>
              <a:xfrm>
                <a:off x="9354601" y="3571003"/>
                <a:ext cx="2378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효율적인 일정관리 시스템으로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그룹웨어와의 차별성을 둠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C5BB073-CC62-4BDD-9514-7B4744C09852}"/>
                  </a:ext>
                </a:extLst>
              </p:cNvPr>
              <p:cNvSpPr txBox="1"/>
              <p:nvPr/>
            </p:nvSpPr>
            <p:spPr>
              <a:xfrm>
                <a:off x="9354601" y="3267783"/>
                <a:ext cx="2378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>
                    <a:solidFill>
                      <a:schemeClr val="accent2"/>
                    </a:solidFill>
                    <a:cs typeface="Arial" pitchFamily="34" charset="0"/>
                  </a:rPr>
                  <a:t>목표성</a:t>
                </a:r>
                <a:endParaRPr lang="ko-KR" altLang="en-US" sz="1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21DC371-7E49-4DFD-8F33-6B0FA518051F}"/>
                  </a:ext>
                </a:extLst>
              </p:cNvPr>
              <p:cNvSpPr/>
              <p:nvPr/>
            </p:nvSpPr>
            <p:spPr>
              <a:xfrm>
                <a:off x="8534961" y="3207592"/>
                <a:ext cx="724277" cy="7930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13">
                <a:extLst>
                  <a:ext uri="{FF2B5EF4-FFF2-40B4-BE49-F238E27FC236}">
                    <a16:creationId xmlns:a16="http://schemas.microsoft.com/office/drawing/2014/main" id="{41878DA6-4631-4086-962F-27071E19CFC3}"/>
                  </a:ext>
                </a:extLst>
              </p:cNvPr>
              <p:cNvSpPr/>
              <p:nvPr/>
            </p:nvSpPr>
            <p:spPr>
              <a:xfrm>
                <a:off x="8665703" y="3366945"/>
                <a:ext cx="462791" cy="550786"/>
              </a:xfrm>
              <a:custGeom>
                <a:avLst/>
                <a:gdLst>
                  <a:gd name="connsiteX0" fmla="*/ 836241 w 836628"/>
                  <a:gd name="connsiteY0" fmla="*/ 119841 h 995706"/>
                  <a:gd name="connsiteX1" fmla="*/ 792642 w 836628"/>
                  <a:gd name="connsiteY1" fmla="*/ 83312 h 995706"/>
                  <a:gd name="connsiteX2" fmla="*/ 435013 w 836628"/>
                  <a:gd name="connsiteY2" fmla="*/ 6130 h 995706"/>
                  <a:gd name="connsiteX3" fmla="*/ 403198 w 836628"/>
                  <a:gd name="connsiteY3" fmla="*/ 6719 h 995706"/>
                  <a:gd name="connsiteX4" fmla="*/ 47925 w 836628"/>
                  <a:gd name="connsiteY4" fmla="*/ 83901 h 995706"/>
                  <a:gd name="connsiteX5" fmla="*/ 1969 w 836628"/>
                  <a:gd name="connsiteY5" fmla="*/ 121019 h 995706"/>
                  <a:gd name="connsiteX6" fmla="*/ 19644 w 836628"/>
                  <a:gd name="connsiteY6" fmla="*/ 476292 h 995706"/>
                  <a:gd name="connsiteX7" fmla="*/ 103896 w 836628"/>
                  <a:gd name="connsiteY7" fmla="*/ 716086 h 995706"/>
                  <a:gd name="connsiteX8" fmla="*/ 391414 w 836628"/>
                  <a:gd name="connsiteY8" fmla="*/ 987107 h 995706"/>
                  <a:gd name="connsiteX9" fmla="*/ 447975 w 836628"/>
                  <a:gd name="connsiteY9" fmla="*/ 987107 h 995706"/>
                  <a:gd name="connsiteX10" fmla="*/ 705445 w 836628"/>
                  <a:gd name="connsiteY10" fmla="*/ 756150 h 995706"/>
                  <a:gd name="connsiteX11" fmla="*/ 786751 w 836628"/>
                  <a:gd name="connsiteY11" fmla="*/ 607089 h 995706"/>
                  <a:gd name="connsiteX12" fmla="*/ 836831 w 836628"/>
                  <a:gd name="connsiteY12" fmla="*/ 220589 h 995706"/>
                  <a:gd name="connsiteX13" fmla="*/ 836241 w 836628"/>
                  <a:gd name="connsiteY13" fmla="*/ 119841 h 995706"/>
                  <a:gd name="connsiteX14" fmla="*/ 637100 w 836628"/>
                  <a:gd name="connsiteY14" fmla="*/ 405002 h 995706"/>
                  <a:gd name="connsiteX15" fmla="*/ 396127 w 836628"/>
                  <a:gd name="connsiteY15" fmla="*/ 671898 h 995706"/>
                  <a:gd name="connsiteX16" fmla="*/ 323070 w 836628"/>
                  <a:gd name="connsiteY16" fmla="*/ 679557 h 995706"/>
                  <a:gd name="connsiteX17" fmla="*/ 232926 w 836628"/>
                  <a:gd name="connsiteY17" fmla="*/ 612980 h 995706"/>
                  <a:gd name="connsiteX18" fmla="*/ 219964 w 836628"/>
                  <a:gd name="connsiteY18" fmla="*/ 542868 h 995706"/>
                  <a:gd name="connsiteX19" fmla="*/ 293022 w 836628"/>
                  <a:gd name="connsiteY19" fmla="*/ 532852 h 995706"/>
                  <a:gd name="connsiteX20" fmla="*/ 295378 w 836628"/>
                  <a:gd name="connsiteY20" fmla="*/ 534620 h 995706"/>
                  <a:gd name="connsiteX21" fmla="*/ 396717 w 836628"/>
                  <a:gd name="connsiteY21" fmla="*/ 522247 h 995706"/>
                  <a:gd name="connsiteX22" fmla="*/ 564632 w 836628"/>
                  <a:gd name="connsiteY22" fmla="*/ 336657 h 995706"/>
                  <a:gd name="connsiteX23" fmla="*/ 622960 w 836628"/>
                  <a:gd name="connsiteY23" fmla="*/ 320749 h 995706"/>
                  <a:gd name="connsiteX24" fmla="*/ 654775 w 836628"/>
                  <a:gd name="connsiteY24" fmla="*/ 360224 h 995706"/>
                  <a:gd name="connsiteX25" fmla="*/ 637100 w 836628"/>
                  <a:gd name="connsiteY25" fmla="*/ 405002 h 995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6628" h="995706">
                    <a:moveTo>
                      <a:pt x="836241" y="119841"/>
                    </a:moveTo>
                    <a:cubicBezTo>
                      <a:pt x="835063" y="80366"/>
                      <a:pt x="830939" y="77420"/>
                      <a:pt x="792642" y="83312"/>
                    </a:cubicBezTo>
                    <a:cubicBezTo>
                      <a:pt x="663613" y="102165"/>
                      <a:pt x="541654" y="87436"/>
                      <a:pt x="435013" y="6130"/>
                    </a:cubicBezTo>
                    <a:cubicBezTo>
                      <a:pt x="423229" y="-2708"/>
                      <a:pt x="414392" y="-1530"/>
                      <a:pt x="403198" y="6719"/>
                    </a:cubicBezTo>
                    <a:cubicBezTo>
                      <a:pt x="296557" y="87436"/>
                      <a:pt x="175776" y="102165"/>
                      <a:pt x="47925" y="83901"/>
                    </a:cubicBezTo>
                    <a:cubicBezTo>
                      <a:pt x="6683" y="78009"/>
                      <a:pt x="3737" y="79777"/>
                      <a:pt x="1969" y="121019"/>
                    </a:cubicBezTo>
                    <a:cubicBezTo>
                      <a:pt x="-2744" y="240032"/>
                      <a:pt x="202" y="358457"/>
                      <a:pt x="19644" y="476292"/>
                    </a:cubicBezTo>
                    <a:cubicBezTo>
                      <a:pt x="33785" y="561133"/>
                      <a:pt x="52638" y="645385"/>
                      <a:pt x="103896" y="716086"/>
                    </a:cubicBezTo>
                    <a:cubicBezTo>
                      <a:pt x="182257" y="823905"/>
                      <a:pt x="277114" y="916406"/>
                      <a:pt x="391414" y="987107"/>
                    </a:cubicBezTo>
                    <a:cubicBezTo>
                      <a:pt x="411446" y="999479"/>
                      <a:pt x="427943" y="998890"/>
                      <a:pt x="447975" y="987107"/>
                    </a:cubicBezTo>
                    <a:cubicBezTo>
                      <a:pt x="548724" y="926422"/>
                      <a:pt x="630030" y="845115"/>
                      <a:pt x="705445" y="756150"/>
                    </a:cubicBezTo>
                    <a:cubicBezTo>
                      <a:pt x="742562" y="711962"/>
                      <a:pt x="769075" y="661882"/>
                      <a:pt x="786751" y="607089"/>
                    </a:cubicBezTo>
                    <a:cubicBezTo>
                      <a:pt x="827404" y="481594"/>
                      <a:pt x="836831" y="351386"/>
                      <a:pt x="836831" y="220589"/>
                    </a:cubicBezTo>
                    <a:cubicBezTo>
                      <a:pt x="836831" y="186417"/>
                      <a:pt x="837420" y="153424"/>
                      <a:pt x="836241" y="119841"/>
                    </a:cubicBezTo>
                    <a:close/>
                    <a:moveTo>
                      <a:pt x="637100" y="405002"/>
                    </a:moveTo>
                    <a:cubicBezTo>
                      <a:pt x="556972" y="493967"/>
                      <a:pt x="476844" y="582932"/>
                      <a:pt x="396127" y="671898"/>
                    </a:cubicBezTo>
                    <a:cubicBezTo>
                      <a:pt x="373739" y="696643"/>
                      <a:pt x="350172" y="699000"/>
                      <a:pt x="323070" y="679557"/>
                    </a:cubicBezTo>
                    <a:cubicBezTo>
                      <a:pt x="292433" y="658347"/>
                      <a:pt x="262385" y="635958"/>
                      <a:pt x="232926" y="612980"/>
                    </a:cubicBezTo>
                    <a:cubicBezTo>
                      <a:pt x="208770" y="594127"/>
                      <a:pt x="204056" y="564668"/>
                      <a:pt x="219964" y="542868"/>
                    </a:cubicBezTo>
                    <a:cubicBezTo>
                      <a:pt x="236461" y="519301"/>
                      <a:pt x="265331" y="515177"/>
                      <a:pt x="293022" y="532852"/>
                    </a:cubicBezTo>
                    <a:cubicBezTo>
                      <a:pt x="293611" y="533442"/>
                      <a:pt x="294789" y="534031"/>
                      <a:pt x="295378" y="534620"/>
                    </a:cubicBezTo>
                    <a:cubicBezTo>
                      <a:pt x="351939" y="572327"/>
                      <a:pt x="351939" y="571738"/>
                      <a:pt x="396717" y="522247"/>
                    </a:cubicBezTo>
                    <a:cubicBezTo>
                      <a:pt x="452688" y="460384"/>
                      <a:pt x="508660" y="398520"/>
                      <a:pt x="564632" y="336657"/>
                    </a:cubicBezTo>
                    <a:cubicBezTo>
                      <a:pt x="580539" y="318982"/>
                      <a:pt x="599393" y="311323"/>
                      <a:pt x="622960" y="320749"/>
                    </a:cubicBezTo>
                    <a:cubicBezTo>
                      <a:pt x="642992" y="328998"/>
                      <a:pt x="653597" y="344316"/>
                      <a:pt x="654775" y="360224"/>
                    </a:cubicBezTo>
                    <a:cubicBezTo>
                      <a:pt x="654775" y="381435"/>
                      <a:pt x="647116" y="393807"/>
                      <a:pt x="637100" y="405002"/>
                    </a:cubicBezTo>
                    <a:close/>
                  </a:path>
                </a:pathLst>
              </a:custGeom>
              <a:solidFill>
                <a:schemeClr val="bg1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컴퓨터, 전자기기이(가) 표시된 사진&#10;&#10;자동 생성된 설명">
            <a:extLst>
              <a:ext uri="{FF2B5EF4-FFF2-40B4-BE49-F238E27FC236}">
                <a16:creationId xmlns:a16="http://schemas.microsoft.com/office/drawing/2014/main" id="{3440686A-7B1F-41F1-9ECA-DC659619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9" y="712062"/>
            <a:ext cx="10254423" cy="6145938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C260A56-537B-4895-841C-C617CF4F952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구성안</a:t>
            </a:r>
            <a:endParaRPr 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B284B-103C-4E91-BBBD-AD8B3C2EB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38" y="1771418"/>
            <a:ext cx="3315163" cy="331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4B57A-42BF-4201-9057-A15B436511C3}"/>
              </a:ext>
            </a:extLst>
          </p:cNvPr>
          <p:cNvSpPr txBox="1"/>
          <p:nvPr/>
        </p:nvSpPr>
        <p:spPr>
          <a:xfrm>
            <a:off x="5343706" y="501721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Balsamiq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6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컴퓨터, 전자기기이(가) 표시된 사진&#10;&#10;자동 생성된 설명">
            <a:extLst>
              <a:ext uri="{FF2B5EF4-FFF2-40B4-BE49-F238E27FC236}">
                <a16:creationId xmlns:a16="http://schemas.microsoft.com/office/drawing/2014/main" id="{3440686A-7B1F-41F1-9ECA-DC659619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9" y="712062"/>
            <a:ext cx="10254423" cy="6145938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C260A56-537B-4895-841C-C617CF4F952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  <a:endParaRPr 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hlinkClick r:id="rId3" action="ppaction://hlinkfile"/>
            <a:extLst>
              <a:ext uri="{FF2B5EF4-FFF2-40B4-BE49-F238E27FC236}">
                <a16:creationId xmlns:a16="http://schemas.microsoft.com/office/drawing/2014/main" id="{FFEAEF3B-DFCC-40FE-9238-1C89BED2B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61" y="2338430"/>
            <a:ext cx="2635317" cy="26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5194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328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맑은 고딕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강진구</cp:lastModifiedBy>
  <cp:revision>98</cp:revision>
  <dcterms:created xsi:type="dcterms:W3CDTF">2020-01-20T05:08:25Z</dcterms:created>
  <dcterms:modified xsi:type="dcterms:W3CDTF">2021-09-07T12:19:29Z</dcterms:modified>
</cp:coreProperties>
</file>