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53504-E262-47B2-AAC0-3D7BEA9E2865}" v="24" dt="2023-11-14T09:57:27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oYoung Lim" userId="c94553dd6d5479dd" providerId="LiveId" clId="{1DA53504-E262-47B2-AAC0-3D7BEA9E2865}"/>
    <pc:docChg chg="undo redo custSel modSld">
      <pc:chgData name="SooYoung Lim" userId="c94553dd6d5479dd" providerId="LiveId" clId="{1DA53504-E262-47B2-AAC0-3D7BEA9E2865}" dt="2023-11-14T09:57:27.107" v="193"/>
      <pc:docMkLst>
        <pc:docMk/>
      </pc:docMkLst>
      <pc:sldChg chg="addSp delSp modSp mod">
        <pc:chgData name="SooYoung Lim" userId="c94553dd6d5479dd" providerId="LiveId" clId="{1DA53504-E262-47B2-AAC0-3D7BEA9E2865}" dt="2023-11-14T09:57:27.107" v="193"/>
        <pc:sldMkLst>
          <pc:docMk/>
          <pc:sldMk cId="2233203751" sldId="257"/>
        </pc:sldMkLst>
        <pc:spChg chg="del">
          <ac:chgData name="SooYoung Lim" userId="c94553dd6d5479dd" providerId="LiveId" clId="{1DA53504-E262-47B2-AAC0-3D7BEA9E2865}" dt="2023-11-14T09:31:56.313" v="51" actId="478"/>
          <ac:spMkLst>
            <pc:docMk/>
            <pc:sldMk cId="2233203751" sldId="257"/>
            <ac:spMk id="2" creationId="{25C1CB76-AEB5-0E9F-3BDE-B4F673E89D11}"/>
          </ac:spMkLst>
        </pc:spChg>
        <pc:spChg chg="del">
          <ac:chgData name="SooYoung Lim" userId="c94553dd6d5479dd" providerId="LiveId" clId="{1DA53504-E262-47B2-AAC0-3D7BEA9E2865}" dt="2023-11-14T09:31:56.313" v="51" actId="478"/>
          <ac:spMkLst>
            <pc:docMk/>
            <pc:sldMk cId="2233203751" sldId="257"/>
            <ac:spMk id="8" creationId="{7AA77845-4203-D2E4-BE4B-00E25DFB7A44}"/>
          </ac:spMkLst>
        </pc:spChg>
        <pc:spChg chg="del">
          <ac:chgData name="SooYoung Lim" userId="c94553dd6d5479dd" providerId="LiveId" clId="{1DA53504-E262-47B2-AAC0-3D7BEA9E2865}" dt="2023-11-14T09:31:56.313" v="51" actId="478"/>
          <ac:spMkLst>
            <pc:docMk/>
            <pc:sldMk cId="2233203751" sldId="257"/>
            <ac:spMk id="9" creationId="{E2698891-1C85-7E98-3F90-329009C88BEB}"/>
          </ac:spMkLst>
        </pc:spChg>
        <pc:spChg chg="del">
          <ac:chgData name="SooYoung Lim" userId="c94553dd6d5479dd" providerId="LiveId" clId="{1DA53504-E262-47B2-AAC0-3D7BEA9E2865}" dt="2023-11-14T09:31:56.313" v="51" actId="478"/>
          <ac:spMkLst>
            <pc:docMk/>
            <pc:sldMk cId="2233203751" sldId="257"/>
            <ac:spMk id="10" creationId="{E564D436-0B82-DC1D-004F-981F6E1F3D2D}"/>
          </ac:spMkLst>
        </pc:spChg>
        <pc:graphicFrameChg chg="add mod modGraphic">
          <ac:chgData name="SooYoung Lim" userId="c94553dd6d5479dd" providerId="LiveId" clId="{1DA53504-E262-47B2-AAC0-3D7BEA9E2865}" dt="2023-11-14T09:57:27.107" v="193"/>
          <ac:graphicFrameMkLst>
            <pc:docMk/>
            <pc:sldMk cId="2233203751" sldId="257"/>
            <ac:graphicFrameMk id="3" creationId="{4BB8FF3D-3987-EF00-11EA-9744557BD7F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95811-931C-F4E9-CB3D-55A41362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AF4A50-5E82-95AA-3221-76A9BA1A8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ED983-591D-16CE-89CF-686F82A0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FD00B-D404-1048-DCDA-65643C42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39CC3-D3CC-8710-2EEA-D5ECE891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1BA0-E573-0051-91DB-646006CE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3B86A-EBD2-5949-75A9-708279CB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A7E9D-6676-0156-5D7D-FD03C254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9EFBE-830E-055A-FE45-21CAFA03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2BD0-640D-F35D-6E6F-465DDC74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957F7C-9BDE-C1C6-E06F-DB58CA1DC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03CF3-65C8-8531-228E-58E4E9FE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E6769-7002-D128-8CDB-96C21EBC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5794C-3008-0030-F887-E06E551F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15A89-FFB6-D94A-F52E-DDCB71D6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BF81D-5048-8765-C98F-C5EA889E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233D5-4A21-06C8-48AA-832FDEC1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E8C8A-1A0B-E2F0-869B-0CCB5069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C62F4-08B1-F628-1F8F-76116CF9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A8E1C-9A19-4FC5-1066-D9F7BB49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1B8CC-38F8-BAF9-7BB7-9317DED8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23024-2CED-0C6D-4869-DD08F1DA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1ECCA-E7D9-B906-F2E1-8D0424D7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6B0EC-6CE5-B580-677F-E4E61BAE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8327A-BB26-B643-562C-2AFEDD82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7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5EDE9-1FA4-36EB-8B34-005DCEBB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3B27B-D58C-7572-3D0D-B8FF020CF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69AC4-A2D4-C6C8-7007-19CBF169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E117B-FD47-B6DB-04AB-B74D150B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485AB-A919-00D5-36D4-BDFE3C7C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DD9F4-F280-8D75-E3BA-5EFBA85A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BF095-6307-A393-DFC0-2BFFE5F8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346A9-BF41-5F3B-64EA-5319E701C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0AF01-DA13-2D2A-1BE4-26EC28D6E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6BA5FC-C08E-3167-407B-B588DA103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EFF67D-F939-EB7F-F02F-DC9A27FA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7E4EC-4C5E-AF88-962F-28D9B9D0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4CA2BC-96ED-229D-D7E5-3B42D3C3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BC2D8-7870-B1FF-A61B-71CBEDF8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2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10307-79E8-1EF6-AB21-D0C1857E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2C795E-3A2D-3C62-0F8E-4A578B59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C1B1F0-947A-AE57-8237-19539894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B1D14-DB71-7ADB-8B36-B3C4DDF3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258358-E23A-5A73-2876-7AE263F0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7E21F3-FF0D-EDD0-688E-C016A3E6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22628-A9A4-6DC2-5D34-9170AFF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2E912-7C57-8A10-F10B-E4E663C1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313FC-6573-C54E-6BBF-B9FB08AB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9E1F43-DAAB-1770-6E69-17853BDC3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033D9-A9E1-87C2-2ABA-29CC226F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FA756-336D-0DBB-B68A-F57C7F35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9B305-3F7B-2104-AA30-20B8A214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0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4362F-EF1E-40F5-617D-D2D4E0E4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18057-5800-13B2-8AE8-AC3B2DAB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A8D59-ECB0-83AA-8642-9B3C1C01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F2E8F-7724-5616-4D81-21E46C1D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C6F9F-684B-92C9-BB9F-5291A6C0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5F088-B44F-EB88-BF7D-BD11E7C1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1C575A-3FF8-F82B-4927-BAADCF75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5250B-DB0A-064E-76BC-E0A91D8F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89303-0C4C-8FC3-A5A0-BA08342D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0897-4FF1-4541-8880-5734728F9D7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F75CD-9650-FFF9-2559-E71D4093B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58DDF-3C22-3C87-7BF3-B1C085ED7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DD36D98-B330-B55A-987F-94366FBAA367}"/>
              </a:ext>
            </a:extLst>
          </p:cNvPr>
          <p:cNvSpPr/>
          <p:nvPr/>
        </p:nvSpPr>
        <p:spPr>
          <a:xfrm>
            <a:off x="-1" y="504172"/>
            <a:ext cx="12191999" cy="5849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7A821-22A5-9A01-9BA2-E10689A8F785}"/>
              </a:ext>
            </a:extLst>
          </p:cNvPr>
          <p:cNvSpPr txBox="1"/>
          <p:nvPr/>
        </p:nvSpPr>
        <p:spPr>
          <a:xfrm>
            <a:off x="3872917" y="2810421"/>
            <a:ext cx="4446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 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32B71-F65D-CB3C-EF2A-7EB7F5D781FF}"/>
              </a:ext>
            </a:extLst>
          </p:cNvPr>
          <p:cNvSpPr txBox="1"/>
          <p:nvPr/>
        </p:nvSpPr>
        <p:spPr>
          <a:xfrm>
            <a:off x="3872917" y="3918534"/>
            <a:ext cx="44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2022184031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임수영</a:t>
            </a:r>
          </a:p>
        </p:txBody>
      </p:sp>
    </p:spTree>
    <p:extLst>
      <p:ext uri="{BB962C8B-B14F-4D97-AF65-F5344CB8AC3E}">
        <p14:creationId xmlns:p14="http://schemas.microsoft.com/office/powerpoint/2010/main" val="38499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BB8FF3D-3987-EF00-11EA-9744557BD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41808"/>
              </p:ext>
            </p:extLst>
          </p:nvPr>
        </p:nvGraphicFramePr>
        <p:xfrm>
          <a:off x="501722" y="320040"/>
          <a:ext cx="11188556" cy="6217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47582">
                  <a:extLst>
                    <a:ext uri="{9D8B030D-6E8A-4147-A177-3AD203B41FA5}">
                      <a16:colId xmlns:a16="http://schemas.microsoft.com/office/drawing/2014/main" val="3871971115"/>
                    </a:ext>
                  </a:extLst>
                </a:gridCol>
                <a:gridCol w="700763">
                  <a:extLst>
                    <a:ext uri="{9D8B030D-6E8A-4147-A177-3AD203B41FA5}">
                      <a16:colId xmlns:a16="http://schemas.microsoft.com/office/drawing/2014/main" val="3726793953"/>
                    </a:ext>
                  </a:extLst>
                </a:gridCol>
                <a:gridCol w="6230249">
                  <a:extLst>
                    <a:ext uri="{9D8B030D-6E8A-4147-A177-3AD203B41FA5}">
                      <a16:colId xmlns:a16="http://schemas.microsoft.com/office/drawing/2014/main" val="1176523926"/>
                    </a:ext>
                  </a:extLst>
                </a:gridCol>
                <a:gridCol w="1709962">
                  <a:extLst>
                    <a:ext uri="{9D8B030D-6E8A-4147-A177-3AD203B41FA5}">
                      <a16:colId xmlns:a16="http://schemas.microsoft.com/office/drawing/2014/main" val="854525224"/>
                    </a:ext>
                  </a:extLst>
                </a:gridCol>
              </a:tblGrid>
              <a:tr h="318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089046"/>
                  </a:ext>
                </a:extLst>
              </a:tr>
              <a:tr h="3188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수집 및 수정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배경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42043"/>
                  </a:ext>
                </a:extLst>
              </a:tr>
              <a:tr h="3188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수집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배경 구현 완료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추가 리소스 수정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90%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19586"/>
                  </a:ext>
                </a:extLst>
              </a:tr>
              <a:tr h="3188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캐릭터 이동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서브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드라이브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다음 게임 진행 시스템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81976"/>
                  </a:ext>
                </a:extLst>
              </a:tr>
              <a:tr h="3188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캐릭터 이동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서브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드라이브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 80%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70%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9720"/>
                  </a:ext>
                </a:extLst>
              </a:tr>
              <a:tr h="3188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리시브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토스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오픈 공격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76328"/>
                  </a:ext>
                </a:extLst>
              </a:tr>
              <a:tr h="3188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전부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X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0%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80268"/>
                  </a:ext>
                </a:extLst>
              </a:tr>
              <a:tr h="3188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타이머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점수판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심판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시스템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54262"/>
                  </a:ext>
                </a:extLst>
              </a:tr>
              <a:tr h="3188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전부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X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0%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12837"/>
                  </a:ext>
                </a:extLst>
              </a:tr>
              <a:tr h="3188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블로킹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상대팀 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AI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96055"/>
                  </a:ext>
                </a:extLst>
              </a:tr>
              <a:tr h="3188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96577"/>
                  </a:ext>
                </a:extLst>
              </a:tr>
              <a:tr h="3188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서브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스파이크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속공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시간차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페인트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6887"/>
                  </a:ext>
                </a:extLst>
              </a:tr>
              <a:tr h="3188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67614"/>
                  </a:ext>
                </a:extLst>
              </a:tr>
              <a:tr h="3188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카메라 이동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시작 화면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컷신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승리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패배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엔딩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85296"/>
                  </a:ext>
                </a:extLst>
              </a:tr>
              <a:tr h="3188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49113"/>
                  </a:ext>
                </a:extLst>
              </a:tr>
              <a:tr h="3188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테스트 및 오류 수정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코드 정리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최종 발표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256498"/>
                  </a:ext>
                </a:extLst>
              </a:tr>
              <a:tr h="3188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91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2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7845-4203-D2E4-BE4B-00E25DFB7A44}"/>
              </a:ext>
            </a:extLst>
          </p:cNvPr>
          <p:cNvSpPr/>
          <p:nvPr/>
        </p:nvSpPr>
        <p:spPr>
          <a:xfrm>
            <a:off x="0" y="0"/>
            <a:ext cx="12192000" cy="1090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98891-1C85-7E98-3F90-329009C88BEB}"/>
              </a:ext>
            </a:extLst>
          </p:cNvPr>
          <p:cNvSpPr/>
          <p:nvPr/>
        </p:nvSpPr>
        <p:spPr>
          <a:xfrm>
            <a:off x="0" y="0"/>
            <a:ext cx="5034014" cy="10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8844-8532-8824-9C87-E98F2A674D69}"/>
              </a:ext>
            </a:extLst>
          </p:cNvPr>
          <p:cNvSpPr txBox="1"/>
          <p:nvPr/>
        </p:nvSpPr>
        <p:spPr>
          <a:xfrm>
            <a:off x="453702" y="252896"/>
            <a:ext cx="4166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commits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</a:p>
        </p:txBody>
      </p:sp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55AC7451-2C85-25B5-C5A0-CDC7AFDAF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03" y="1343465"/>
            <a:ext cx="8617393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5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169</Words>
  <Application>Microsoft Office PowerPoint</Application>
  <PresentationFormat>와이드스크린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SooYoung Lim</dc:creator>
  <cp:lastModifiedBy>임수영(2022184031)</cp:lastModifiedBy>
  <cp:revision>8</cp:revision>
  <dcterms:created xsi:type="dcterms:W3CDTF">2023-10-15T08:43:12Z</dcterms:created>
  <dcterms:modified xsi:type="dcterms:W3CDTF">2023-11-14T12:01:47Z</dcterms:modified>
</cp:coreProperties>
</file>