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95811-931C-F4E9-CB3D-55A413624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AF4A50-5E82-95AA-3221-76A9BA1A8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ED983-591D-16CE-89CF-686F82A0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FD00B-D404-1048-DCDA-65643C42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39CC3-D3CC-8710-2EEA-D5ECE891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01BA0-E573-0051-91DB-646006CE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3B86A-EBD2-5949-75A9-708279CB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A7E9D-6676-0156-5D7D-FD03C254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9EFBE-830E-055A-FE45-21CAFA03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2BD0-640D-F35D-6E6F-465DDC74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957F7C-9BDE-C1C6-E06F-DB58CA1DC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03CF3-65C8-8531-228E-58E4E9FE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E6769-7002-D128-8CDB-96C21EBC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5794C-3008-0030-F887-E06E551F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15A89-FFB6-D94A-F52E-DDCB71D6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BF81D-5048-8765-C98F-C5EA889E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233D5-4A21-06C8-48AA-832FDEC1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E8C8A-1A0B-E2F0-869B-0CCB5069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C62F4-08B1-F628-1F8F-76116CF9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A8E1C-9A19-4FC5-1066-D9F7BB49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9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1B8CC-38F8-BAF9-7BB7-9317DED8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23024-2CED-0C6D-4869-DD08F1DAE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1ECCA-E7D9-B906-F2E1-8D0424D7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6B0EC-6CE5-B580-677F-E4E61BAE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8327A-BB26-B643-562C-2AFEDD82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7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5EDE9-1FA4-36EB-8B34-005DCEBB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3B27B-D58C-7572-3D0D-B8FF020CF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69AC4-A2D4-C6C8-7007-19CBF169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EE117B-FD47-B6DB-04AB-B74D150B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485AB-A919-00D5-36D4-BDFE3C7C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DD9F4-F280-8D75-E3BA-5EFBA85A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BF095-6307-A393-DFC0-2BFFE5F8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346A9-BF41-5F3B-64EA-5319E701C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0AF01-DA13-2D2A-1BE4-26EC28D6E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6BA5FC-C08E-3167-407B-B588DA103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EFF67D-F939-EB7F-F02F-DC9A27FA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7E4EC-4C5E-AF88-962F-28D9B9D0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4CA2BC-96ED-229D-D7E5-3B42D3C3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BC2D8-7870-B1FF-A61B-71CBEDF8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2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10307-79E8-1EF6-AB21-D0C1857E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2C795E-3A2D-3C62-0F8E-4A578B59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C1B1F0-947A-AE57-8237-19539894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B1D14-DB71-7ADB-8B36-B3C4DDF3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258358-E23A-5A73-2876-7AE263F0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7E21F3-FF0D-EDD0-688E-C016A3E6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22628-A9A4-6DC2-5D34-9170AFF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2E912-7C57-8A10-F10B-E4E663C1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313FC-6573-C54E-6BBF-B9FB08AB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9E1F43-DAAB-1770-6E69-17853BDC3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033D9-A9E1-87C2-2ABA-29CC226F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FA756-336D-0DBB-B68A-F57C7F35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A9B305-3F7B-2104-AA30-20B8A214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0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4362F-EF1E-40F5-617D-D2D4E0E4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18057-5800-13B2-8AE8-AC3B2DAB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A8D59-ECB0-83AA-8642-9B3C1C01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F2E8F-7724-5616-4D81-21E46C1D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60897-4FF1-4541-8880-5734728F9D7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C6F9F-684B-92C9-BB9F-5291A6C0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5F088-B44F-EB88-BF7D-BD11E7C1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1C575A-3FF8-F82B-4927-BAADCF75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5250B-DB0A-064E-76BC-E0A91D8F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89303-0C4C-8FC3-A5A0-BA08342D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0897-4FF1-4541-8880-5734728F9D76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F75CD-9650-FFF9-2559-E71D4093B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58DDF-3C22-3C87-7BF3-B1C085ED7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716E-B809-4B14-897B-C9A4B27A6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3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DD36D98-B330-B55A-987F-94366FBAA367}"/>
              </a:ext>
            </a:extLst>
          </p:cNvPr>
          <p:cNvSpPr/>
          <p:nvPr/>
        </p:nvSpPr>
        <p:spPr>
          <a:xfrm>
            <a:off x="-1" y="504172"/>
            <a:ext cx="12191999" cy="58496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7A821-22A5-9A01-9BA2-E10689A8F785}"/>
              </a:ext>
            </a:extLst>
          </p:cNvPr>
          <p:cNvSpPr txBox="1"/>
          <p:nvPr/>
        </p:nvSpPr>
        <p:spPr>
          <a:xfrm>
            <a:off x="3872917" y="2810421"/>
            <a:ext cx="4446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4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 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32B71-F65D-CB3C-EF2A-7EB7F5D781FF}"/>
              </a:ext>
            </a:extLst>
          </p:cNvPr>
          <p:cNvSpPr txBox="1"/>
          <p:nvPr/>
        </p:nvSpPr>
        <p:spPr>
          <a:xfrm>
            <a:off x="3872917" y="3918534"/>
            <a:ext cx="444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2022184031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임수영</a:t>
            </a:r>
          </a:p>
        </p:txBody>
      </p:sp>
    </p:spTree>
    <p:extLst>
      <p:ext uri="{BB962C8B-B14F-4D97-AF65-F5344CB8AC3E}">
        <p14:creationId xmlns:p14="http://schemas.microsoft.com/office/powerpoint/2010/main" val="38499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7845-4203-D2E4-BE4B-00E25DFB7A44}"/>
              </a:ext>
            </a:extLst>
          </p:cNvPr>
          <p:cNvSpPr/>
          <p:nvPr/>
        </p:nvSpPr>
        <p:spPr>
          <a:xfrm>
            <a:off x="0" y="0"/>
            <a:ext cx="12192000" cy="1090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98891-1C85-7E98-3F90-329009C88BEB}"/>
              </a:ext>
            </a:extLst>
          </p:cNvPr>
          <p:cNvSpPr/>
          <p:nvPr/>
        </p:nvSpPr>
        <p:spPr>
          <a:xfrm>
            <a:off x="0" y="0"/>
            <a:ext cx="2860646" cy="10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4D436-0B82-DC1D-004F-981F6E1F3D2D}"/>
              </a:ext>
            </a:extLst>
          </p:cNvPr>
          <p:cNvSpPr txBox="1"/>
          <p:nvPr/>
        </p:nvSpPr>
        <p:spPr>
          <a:xfrm>
            <a:off x="453006" y="252896"/>
            <a:ext cx="1954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컨셉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F405D-C83F-DB0D-0EC2-C7C1D98701C2}"/>
              </a:ext>
            </a:extLst>
          </p:cNvPr>
          <p:cNvSpPr txBox="1"/>
          <p:nvPr/>
        </p:nvSpPr>
        <p:spPr>
          <a:xfrm>
            <a:off x="207655" y="1486248"/>
            <a:ext cx="2392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총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경기 진행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1DCDB-9201-FA3B-43E0-15D9DFFAAD5F}"/>
              </a:ext>
            </a:extLst>
          </p:cNvPr>
          <p:cNvSpPr txBox="1"/>
          <p:nvPr/>
        </p:nvSpPr>
        <p:spPr>
          <a:xfrm>
            <a:off x="207655" y="2200811"/>
            <a:ext cx="481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경기당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세트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15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 랠리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듀스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8844-8532-8824-9C87-E98F2A674D69}"/>
              </a:ext>
            </a:extLst>
          </p:cNvPr>
          <p:cNvSpPr txBox="1"/>
          <p:nvPr/>
        </p:nvSpPr>
        <p:spPr>
          <a:xfrm>
            <a:off x="3063380" y="252895"/>
            <a:ext cx="4402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배구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(Super Volleyball)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6EA8A8-D829-021A-6CE8-7D0917A61AD0}"/>
              </a:ext>
            </a:extLst>
          </p:cNvPr>
          <p:cNvSpPr txBox="1"/>
          <p:nvPr/>
        </p:nvSpPr>
        <p:spPr>
          <a:xfrm>
            <a:off x="207655" y="5771501"/>
            <a:ext cx="8995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배구 경기를 하는 듯한 몰입감과 스파이크의 타격감을 제공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59B6F0-A403-AAA2-0742-8F4B913D786A}"/>
              </a:ext>
            </a:extLst>
          </p:cNvPr>
          <p:cNvSpPr txBox="1"/>
          <p:nvPr/>
        </p:nvSpPr>
        <p:spPr>
          <a:xfrm>
            <a:off x="207655" y="4343225"/>
            <a:ext cx="456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조작은 팀 전체를 조작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7DED5-408E-B42C-01F5-0E20D2DE916E}"/>
              </a:ext>
            </a:extLst>
          </p:cNvPr>
          <p:cNvSpPr txBox="1"/>
          <p:nvPr/>
        </p:nvSpPr>
        <p:spPr>
          <a:xfrm>
            <a:off x="207655" y="5057363"/>
            <a:ext cx="4699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블로킹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리시브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 가능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F5BA3-9A28-3923-86EF-0563D59A7A69}"/>
              </a:ext>
            </a:extLst>
          </p:cNvPr>
          <p:cNvSpPr txBox="1"/>
          <p:nvPr/>
        </p:nvSpPr>
        <p:spPr>
          <a:xfrm>
            <a:off x="207655" y="2914949"/>
            <a:ext cx="1110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경기로 넘어갈 때마다 상태팀과의 점수 격차가 존재함으로써 난이도 상승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6C251-D320-EBC0-1206-0DD3244E8F70}"/>
              </a:ext>
            </a:extLst>
          </p:cNvPr>
          <p:cNvSpPr txBox="1"/>
          <p:nvPr/>
        </p:nvSpPr>
        <p:spPr>
          <a:xfrm>
            <a:off x="207655" y="3629087"/>
            <a:ext cx="586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빠른 진행을 위해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9~11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점부터 경기 시작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2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7845-4203-D2E4-BE4B-00E25DFB7A44}"/>
              </a:ext>
            </a:extLst>
          </p:cNvPr>
          <p:cNvSpPr/>
          <p:nvPr/>
        </p:nvSpPr>
        <p:spPr>
          <a:xfrm>
            <a:off x="0" y="0"/>
            <a:ext cx="12192000" cy="1090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98891-1C85-7E98-3F90-329009C88BEB}"/>
              </a:ext>
            </a:extLst>
          </p:cNvPr>
          <p:cNvSpPr/>
          <p:nvPr/>
        </p:nvSpPr>
        <p:spPr>
          <a:xfrm>
            <a:off x="0" y="0"/>
            <a:ext cx="4285376" cy="10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8844-8532-8824-9C87-E98F2A674D69}"/>
              </a:ext>
            </a:extLst>
          </p:cNvPr>
          <p:cNvSpPr txBox="1"/>
          <p:nvPr/>
        </p:nvSpPr>
        <p:spPr>
          <a:xfrm>
            <a:off x="236287" y="252895"/>
            <a:ext cx="428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 게임 진행 흐름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B92656E-74BF-A06B-B537-E713DB3B3C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1" r="21117" b="5123"/>
          <a:stretch/>
        </p:blipFill>
        <p:spPr>
          <a:xfrm>
            <a:off x="641747" y="1765192"/>
            <a:ext cx="5008235" cy="380315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10C3568-6D2F-A3CE-6A7F-D06B380FC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0" r="20591" b="6373"/>
          <a:stretch/>
        </p:blipFill>
        <p:spPr>
          <a:xfrm>
            <a:off x="6421773" y="1765192"/>
            <a:ext cx="5015840" cy="380315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8CE8C7-3927-3D82-DCBE-26A1E11B08CB}"/>
              </a:ext>
            </a:extLst>
          </p:cNvPr>
          <p:cNvSpPr txBox="1"/>
          <p:nvPr/>
        </p:nvSpPr>
        <p:spPr>
          <a:xfrm>
            <a:off x="4598566" y="252894"/>
            <a:ext cx="1978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경기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시작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F9087A-E034-71D3-CB25-2E7868ACB580}"/>
              </a:ext>
            </a:extLst>
          </p:cNvPr>
          <p:cNvSpPr txBox="1"/>
          <p:nvPr/>
        </p:nvSpPr>
        <p:spPr>
          <a:xfrm>
            <a:off x="703633" y="5739626"/>
            <a:ext cx="488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게임이 시작되면 점수판과 타이머가 나옴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3EDF95-1C0B-32F6-7355-D14EE56C042F}"/>
              </a:ext>
            </a:extLst>
          </p:cNvPr>
          <p:cNvSpPr txBox="1"/>
          <p:nvPr/>
        </p:nvSpPr>
        <p:spPr>
          <a:xfrm>
            <a:off x="6708383" y="5732793"/>
            <a:ext cx="458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매 경기마다 서브는 플레이어부터 시작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65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7845-4203-D2E4-BE4B-00E25DFB7A44}"/>
              </a:ext>
            </a:extLst>
          </p:cNvPr>
          <p:cNvSpPr/>
          <p:nvPr/>
        </p:nvSpPr>
        <p:spPr>
          <a:xfrm>
            <a:off x="0" y="0"/>
            <a:ext cx="12192000" cy="1090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98891-1C85-7E98-3F90-329009C88BEB}"/>
              </a:ext>
            </a:extLst>
          </p:cNvPr>
          <p:cNvSpPr/>
          <p:nvPr/>
        </p:nvSpPr>
        <p:spPr>
          <a:xfrm>
            <a:off x="0" y="0"/>
            <a:ext cx="4285376" cy="10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8844-8532-8824-9C87-E98F2A674D69}"/>
              </a:ext>
            </a:extLst>
          </p:cNvPr>
          <p:cNvSpPr txBox="1"/>
          <p:nvPr/>
        </p:nvSpPr>
        <p:spPr>
          <a:xfrm>
            <a:off x="236287" y="252895"/>
            <a:ext cx="428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 게임 진행 흐름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00A0C7-6D31-E19A-F330-7F376E6FB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6" r="20596" b="4090"/>
          <a:stretch/>
        </p:blipFill>
        <p:spPr>
          <a:xfrm>
            <a:off x="9382428" y="1878059"/>
            <a:ext cx="2507990" cy="17539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F7FB7D5-427D-58B7-3888-4A48C1D09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7" r="19907" b="4243"/>
          <a:stretch/>
        </p:blipFill>
        <p:spPr>
          <a:xfrm>
            <a:off x="3165225" y="4587290"/>
            <a:ext cx="2507989" cy="175396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353E22E-8BAF-CF03-07D0-75F3FBF034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9" r="20115" b="3479"/>
          <a:stretch/>
        </p:blipFill>
        <p:spPr>
          <a:xfrm>
            <a:off x="6017963" y="1886034"/>
            <a:ext cx="2507990" cy="175396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CCC3FA-DED4-7BEF-84E6-4942A8138C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r="20184" b="4396"/>
          <a:stretch/>
        </p:blipFill>
        <p:spPr>
          <a:xfrm>
            <a:off x="3165226" y="1878058"/>
            <a:ext cx="2507990" cy="175396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BA17198-87DB-B217-8D96-60EDE819F7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0000" b="6753"/>
          <a:stretch/>
        </p:blipFill>
        <p:spPr>
          <a:xfrm>
            <a:off x="312490" y="1886033"/>
            <a:ext cx="2507990" cy="175396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685978D-D614-8F44-9BD0-CE9414FC05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9" r="20090" b="7717"/>
          <a:stretch/>
        </p:blipFill>
        <p:spPr>
          <a:xfrm>
            <a:off x="9382429" y="4587291"/>
            <a:ext cx="2507989" cy="1753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3F1E58-0542-C53B-D6EA-C1E365C4C5ED}"/>
              </a:ext>
            </a:extLst>
          </p:cNvPr>
          <p:cNvSpPr txBox="1"/>
          <p:nvPr/>
        </p:nvSpPr>
        <p:spPr>
          <a:xfrm>
            <a:off x="4598566" y="252894"/>
            <a:ext cx="1978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경기 진행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1D168-B944-60FE-E83A-AFA41E6AEDB6}"/>
              </a:ext>
            </a:extLst>
          </p:cNvPr>
          <p:cNvSpPr txBox="1"/>
          <p:nvPr/>
        </p:nvSpPr>
        <p:spPr>
          <a:xfrm>
            <a:off x="1083084" y="3801268"/>
            <a:ext cx="96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리시브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371C3-CC17-D272-2CE0-ABED6DF359F3}"/>
              </a:ext>
            </a:extLst>
          </p:cNvPr>
          <p:cNvSpPr txBox="1"/>
          <p:nvPr/>
        </p:nvSpPr>
        <p:spPr>
          <a:xfrm>
            <a:off x="394317" y="1288246"/>
            <a:ext cx="1535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이후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8E6EA-3D11-D596-C566-962522BED825}"/>
              </a:ext>
            </a:extLst>
          </p:cNvPr>
          <p:cNvSpPr txBox="1"/>
          <p:nvPr/>
        </p:nvSpPr>
        <p:spPr>
          <a:xfrm>
            <a:off x="4072451" y="3793934"/>
            <a:ext cx="69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토스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8D017-B057-BAD7-76BF-BAF3C1CEAB4E}"/>
              </a:ext>
            </a:extLst>
          </p:cNvPr>
          <p:cNvSpPr txBox="1"/>
          <p:nvPr/>
        </p:nvSpPr>
        <p:spPr>
          <a:xfrm>
            <a:off x="6925188" y="3774751"/>
            <a:ext cx="69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D4327DF-924A-2438-B287-15FD6595CC6A}"/>
              </a:ext>
            </a:extLst>
          </p:cNvPr>
          <p:cNvSpPr/>
          <p:nvPr/>
        </p:nvSpPr>
        <p:spPr>
          <a:xfrm>
            <a:off x="8742330" y="2652128"/>
            <a:ext cx="423720" cy="2217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F0B29C-30FF-839D-EBB1-C4C000208529}"/>
              </a:ext>
            </a:extLst>
          </p:cNvPr>
          <p:cNvSpPr/>
          <p:nvPr/>
        </p:nvSpPr>
        <p:spPr>
          <a:xfrm rot="5400000">
            <a:off x="10424563" y="3998770"/>
            <a:ext cx="423720" cy="2217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299CCC-6BD9-BB85-8EEA-C6FB3A3A2F5E}"/>
              </a:ext>
            </a:extLst>
          </p:cNvPr>
          <p:cNvSpPr/>
          <p:nvPr/>
        </p:nvSpPr>
        <p:spPr>
          <a:xfrm>
            <a:off x="6017965" y="4587290"/>
            <a:ext cx="2270358" cy="1753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B470C-9BE6-3731-713A-811441EC4112}"/>
              </a:ext>
            </a:extLst>
          </p:cNvPr>
          <p:cNvSpPr txBox="1"/>
          <p:nvPr/>
        </p:nvSpPr>
        <p:spPr>
          <a:xfrm>
            <a:off x="6056982" y="4802549"/>
            <a:ext cx="2192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 시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속공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/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시간차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 공격 등 여러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종류의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 가능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ABF4A7-6FC3-FC70-9B14-E15F5429FA33}"/>
              </a:ext>
            </a:extLst>
          </p:cNvPr>
          <p:cNvSpPr/>
          <p:nvPr/>
        </p:nvSpPr>
        <p:spPr>
          <a:xfrm>
            <a:off x="3945627" y="5464269"/>
            <a:ext cx="339749" cy="425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5203AA-EE92-C1D5-ACD4-7B4C46E63C19}"/>
              </a:ext>
            </a:extLst>
          </p:cNvPr>
          <p:cNvSpPr/>
          <p:nvPr/>
        </p:nvSpPr>
        <p:spPr>
          <a:xfrm>
            <a:off x="550116" y="5142453"/>
            <a:ext cx="2270358" cy="1082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5A9B1F-9537-419B-5D8B-4904EE154FE1}"/>
              </a:ext>
            </a:extLst>
          </p:cNvPr>
          <p:cNvSpPr txBox="1"/>
          <p:nvPr/>
        </p:nvSpPr>
        <p:spPr>
          <a:xfrm>
            <a:off x="550116" y="5328439"/>
            <a:ext cx="2192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상대팀 공격을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/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블로킹할 수 있음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F18EA02-E478-E42C-66A6-CA20EB588470}"/>
              </a:ext>
            </a:extLst>
          </p:cNvPr>
          <p:cNvSpPr/>
          <p:nvPr/>
        </p:nvSpPr>
        <p:spPr>
          <a:xfrm>
            <a:off x="3034547" y="5545121"/>
            <a:ext cx="394283" cy="2730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7845-4203-D2E4-BE4B-00E25DFB7A44}"/>
              </a:ext>
            </a:extLst>
          </p:cNvPr>
          <p:cNvSpPr/>
          <p:nvPr/>
        </p:nvSpPr>
        <p:spPr>
          <a:xfrm>
            <a:off x="0" y="0"/>
            <a:ext cx="12192000" cy="1090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98891-1C85-7E98-3F90-329009C88BEB}"/>
              </a:ext>
            </a:extLst>
          </p:cNvPr>
          <p:cNvSpPr/>
          <p:nvPr/>
        </p:nvSpPr>
        <p:spPr>
          <a:xfrm>
            <a:off x="0" y="0"/>
            <a:ext cx="4285376" cy="10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8844-8532-8824-9C87-E98F2A674D69}"/>
              </a:ext>
            </a:extLst>
          </p:cNvPr>
          <p:cNvSpPr txBox="1"/>
          <p:nvPr/>
        </p:nvSpPr>
        <p:spPr>
          <a:xfrm>
            <a:off x="236287" y="252895"/>
            <a:ext cx="428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 게임 진행 흐름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EF5F5A-76B2-8EFB-FBBF-8C780C83F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2" r="19082"/>
          <a:stretch/>
        </p:blipFill>
        <p:spPr>
          <a:xfrm>
            <a:off x="453848" y="2503307"/>
            <a:ext cx="3054642" cy="249207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440824-2FCE-D597-234F-732063E8C4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19908"/>
          <a:stretch/>
        </p:blipFill>
        <p:spPr>
          <a:xfrm>
            <a:off x="8221210" y="2503307"/>
            <a:ext cx="3054641" cy="2492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D2577-C05F-D864-48CE-24C694AE1982}"/>
              </a:ext>
            </a:extLst>
          </p:cNvPr>
          <p:cNvSpPr txBox="1"/>
          <p:nvPr/>
        </p:nvSpPr>
        <p:spPr>
          <a:xfrm>
            <a:off x="4598566" y="252894"/>
            <a:ext cx="1978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경기 종료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E37E3D-F5AC-3EE9-7B71-17C01FC44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459" y="2503307"/>
            <a:ext cx="3054642" cy="2492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46FAE-EEA8-6DE7-1EDC-B24A16B500E0}"/>
              </a:ext>
            </a:extLst>
          </p:cNvPr>
          <p:cNvSpPr txBox="1"/>
          <p:nvPr/>
        </p:nvSpPr>
        <p:spPr>
          <a:xfrm>
            <a:off x="1604085" y="5177564"/>
            <a:ext cx="75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승리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7E748-BEA2-7CA1-1D55-7947A95B3A52}"/>
              </a:ext>
            </a:extLst>
          </p:cNvPr>
          <p:cNvSpPr txBox="1"/>
          <p:nvPr/>
        </p:nvSpPr>
        <p:spPr>
          <a:xfrm>
            <a:off x="5129696" y="5177564"/>
            <a:ext cx="75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패배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AAD2-01F8-7964-C966-FD9E9237C3D0}"/>
              </a:ext>
            </a:extLst>
          </p:cNvPr>
          <p:cNvSpPr txBox="1"/>
          <p:nvPr/>
        </p:nvSpPr>
        <p:spPr>
          <a:xfrm>
            <a:off x="9082077" y="5177564"/>
            <a:ext cx="133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우승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32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7845-4203-D2E4-BE4B-00E25DFB7A44}"/>
              </a:ext>
            </a:extLst>
          </p:cNvPr>
          <p:cNvSpPr/>
          <p:nvPr/>
        </p:nvSpPr>
        <p:spPr>
          <a:xfrm>
            <a:off x="0" y="0"/>
            <a:ext cx="12192000" cy="1090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98891-1C85-7E98-3F90-329009C88BEB}"/>
              </a:ext>
            </a:extLst>
          </p:cNvPr>
          <p:cNvSpPr/>
          <p:nvPr/>
        </p:nvSpPr>
        <p:spPr>
          <a:xfrm>
            <a:off x="0" y="0"/>
            <a:ext cx="2860646" cy="10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F405D-C83F-DB0D-0EC2-C7C1D98701C2}"/>
              </a:ext>
            </a:extLst>
          </p:cNvPr>
          <p:cNvSpPr txBox="1"/>
          <p:nvPr/>
        </p:nvSpPr>
        <p:spPr>
          <a:xfrm>
            <a:off x="207656" y="1309746"/>
            <a:ext cx="558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1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리소스 수집 및 수정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배경 구현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8844-8532-8824-9C87-E98F2A674D69}"/>
              </a:ext>
            </a:extLst>
          </p:cNvPr>
          <p:cNvSpPr txBox="1"/>
          <p:nvPr/>
        </p:nvSpPr>
        <p:spPr>
          <a:xfrm>
            <a:off x="453703" y="252896"/>
            <a:ext cx="1953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065678-9E67-2817-EFCB-86DBFBE6C13F}"/>
              </a:ext>
            </a:extLst>
          </p:cNvPr>
          <p:cNvSpPr txBox="1"/>
          <p:nvPr/>
        </p:nvSpPr>
        <p:spPr>
          <a:xfrm>
            <a:off x="207655" y="2007431"/>
            <a:ext cx="896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2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이동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드라이브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게임 진행 시스템 구현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033ACF-5569-5E40-D2FA-ED72324899E8}"/>
              </a:ext>
            </a:extLst>
          </p:cNvPr>
          <p:cNvSpPr txBox="1"/>
          <p:nvPr/>
        </p:nvSpPr>
        <p:spPr>
          <a:xfrm>
            <a:off x="207655" y="2705116"/>
            <a:ext cx="604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3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리시브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토스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 공격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CCF0A-1992-3B23-19B4-05E575C7EDC6}"/>
              </a:ext>
            </a:extLst>
          </p:cNvPr>
          <p:cNvSpPr txBox="1"/>
          <p:nvPr/>
        </p:nvSpPr>
        <p:spPr>
          <a:xfrm>
            <a:off x="207655" y="3402801"/>
            <a:ext cx="58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4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타이머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점수판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심판 시스템 구현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1B823-FAB8-769C-6E9D-6A7EA3FA28A3}"/>
              </a:ext>
            </a:extLst>
          </p:cNvPr>
          <p:cNvSpPr txBox="1"/>
          <p:nvPr/>
        </p:nvSpPr>
        <p:spPr>
          <a:xfrm>
            <a:off x="207656" y="4100486"/>
            <a:ext cx="4506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5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블로킹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상대팀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3FFF1-F57E-0541-5521-1B4459B85707}"/>
              </a:ext>
            </a:extLst>
          </p:cNvPr>
          <p:cNvSpPr txBox="1"/>
          <p:nvPr/>
        </p:nvSpPr>
        <p:spPr>
          <a:xfrm>
            <a:off x="207656" y="4798171"/>
            <a:ext cx="7845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6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스파이크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속공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페인트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B72E5B-7554-2ED9-E10C-E9F48265A297}"/>
              </a:ext>
            </a:extLst>
          </p:cNvPr>
          <p:cNvSpPr txBox="1"/>
          <p:nvPr/>
        </p:nvSpPr>
        <p:spPr>
          <a:xfrm>
            <a:off x="207655" y="5495856"/>
            <a:ext cx="896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7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이동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시작 화면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컷신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승리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패배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엔딩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A79C4B-87A3-8CF6-A51A-49E82CCE139D}"/>
              </a:ext>
            </a:extLst>
          </p:cNvPr>
          <p:cNvSpPr txBox="1"/>
          <p:nvPr/>
        </p:nvSpPr>
        <p:spPr>
          <a:xfrm>
            <a:off x="207655" y="6193541"/>
            <a:ext cx="778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8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및 오류 수정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정리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발표 준비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25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AA77845-4203-D2E4-BE4B-00E25DFB7A44}"/>
              </a:ext>
            </a:extLst>
          </p:cNvPr>
          <p:cNvSpPr/>
          <p:nvPr/>
        </p:nvSpPr>
        <p:spPr>
          <a:xfrm>
            <a:off x="0" y="0"/>
            <a:ext cx="12192000" cy="1090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698891-1C85-7E98-3F90-329009C88BEB}"/>
              </a:ext>
            </a:extLst>
          </p:cNvPr>
          <p:cNvSpPr/>
          <p:nvPr/>
        </p:nvSpPr>
        <p:spPr>
          <a:xfrm>
            <a:off x="0" y="0"/>
            <a:ext cx="2860646" cy="1090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472C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8844-8532-8824-9C87-E98F2A674D69}"/>
              </a:ext>
            </a:extLst>
          </p:cNvPr>
          <p:cNvSpPr txBox="1"/>
          <p:nvPr/>
        </p:nvSpPr>
        <p:spPr>
          <a:xfrm>
            <a:off x="256563" y="252896"/>
            <a:ext cx="2347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75083-65F3-999A-1B24-FF8CB74B2CE4}"/>
              </a:ext>
            </a:extLst>
          </p:cNvPr>
          <p:cNvSpPr txBox="1"/>
          <p:nvPr/>
        </p:nvSpPr>
        <p:spPr>
          <a:xfrm>
            <a:off x="256562" y="1367265"/>
            <a:ext cx="365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2D </a:t>
            </a:r>
            <a:r>
              <a:rPr lang="ko-KR" altLang="en-US" sz="24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횡스크롤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배구 게임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5538A-1AB1-BC38-7D03-A40AEDD2E81F}"/>
              </a:ext>
            </a:extLst>
          </p:cNvPr>
          <p:cNvSpPr txBox="1"/>
          <p:nvPr/>
        </p:nvSpPr>
        <p:spPr>
          <a:xfrm>
            <a:off x="256562" y="2885945"/>
            <a:ext cx="6362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총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경기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경기당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세트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15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 랠리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듀스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EE1C7-C5BD-EEC4-B033-72D192C1C586}"/>
              </a:ext>
            </a:extLst>
          </p:cNvPr>
          <p:cNvSpPr txBox="1"/>
          <p:nvPr/>
        </p:nvSpPr>
        <p:spPr>
          <a:xfrm>
            <a:off x="256562" y="3645285"/>
            <a:ext cx="770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팀의 서브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리시브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블로킹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 직접 조작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2D145-3E4C-9600-B1F9-7CA173F1FD1E}"/>
              </a:ext>
            </a:extLst>
          </p:cNvPr>
          <p:cNvSpPr txBox="1"/>
          <p:nvPr/>
        </p:nvSpPr>
        <p:spPr>
          <a:xfrm>
            <a:off x="256563" y="2126605"/>
            <a:ext cx="234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키보드 컨트롤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B2E82-F1B8-E5C8-3434-F4779E4A770A}"/>
              </a:ext>
            </a:extLst>
          </p:cNvPr>
          <p:cNvSpPr txBox="1"/>
          <p:nvPr/>
        </p:nvSpPr>
        <p:spPr>
          <a:xfrm>
            <a:off x="256562" y="4404625"/>
            <a:ext cx="593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종류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드라이브 서브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스파이크 서브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0C1F2-C10F-36FA-CAB2-52B6370094F2}"/>
              </a:ext>
            </a:extLst>
          </p:cNvPr>
          <p:cNvSpPr txBox="1"/>
          <p:nvPr/>
        </p:nvSpPr>
        <p:spPr>
          <a:xfrm>
            <a:off x="256562" y="5163965"/>
            <a:ext cx="620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 종류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오픈 공격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속공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시간차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페인트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D6E44-5436-7485-3A5C-027605BCEEEE}"/>
              </a:ext>
            </a:extLst>
          </p:cNvPr>
          <p:cNvSpPr txBox="1"/>
          <p:nvPr/>
        </p:nvSpPr>
        <p:spPr>
          <a:xfrm>
            <a:off x="256562" y="5923305"/>
            <a:ext cx="535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•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경기 우승 시 금메달 획득 엔딩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35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313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SooYoung Lim</dc:creator>
  <cp:lastModifiedBy>SooYoung Lim</cp:lastModifiedBy>
  <cp:revision>5</cp:revision>
  <dcterms:created xsi:type="dcterms:W3CDTF">2023-10-15T08:43:12Z</dcterms:created>
  <dcterms:modified xsi:type="dcterms:W3CDTF">2023-10-16T18:01:43Z</dcterms:modified>
</cp:coreProperties>
</file>