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61D76-4C7B-B24E-FBAC-6C5A62F2B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3E4B96-C59C-B9A1-9A17-317CE7893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9BA1F-1F3F-4058-E99E-8087750A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740-17C1-4DC7-9DE7-BD0A1F545CF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79AA04-F9E1-8A33-0098-B3E20F70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1C868-1BE4-59FC-7C86-53ED4254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DFD-6AF5-4885-8C79-975F1EE2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6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E1A0-8A07-6FF2-C098-4ADFE0F0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602B9F-88A6-BEC1-1592-E5FCD1410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C8690-93B5-4454-0389-561BB802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740-17C1-4DC7-9DE7-BD0A1F545CF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1DDE8-D7C9-2C3C-C60E-E5FFC793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AAB14-E366-DF40-BF32-5F4F19BE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DFD-6AF5-4885-8C79-975F1EE2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F54B7-D63F-F31B-ADAA-0627410E9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39B6A1-0CFE-A05F-EBA5-F6E1FC35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7AFA4-DB28-73F3-60AD-B4CC4791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740-17C1-4DC7-9DE7-BD0A1F545CF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BE45E-F172-78D1-A2A9-7B74C40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A9626-1CC9-50FB-AB3B-7019E0ED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DFD-6AF5-4885-8C79-975F1EE2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8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86E78-C4AC-96D0-71DD-B3BD63BA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9BAB1-97A3-5874-6AEB-079B830C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E3E3B-8348-203A-53D8-81533E08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740-17C1-4DC7-9DE7-BD0A1F545CF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25561-B6B3-348B-522B-B99A80C9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D2565-D2E3-6FDC-B334-ABA85426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DFD-6AF5-4885-8C79-975F1EE2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3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628F4-0E88-E718-6EE8-BEEAEE7A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1C179-DF8E-8C66-6A37-B2AB064B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80184-5DB6-A6C6-9975-3A02E21D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740-17C1-4DC7-9DE7-BD0A1F545CF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10344-4530-A903-E13D-0AB470DC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D06D8-1A38-A311-E8FA-6C960EF3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DFD-6AF5-4885-8C79-975F1EE2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92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6F2ED-523E-A81C-6B7D-10E98674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AB5A4-AA6B-1F7D-53D4-319E17EA7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8D6913-A9E5-DFF2-4121-EF2BC6773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C12B2-1054-3F19-1FE9-133F4428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740-17C1-4DC7-9DE7-BD0A1F545CF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7A66E-3652-B89E-C912-56A25C39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6F42C-7D52-F358-8910-DF8123A3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DFD-6AF5-4885-8C79-975F1EE2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4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D1CC7-573C-B0DF-0073-279FEA9E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149DD-487C-64E8-1B84-C73C59821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4D3995-AC6F-3B5A-2EE0-BA4B8645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A0410-F535-3E23-0776-F87ABBF57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77EA3B-1E41-CEA8-7CE2-3559EACBB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1CD1A2-31C7-15A1-F57D-33EF9291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740-17C1-4DC7-9DE7-BD0A1F545CF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44D38-B17D-D195-557F-D3D239CB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610170-960F-8799-9B53-17849B3A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DFD-6AF5-4885-8C79-975F1EE2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62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A0CDA-D1B5-8EEF-E742-1AB399FE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6C4706-DE30-C8B8-F152-E91FDE07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740-17C1-4DC7-9DE7-BD0A1F545CF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5D3A3-5BED-4DC9-B31A-C94E66BF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11465-3AE1-F606-8A25-0E831228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DFD-6AF5-4885-8C79-975F1EE2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6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54ACE-56F3-58C1-8601-4A780BF8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740-17C1-4DC7-9DE7-BD0A1F545CF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0C36C1-C711-8FA7-9DFC-5C816028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C5F16C-9657-93D5-EDF5-B8B3127A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DFD-6AF5-4885-8C79-975F1EE2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2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BB84D-C7E0-060D-6529-DB32057E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69FE0-5C88-ABF6-24AF-8B6E136E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25FCA0-EE44-3840-BD3C-B02B8A6AF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E39F3C-4CC5-995B-13A6-F8F358F2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740-17C1-4DC7-9DE7-BD0A1F545CF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6EE30-4A4B-F297-D013-9082CCD8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46303-96D4-2B81-368E-0D97544A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DFD-6AF5-4885-8C79-975F1EE2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69724-4170-7F46-E99A-71944EA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76E0D5-774B-FE12-4C19-C8CA4EF3A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6A4319-E282-0548-BAA3-97966A5D9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D5825-7B23-47DC-881D-108A15C6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740-17C1-4DC7-9DE7-BD0A1F545CF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8500-AC8B-6E38-542F-07E38276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67519-10CD-841A-872C-4F6FFD41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DFD-6AF5-4885-8C79-975F1EE2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8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AC1D6F-D7A8-4019-BDC0-A23A74F0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2A3C6-953C-D559-6457-67E875E9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44072-0243-B558-BC39-8AEC2C162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03740-17C1-4DC7-9DE7-BD0A1F545CF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46280-D613-3483-248F-07029D1FE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05C1A-882F-8416-9EBC-FDE9C1650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6E6DFD-6AF5-4885-8C79-975F1EE29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4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12406-6455-2CA9-18F2-6771D178C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7D275-7C02-6716-0918-15585A9F3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7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E4549-54F9-F477-1899-D5E25898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CCD (Continuous Collision Detection)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89ECBF-1724-DDC8-61E4-02C483C46766}"/>
              </a:ext>
            </a:extLst>
          </p:cNvPr>
          <p:cNvSpPr/>
          <p:nvPr/>
        </p:nvSpPr>
        <p:spPr>
          <a:xfrm>
            <a:off x="838200" y="3796748"/>
            <a:ext cx="3880624" cy="3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7EAA9FD-97A9-7DC2-8979-78AA33CE9DEB}"/>
              </a:ext>
            </a:extLst>
          </p:cNvPr>
          <p:cNvSpPr/>
          <p:nvPr/>
        </p:nvSpPr>
        <p:spPr>
          <a:xfrm>
            <a:off x="1548162" y="2755309"/>
            <a:ext cx="278780" cy="23975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DFDCF6F-8481-C31C-59EA-057830EF1961}"/>
              </a:ext>
            </a:extLst>
          </p:cNvPr>
          <p:cNvSpPr/>
          <p:nvPr/>
        </p:nvSpPr>
        <p:spPr>
          <a:xfrm>
            <a:off x="1826942" y="3306095"/>
            <a:ext cx="278780" cy="23975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E3C43F-4728-BE4D-37B7-38124D182DF6}"/>
              </a:ext>
            </a:extLst>
          </p:cNvPr>
          <p:cNvSpPr/>
          <p:nvPr/>
        </p:nvSpPr>
        <p:spPr>
          <a:xfrm>
            <a:off x="2163337" y="3830204"/>
            <a:ext cx="278780" cy="23975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88CCE66-B997-BA5E-D043-E40CF9A904EA}"/>
              </a:ext>
            </a:extLst>
          </p:cNvPr>
          <p:cNvCxnSpPr>
            <a:endCxn id="5" idx="6"/>
          </p:cNvCxnSpPr>
          <p:nvPr/>
        </p:nvCxnSpPr>
        <p:spPr>
          <a:xfrm flipH="1">
            <a:off x="1826942" y="2875185"/>
            <a:ext cx="615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A0C934-D957-A926-C3CE-86420BA458A5}"/>
              </a:ext>
            </a:extLst>
          </p:cNvPr>
          <p:cNvSpPr txBox="1"/>
          <p:nvPr/>
        </p:nvSpPr>
        <p:spPr>
          <a:xfrm>
            <a:off x="2593547" y="270623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충돌검사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06EE4E0-4AA0-E40A-3610-D4437F54DD81}"/>
              </a:ext>
            </a:extLst>
          </p:cNvPr>
          <p:cNvCxnSpPr/>
          <p:nvPr/>
        </p:nvCxnSpPr>
        <p:spPr>
          <a:xfrm flipH="1">
            <a:off x="2178125" y="3433863"/>
            <a:ext cx="615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DF8FC2-4DA1-0366-D29B-120BCB6A4427}"/>
              </a:ext>
            </a:extLst>
          </p:cNvPr>
          <p:cNvSpPr txBox="1"/>
          <p:nvPr/>
        </p:nvSpPr>
        <p:spPr>
          <a:xfrm>
            <a:off x="2944730" y="32649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충돌검사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B9F7B8-9104-D2D1-7951-809607AF8268}"/>
              </a:ext>
            </a:extLst>
          </p:cNvPr>
          <p:cNvCxnSpPr/>
          <p:nvPr/>
        </p:nvCxnSpPr>
        <p:spPr>
          <a:xfrm flipH="1">
            <a:off x="2529308" y="3992541"/>
            <a:ext cx="61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6BC813-F88F-102B-34C0-C625868E04C4}"/>
              </a:ext>
            </a:extLst>
          </p:cNvPr>
          <p:cNvSpPr txBox="1"/>
          <p:nvPr/>
        </p:nvSpPr>
        <p:spPr>
          <a:xfrm>
            <a:off x="3295913" y="38235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충돌검사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6FADA9F-CEFD-D31A-3368-BBEB2FD59374}"/>
              </a:ext>
            </a:extLst>
          </p:cNvPr>
          <p:cNvCxnSpPr/>
          <p:nvPr/>
        </p:nvCxnSpPr>
        <p:spPr>
          <a:xfrm flipH="1">
            <a:off x="1400852" y="2706234"/>
            <a:ext cx="3140765" cy="24223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B319C78-4466-86F0-846F-14FCC02E872C}"/>
              </a:ext>
            </a:extLst>
          </p:cNvPr>
          <p:cNvCxnSpPr>
            <a:cxnSpLocks/>
          </p:cNvCxnSpPr>
          <p:nvPr/>
        </p:nvCxnSpPr>
        <p:spPr>
          <a:xfrm>
            <a:off x="1548162" y="2534478"/>
            <a:ext cx="2299379" cy="23555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BD7047-4B95-A768-1389-B6D14617E8CC}"/>
              </a:ext>
            </a:extLst>
          </p:cNvPr>
          <p:cNvSpPr/>
          <p:nvPr/>
        </p:nvSpPr>
        <p:spPr>
          <a:xfrm>
            <a:off x="6763214" y="3796748"/>
            <a:ext cx="3880624" cy="3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C26D22E-C372-0120-C055-76B4697B3CEB}"/>
              </a:ext>
            </a:extLst>
          </p:cNvPr>
          <p:cNvSpPr/>
          <p:nvPr/>
        </p:nvSpPr>
        <p:spPr>
          <a:xfrm>
            <a:off x="7473176" y="2755309"/>
            <a:ext cx="278780" cy="23975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28B5836-823B-F564-B5AB-01B2C60EED43}"/>
              </a:ext>
            </a:extLst>
          </p:cNvPr>
          <p:cNvSpPr/>
          <p:nvPr/>
        </p:nvSpPr>
        <p:spPr>
          <a:xfrm>
            <a:off x="7751956" y="3306095"/>
            <a:ext cx="278780" cy="23975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B141302-73F7-A89B-2303-ADB04522C9D3}"/>
              </a:ext>
            </a:extLst>
          </p:cNvPr>
          <p:cNvSpPr/>
          <p:nvPr/>
        </p:nvSpPr>
        <p:spPr>
          <a:xfrm>
            <a:off x="8088351" y="3830204"/>
            <a:ext cx="278780" cy="239752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3D6F5B-278B-D422-FDC9-3405B020F113}"/>
              </a:ext>
            </a:extLst>
          </p:cNvPr>
          <p:cNvCxnSpPr>
            <a:cxnSpLocks/>
          </p:cNvCxnSpPr>
          <p:nvPr/>
        </p:nvCxnSpPr>
        <p:spPr>
          <a:xfrm flipH="1">
            <a:off x="7903386" y="3056544"/>
            <a:ext cx="615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32B367-3303-150A-0F4B-FF88A273BADC}"/>
              </a:ext>
            </a:extLst>
          </p:cNvPr>
          <p:cNvSpPr txBox="1"/>
          <p:nvPr/>
        </p:nvSpPr>
        <p:spPr>
          <a:xfrm>
            <a:off x="8525914" y="28869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충돌검사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59D46CD-B259-2DB9-CA7A-994A0168BDFD}"/>
              </a:ext>
            </a:extLst>
          </p:cNvPr>
          <p:cNvCxnSpPr/>
          <p:nvPr/>
        </p:nvCxnSpPr>
        <p:spPr>
          <a:xfrm flipH="1">
            <a:off x="8254569" y="3545847"/>
            <a:ext cx="615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C62FAF-00AA-4B27-EF54-1B4D7FD64094}"/>
              </a:ext>
            </a:extLst>
          </p:cNvPr>
          <p:cNvSpPr txBox="1"/>
          <p:nvPr/>
        </p:nvSpPr>
        <p:spPr>
          <a:xfrm>
            <a:off x="8877115" y="338811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충돌검사</a:t>
            </a: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D2DC745A-D450-F23F-5BDD-DACB91C36E25}"/>
              </a:ext>
            </a:extLst>
          </p:cNvPr>
          <p:cNvSpPr/>
          <p:nvPr/>
        </p:nvSpPr>
        <p:spPr>
          <a:xfrm rot="3647022">
            <a:off x="7273012" y="3019191"/>
            <a:ext cx="944096" cy="299221"/>
          </a:xfrm>
          <a:prstGeom prst="flowChartTermina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70C633C9-4828-8C38-BAB2-95882EE5F737}"/>
              </a:ext>
            </a:extLst>
          </p:cNvPr>
          <p:cNvSpPr/>
          <p:nvPr/>
        </p:nvSpPr>
        <p:spPr>
          <a:xfrm rot="3531627">
            <a:off x="7616302" y="3502635"/>
            <a:ext cx="944096" cy="299221"/>
          </a:xfrm>
          <a:prstGeom prst="flowChartTermina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560F6-7EAF-784F-5A58-639CFF30D585}"/>
              </a:ext>
            </a:extLst>
          </p:cNvPr>
          <p:cNvSpPr txBox="1"/>
          <p:nvPr/>
        </p:nvSpPr>
        <p:spPr>
          <a:xfrm>
            <a:off x="5808344" y="4560597"/>
            <a:ext cx="612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지난번 프레임에서의 위치와 지금 프레임에서의 위치를 잇는 캡슐을 만들어 충돌검사를 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21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CCD (Continuous Collision Detection)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 Hoon Jung</dc:creator>
  <cp:lastModifiedBy>Nai Hoon Jung</cp:lastModifiedBy>
  <cp:revision>1</cp:revision>
  <dcterms:created xsi:type="dcterms:W3CDTF">2025-06-30T05:26:49Z</dcterms:created>
  <dcterms:modified xsi:type="dcterms:W3CDTF">2025-06-30T05:35:18Z</dcterms:modified>
</cp:coreProperties>
</file>