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64" r:id="rId4"/>
    <p:sldId id="258" r:id="rId5"/>
    <p:sldId id="257" r:id="rId6"/>
    <p:sldId id="265" r:id="rId7"/>
    <p:sldId id="266" r:id="rId8"/>
    <p:sldId id="273" r:id="rId9"/>
    <p:sldId id="267" r:id="rId10"/>
    <p:sldId id="262" r:id="rId11"/>
    <p:sldId id="270" r:id="rId12"/>
    <p:sldId id="271" r:id="rId13"/>
    <p:sldId id="274" r:id="rId14"/>
    <p:sldId id="275" r:id="rId15"/>
    <p:sldId id="280" r:id="rId16"/>
    <p:sldId id="278" r:id="rId17"/>
    <p:sldId id="281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201" autoAdjust="0"/>
  </p:normalViewPr>
  <p:slideViewPr>
    <p:cSldViewPr snapToGrid="0">
      <p:cViewPr varScale="1">
        <p:scale>
          <a:sx n="71" d="100"/>
          <a:sy n="71" d="100"/>
        </p:scale>
        <p:origin x="7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하나 윤" userId="f658f17427b35de9" providerId="LiveId" clId="{289BDCE8-9E75-4C71-ACC9-8B019A05423C}"/>
    <pc:docChg chg="undo custSel addSld delSld modSld sldOrd modMainMaster">
      <pc:chgData name="이하나 윤" userId="f658f17427b35de9" providerId="LiveId" clId="{289BDCE8-9E75-4C71-ACC9-8B019A05423C}" dt="2025-01-15T15:26:27.572" v="2878"/>
      <pc:docMkLst>
        <pc:docMk/>
      </pc:docMkLst>
      <pc:sldChg chg="modSp mod">
        <pc:chgData name="이하나 윤" userId="f658f17427b35de9" providerId="LiveId" clId="{289BDCE8-9E75-4C71-ACC9-8B019A05423C}" dt="2025-01-15T15:25:56.278" v="2824" actId="20577"/>
        <pc:sldMkLst>
          <pc:docMk/>
          <pc:sldMk cId="2345054913" sldId="256"/>
        </pc:sldMkLst>
        <pc:spChg chg="mod">
          <ac:chgData name="이하나 윤" userId="f658f17427b35de9" providerId="LiveId" clId="{289BDCE8-9E75-4C71-ACC9-8B019A05423C}" dt="2025-01-15T15:25:56.278" v="2824" actId="20577"/>
          <ac:spMkLst>
            <pc:docMk/>
            <pc:sldMk cId="2345054913" sldId="256"/>
            <ac:spMk id="9" creationId="{F3772A63-FA14-F2C0-E95E-521224D917D3}"/>
          </ac:spMkLst>
        </pc:spChg>
      </pc:sldChg>
      <pc:sldChg chg="addSp modSp mod">
        <pc:chgData name="이하나 윤" userId="f658f17427b35de9" providerId="LiveId" clId="{289BDCE8-9E75-4C71-ACC9-8B019A05423C}" dt="2025-01-15T15:26:27.572" v="2878"/>
        <pc:sldMkLst>
          <pc:docMk/>
          <pc:sldMk cId="2801574681" sldId="272"/>
        </pc:sldMkLst>
        <pc:graphicFrameChg chg="mod modGraphic">
          <ac:chgData name="이하나 윤" userId="f658f17427b35de9" providerId="LiveId" clId="{289BDCE8-9E75-4C71-ACC9-8B019A05423C}" dt="2025-01-15T15:26:26.189" v="2876" actId="20577"/>
          <ac:graphicFrameMkLst>
            <pc:docMk/>
            <pc:sldMk cId="2801574681" sldId="272"/>
            <ac:graphicFrameMk id="5" creationId="{B6C633BB-EF33-B1BF-6259-59BD0E4E3677}"/>
          </ac:graphicFrameMkLst>
        </pc:graphicFrameChg>
      </pc:sldChg>
      <pc:sldChg chg="modSp add mod">
        <pc:chgData name="이하나 윤" userId="f658f17427b35de9" providerId="LiveId" clId="{289BDCE8-9E75-4C71-ACC9-8B019A05423C}" dt="2025-01-02T20:05:32.775" v="2129"/>
        <pc:sldMkLst>
          <pc:docMk/>
          <pc:sldMk cId="1001281129" sldId="274"/>
        </pc:sldMkLst>
        <pc:spChg chg="mod">
          <ac:chgData name="이하나 윤" userId="f658f17427b35de9" providerId="LiveId" clId="{289BDCE8-9E75-4C71-ACC9-8B019A05423C}" dt="2025-01-02T20:05:32.775" v="2129"/>
          <ac:spMkLst>
            <pc:docMk/>
            <pc:sldMk cId="1001281129" sldId="274"/>
            <ac:spMk id="2" creationId="{ABBB7254-8005-16F4-2C03-D99AF2AE8F69}"/>
          </ac:spMkLst>
        </pc:spChg>
      </pc:sldChg>
      <pc:sldChg chg="new del">
        <pc:chgData name="이하나 윤" userId="f658f17427b35de9" providerId="LiveId" clId="{289BDCE8-9E75-4C71-ACC9-8B019A05423C}" dt="2024-12-21T13:43:33.742" v="161" actId="47"/>
        <pc:sldMkLst>
          <pc:docMk/>
          <pc:sldMk cId="316583003" sldId="275"/>
        </pc:sldMkLst>
      </pc:sldChg>
      <pc:sldChg chg="new del">
        <pc:chgData name="이하나 윤" userId="f658f17427b35de9" providerId="LiveId" clId="{289BDCE8-9E75-4C71-ACC9-8B019A05423C}" dt="2024-12-21T13:44:04.142" v="164" actId="47"/>
        <pc:sldMkLst>
          <pc:docMk/>
          <pc:sldMk cId="1281153180" sldId="275"/>
        </pc:sldMkLst>
      </pc:sldChg>
      <pc:sldChg chg="addSp delSp modSp add mod modNotesTx">
        <pc:chgData name="이하나 윤" userId="f658f17427b35de9" providerId="LiveId" clId="{289BDCE8-9E75-4C71-ACC9-8B019A05423C}" dt="2025-01-02T20:05:38.964" v="2138"/>
        <pc:sldMkLst>
          <pc:docMk/>
          <pc:sldMk cId="2731849036" sldId="275"/>
        </pc:sldMkLst>
        <pc:spChg chg="mod">
          <ac:chgData name="이하나 윤" userId="f658f17427b35de9" providerId="LiveId" clId="{289BDCE8-9E75-4C71-ACC9-8B019A05423C}" dt="2025-01-02T20:05:38.964" v="2138"/>
          <ac:spMkLst>
            <pc:docMk/>
            <pc:sldMk cId="2731849036" sldId="275"/>
            <ac:spMk id="2" creationId="{A39AEF49-F25B-05A6-3E7A-760257C7E58B}"/>
          </ac:spMkLst>
        </pc:spChg>
        <pc:spChg chg="mod">
          <ac:chgData name="이하나 윤" userId="f658f17427b35de9" providerId="LiveId" clId="{289BDCE8-9E75-4C71-ACC9-8B019A05423C}" dt="2025-01-02T19:59:36.033" v="2050" actId="14100"/>
          <ac:spMkLst>
            <pc:docMk/>
            <pc:sldMk cId="2731849036" sldId="275"/>
            <ac:spMk id="3" creationId="{7C32AC10-D3DD-4ABE-94A2-0AE709E787E3}"/>
          </ac:spMkLst>
        </pc:spChg>
        <pc:spChg chg="add mod">
          <ac:chgData name="이하나 윤" userId="f658f17427b35de9" providerId="LiveId" clId="{289BDCE8-9E75-4C71-ACC9-8B019A05423C}" dt="2025-01-02T19:53:51.727" v="1923" actId="20577"/>
          <ac:spMkLst>
            <pc:docMk/>
            <pc:sldMk cId="2731849036" sldId="275"/>
            <ac:spMk id="4" creationId="{9ED3CB39-917B-9394-8172-718E29DD7B76}"/>
          </ac:spMkLst>
        </pc:spChg>
        <pc:spChg chg="add mod">
          <ac:chgData name="이하나 윤" userId="f658f17427b35de9" providerId="LiveId" clId="{289BDCE8-9E75-4C71-ACC9-8B019A05423C}" dt="2025-01-02T19:55:02.371" v="1961" actId="1035"/>
          <ac:spMkLst>
            <pc:docMk/>
            <pc:sldMk cId="2731849036" sldId="275"/>
            <ac:spMk id="8" creationId="{544BE95C-0224-DC6A-69BE-4F354CE9D797}"/>
          </ac:spMkLst>
        </pc:spChg>
        <pc:spChg chg="add mod">
          <ac:chgData name="이하나 윤" userId="f658f17427b35de9" providerId="LiveId" clId="{289BDCE8-9E75-4C71-ACC9-8B019A05423C}" dt="2025-01-02T19:55:02.371" v="1961" actId="1035"/>
          <ac:spMkLst>
            <pc:docMk/>
            <pc:sldMk cId="2731849036" sldId="275"/>
            <ac:spMk id="11" creationId="{F11C537D-676E-A634-0F80-7F681B9E1D1E}"/>
          </ac:spMkLst>
        </pc:spChg>
        <pc:spChg chg="add mod">
          <ac:chgData name="이하나 윤" userId="f658f17427b35de9" providerId="LiveId" clId="{289BDCE8-9E75-4C71-ACC9-8B019A05423C}" dt="2025-01-02T19:59:59.435" v="2071" actId="14100"/>
          <ac:spMkLst>
            <pc:docMk/>
            <pc:sldMk cId="2731849036" sldId="275"/>
            <ac:spMk id="12" creationId="{A702FD0F-E7DF-3AD1-3212-C3827185F954}"/>
          </ac:spMkLst>
        </pc:spChg>
        <pc:picChg chg="add mod modCrop">
          <ac:chgData name="이하나 윤" userId="f658f17427b35de9" providerId="LiveId" clId="{289BDCE8-9E75-4C71-ACC9-8B019A05423C}" dt="2025-01-02T19:55:02.371" v="1961" actId="1035"/>
          <ac:picMkLst>
            <pc:docMk/>
            <pc:sldMk cId="2731849036" sldId="275"/>
            <ac:picMk id="7" creationId="{C6251FB2-CA78-4E24-2F1F-DBD413CEA389}"/>
          </ac:picMkLst>
        </pc:picChg>
        <pc:picChg chg="add mod">
          <ac:chgData name="이하나 윤" userId="f658f17427b35de9" providerId="LiveId" clId="{289BDCE8-9E75-4C71-ACC9-8B019A05423C}" dt="2025-01-02T19:55:02.371" v="1961" actId="1035"/>
          <ac:picMkLst>
            <pc:docMk/>
            <pc:sldMk cId="2731849036" sldId="275"/>
            <ac:picMk id="10" creationId="{C09F3C8A-A8F6-D6B3-0CD2-31B98552FEED}"/>
          </ac:picMkLst>
        </pc:picChg>
      </pc:sldChg>
      <pc:sldChg chg="addSp delSp modSp add mod ord">
        <pc:chgData name="이하나 윤" userId="f658f17427b35de9" providerId="LiveId" clId="{289BDCE8-9E75-4C71-ACC9-8B019A05423C}" dt="2025-01-02T20:06:04.474" v="2152" actId="14100"/>
        <pc:sldMkLst>
          <pc:docMk/>
          <pc:sldMk cId="2352532126" sldId="276"/>
        </pc:sldMkLst>
      </pc:sldChg>
      <pc:sldChg chg="addSp delSp modSp new del mod">
        <pc:chgData name="이하나 윤" userId="f658f17427b35de9" providerId="LiveId" clId="{289BDCE8-9E75-4C71-ACC9-8B019A05423C}" dt="2025-01-02T18:30:43.060" v="651" actId="47"/>
        <pc:sldMkLst>
          <pc:docMk/>
          <pc:sldMk cId="1423920662" sldId="277"/>
        </pc:sldMkLst>
      </pc:sldChg>
      <pc:sldChg chg="modSp add del mod">
        <pc:chgData name="이하나 윤" userId="f658f17427b35de9" providerId="LiveId" clId="{289BDCE8-9E75-4C71-ACC9-8B019A05423C}" dt="2025-01-02T20:05:18.001" v="2085" actId="47"/>
        <pc:sldMkLst>
          <pc:docMk/>
          <pc:sldMk cId="3219308478" sldId="277"/>
        </pc:sldMkLst>
      </pc:sldChg>
      <pc:sldChg chg="modSp add mod">
        <pc:chgData name="이하나 윤" userId="f658f17427b35de9" providerId="LiveId" clId="{289BDCE8-9E75-4C71-ACC9-8B019A05423C}" dt="2025-01-02T20:17:54.783" v="2749" actId="20577"/>
        <pc:sldMkLst>
          <pc:docMk/>
          <pc:sldMk cId="1442653232" sldId="278"/>
        </pc:sldMkLst>
        <pc:spChg chg="mod">
          <ac:chgData name="이하나 윤" userId="f658f17427b35de9" providerId="LiveId" clId="{289BDCE8-9E75-4C71-ACC9-8B019A05423C}" dt="2025-01-02T20:05:28.731" v="2120" actId="20577"/>
          <ac:spMkLst>
            <pc:docMk/>
            <pc:sldMk cId="1442653232" sldId="278"/>
            <ac:spMk id="2" creationId="{D8609555-599E-EEA3-593F-54E91EDFAB3B}"/>
          </ac:spMkLst>
        </pc:spChg>
        <pc:graphicFrameChg chg="mod modGraphic">
          <ac:chgData name="이하나 윤" userId="f658f17427b35de9" providerId="LiveId" clId="{289BDCE8-9E75-4C71-ACC9-8B019A05423C}" dt="2025-01-02T20:17:54.783" v="2749" actId="20577"/>
          <ac:graphicFrameMkLst>
            <pc:docMk/>
            <pc:sldMk cId="1442653232" sldId="278"/>
            <ac:graphicFrameMk id="5" creationId="{8DD80B60-E2A2-14BF-3A48-4B69499BC04F}"/>
          </ac:graphicFrameMkLst>
        </pc:graphicFrameChg>
      </pc:sldChg>
      <pc:sldChg chg="addSp modSp new del mod">
        <pc:chgData name="이하나 윤" userId="f658f17427b35de9" providerId="LiveId" clId="{289BDCE8-9E75-4C71-ACC9-8B019A05423C}" dt="2024-12-31T04:38:35.553" v="647" actId="2696"/>
        <pc:sldMkLst>
          <pc:docMk/>
          <pc:sldMk cId="4145767436" sldId="278"/>
        </pc:sldMkLst>
      </pc:sldChg>
      <pc:sldChg chg="modSp add mod">
        <pc:chgData name="이하나 윤" userId="f658f17427b35de9" providerId="LiveId" clId="{289BDCE8-9E75-4C71-ACC9-8B019A05423C}" dt="2025-01-02T20:19:40.979" v="2776" actId="20577"/>
        <pc:sldMkLst>
          <pc:docMk/>
          <pc:sldMk cId="1294292130" sldId="279"/>
        </pc:sldMkLst>
        <pc:spChg chg="mod">
          <ac:chgData name="이하나 윤" userId="f658f17427b35de9" providerId="LiveId" clId="{289BDCE8-9E75-4C71-ACC9-8B019A05423C}" dt="2025-01-02T20:19:40.979" v="2776" actId="20577"/>
          <ac:spMkLst>
            <pc:docMk/>
            <pc:sldMk cId="1294292130" sldId="279"/>
            <ac:spMk id="2" creationId="{5160209D-D40B-0FEE-1FCC-1421124A15BC}"/>
          </ac:spMkLst>
        </pc:spChg>
      </pc:sldChg>
      <pc:sldChg chg="addSp delSp modSp mod">
        <pc:chgData name="이하나 윤" userId="f658f17427b35de9" providerId="LiveId" clId="{289BDCE8-9E75-4C71-ACC9-8B019A05423C}" dt="2025-01-15T15:25:50.436" v="2822" actId="1076"/>
        <pc:sldMkLst>
          <pc:docMk/>
          <pc:sldMk cId="2391317573" sldId="280"/>
        </pc:sldMkLst>
        <pc:picChg chg="add mod">
          <ac:chgData name="이하나 윤" userId="f658f17427b35de9" providerId="LiveId" clId="{289BDCE8-9E75-4C71-ACC9-8B019A05423C}" dt="2025-01-15T15:25:50.436" v="2822" actId="1076"/>
          <ac:picMkLst>
            <pc:docMk/>
            <pc:sldMk cId="2391317573" sldId="280"/>
            <ac:picMk id="5" creationId="{5F677127-3E17-DA86-6D54-A292E00E7CF1}"/>
          </ac:picMkLst>
        </pc:picChg>
      </pc:sldChg>
      <pc:sldMasterChg chg="modSp mod">
        <pc:chgData name="이하나 윤" userId="f658f17427b35de9" providerId="LiveId" clId="{289BDCE8-9E75-4C71-ACC9-8B019A05423C}" dt="2024-12-21T13:43:47.024" v="162" actId="1076"/>
        <pc:sldMasterMkLst>
          <pc:docMk/>
          <pc:sldMasterMk cId="3520594501" sldId="2147483648"/>
        </pc:sldMasterMkLst>
        <pc:spChg chg="mod">
          <ac:chgData name="이하나 윤" userId="f658f17427b35de9" providerId="LiveId" clId="{289BDCE8-9E75-4C71-ACC9-8B019A05423C}" dt="2024-12-21T13:43:47.024" v="162" actId="1076"/>
          <ac:spMkLst>
            <pc:docMk/>
            <pc:sldMasterMk cId="3520594501" sldId="2147483648"/>
            <ac:spMk id="2" creationId="{C1F659CD-BECF-0A4A-E47D-093D458D9A69}"/>
          </ac:spMkLst>
        </pc:spChg>
        <pc:spChg chg="mod">
          <ac:chgData name="이하나 윤" userId="f658f17427b35de9" providerId="LiveId" clId="{289BDCE8-9E75-4C71-ACC9-8B019A05423C}" dt="2024-12-21T13:43:47.024" v="162" actId="1076"/>
          <ac:spMkLst>
            <pc:docMk/>
            <pc:sldMasterMk cId="3520594501" sldId="2147483648"/>
            <ac:spMk id="3" creationId="{10EC5366-DB12-9EC3-F457-A493FD626AB9}"/>
          </ac:spMkLst>
        </pc:spChg>
      </pc:sldMasterChg>
    </pc:docChg>
  </pc:docChgLst>
  <pc:docChgLst>
    <pc:chgData name="이하나 윤" userId="f658f17427b35de9" providerId="LiveId" clId="{01CFC386-478D-4888-A78F-DAA8E8866EDF}"/>
    <pc:docChg chg="undo redo custSel addSld delSld modSld sldOrd">
      <pc:chgData name="이하나 윤" userId="f658f17427b35de9" providerId="LiveId" clId="{01CFC386-478D-4888-A78F-DAA8E8866EDF}" dt="2024-12-19T13:43:45.646" v="9783" actId="478"/>
      <pc:docMkLst>
        <pc:docMk/>
      </pc:docMkLst>
      <pc:sldChg chg="addSp delSp modSp mod">
        <pc:chgData name="이하나 윤" userId="f658f17427b35de9" providerId="LiveId" clId="{01CFC386-478D-4888-A78F-DAA8E8866EDF}" dt="2024-12-19T13:43:40.402" v="9782" actId="1076"/>
        <pc:sldMkLst>
          <pc:docMk/>
          <pc:sldMk cId="2345054913" sldId="256"/>
        </pc:sldMkLst>
        <pc:spChg chg="mod">
          <ac:chgData name="이하나 윤" userId="f658f17427b35de9" providerId="LiveId" clId="{01CFC386-478D-4888-A78F-DAA8E8866EDF}" dt="2024-12-16T18:33:51.360" v="575" actId="1035"/>
          <ac:spMkLst>
            <pc:docMk/>
            <pc:sldMk cId="2345054913" sldId="256"/>
            <ac:spMk id="3" creationId="{32ADB8C8-78DA-AB08-BE69-1A176E4BE193}"/>
          </ac:spMkLst>
        </pc:spChg>
        <pc:spChg chg="add mod">
          <ac:chgData name="이하나 윤" userId="f658f17427b35de9" providerId="LiveId" clId="{01CFC386-478D-4888-A78F-DAA8E8866EDF}" dt="2024-12-16T18:33:38.206" v="568" actId="14100"/>
          <ac:spMkLst>
            <pc:docMk/>
            <pc:sldMk cId="2345054913" sldId="256"/>
            <ac:spMk id="7" creationId="{A2579A33-980F-AADF-133A-992C0D506B87}"/>
          </ac:spMkLst>
        </pc:spChg>
        <pc:spChg chg="add mod">
          <ac:chgData name="이하나 윤" userId="f658f17427b35de9" providerId="LiveId" clId="{01CFC386-478D-4888-A78F-DAA8E8866EDF}" dt="2024-12-19T13:43:40.402" v="9782" actId="1076"/>
          <ac:spMkLst>
            <pc:docMk/>
            <pc:sldMk cId="2345054913" sldId="256"/>
            <ac:spMk id="9" creationId="{F3772A63-FA14-F2C0-E95E-521224D917D3}"/>
          </ac:spMkLst>
        </pc:spChg>
        <pc:spChg chg="add mod">
          <ac:chgData name="이하나 윤" userId="f658f17427b35de9" providerId="LiveId" clId="{01CFC386-478D-4888-A78F-DAA8E8866EDF}" dt="2024-12-16T18:31:28.547" v="534" actId="14100"/>
          <ac:spMkLst>
            <pc:docMk/>
            <pc:sldMk cId="2345054913" sldId="256"/>
            <ac:spMk id="10" creationId="{E606D9A2-D806-3BBD-9E3D-CEA05624D79F}"/>
          </ac:spMkLst>
        </pc:spChg>
        <pc:spChg chg="add mod topLvl">
          <ac:chgData name="이하나 윤" userId="f658f17427b35de9" providerId="LiveId" clId="{01CFC386-478D-4888-A78F-DAA8E8866EDF}" dt="2024-12-16T18:33:51.360" v="575" actId="1035"/>
          <ac:spMkLst>
            <pc:docMk/>
            <pc:sldMk cId="2345054913" sldId="256"/>
            <ac:spMk id="13" creationId="{2ACEB070-82D7-95C1-E88D-F2E97AF19516}"/>
          </ac:spMkLst>
        </pc:spChg>
        <pc:spChg chg="add mod">
          <ac:chgData name="이하나 윤" userId="f658f17427b35de9" providerId="LiveId" clId="{01CFC386-478D-4888-A78F-DAA8E8866EDF}" dt="2024-12-16T18:31:01.700" v="527" actId="164"/>
          <ac:spMkLst>
            <pc:docMk/>
            <pc:sldMk cId="2345054913" sldId="256"/>
            <ac:spMk id="16" creationId="{2D47E7B1-19B3-D02D-B0A3-07AAFCE9FBA8}"/>
          </ac:spMkLst>
        </pc:spChg>
        <pc:spChg chg="add mod">
          <ac:chgData name="이하나 윤" userId="f658f17427b35de9" providerId="LiveId" clId="{01CFC386-478D-4888-A78F-DAA8E8866EDF}" dt="2024-12-16T18:33:51.360" v="575" actId="1035"/>
          <ac:spMkLst>
            <pc:docMk/>
            <pc:sldMk cId="2345054913" sldId="256"/>
            <ac:spMk id="21" creationId="{FDBF39F6-5E2E-973E-253A-898470B232A6}"/>
          </ac:spMkLst>
        </pc:spChg>
        <pc:grpChg chg="add mod">
          <ac:chgData name="이하나 윤" userId="f658f17427b35de9" providerId="LiveId" clId="{01CFC386-478D-4888-A78F-DAA8E8866EDF}" dt="2024-12-16T18:33:51.360" v="575" actId="1035"/>
          <ac:grpSpMkLst>
            <pc:docMk/>
            <pc:sldMk cId="2345054913" sldId="256"/>
            <ac:grpSpMk id="17" creationId="{FEB9DD9D-3C5F-6940-D7B3-FC209EC9C57C}"/>
          </ac:grpSpMkLst>
        </pc:grpChg>
        <pc:grpChg chg="add mod">
          <ac:chgData name="이하나 윤" userId="f658f17427b35de9" providerId="LiveId" clId="{01CFC386-478D-4888-A78F-DAA8E8866EDF}" dt="2024-12-16T18:33:51.360" v="575" actId="1035"/>
          <ac:grpSpMkLst>
            <pc:docMk/>
            <pc:sldMk cId="2345054913" sldId="256"/>
            <ac:grpSpMk id="19" creationId="{699E0FB9-9EA6-0BC3-5801-B8A3E26EBC86}"/>
          </ac:grpSpMkLst>
        </pc:grpChg>
        <pc:graphicFrameChg chg="add mod ord modGraphic">
          <ac:chgData name="이하나 윤" userId="f658f17427b35de9" providerId="LiveId" clId="{01CFC386-478D-4888-A78F-DAA8E8866EDF}" dt="2024-12-18T16:21:45.765" v="7298" actId="20577"/>
          <ac:graphicFrameMkLst>
            <pc:docMk/>
            <pc:sldMk cId="2345054913" sldId="256"/>
            <ac:graphicFrameMk id="4" creationId="{7EAA938A-828E-7B2F-A8B0-3A4FC8B2D1D4}"/>
          </ac:graphicFrameMkLst>
        </pc:graphicFrameChg>
        <pc:cxnChg chg="add mod">
          <ac:chgData name="이하나 윤" userId="f658f17427b35de9" providerId="LiveId" clId="{01CFC386-478D-4888-A78F-DAA8E8866EDF}" dt="2024-12-16T18:33:36.426" v="567" actId="14100"/>
          <ac:cxnSpMkLst>
            <pc:docMk/>
            <pc:sldMk cId="2345054913" sldId="256"/>
            <ac:cxnSpMk id="6" creationId="{5A1C39DB-1BEA-B32D-77E6-4EC92163FC04}"/>
          </ac:cxnSpMkLst>
        </pc:cxnChg>
        <pc:cxnChg chg="add mod">
          <ac:chgData name="이하나 윤" userId="f658f17427b35de9" providerId="LiveId" clId="{01CFC386-478D-4888-A78F-DAA8E8866EDF}" dt="2024-12-16T18:31:01.700" v="527" actId="164"/>
          <ac:cxnSpMkLst>
            <pc:docMk/>
            <pc:sldMk cId="2345054913" sldId="256"/>
            <ac:cxnSpMk id="14" creationId="{A5580930-7465-1F15-1A68-5E3C59B360F9}"/>
          </ac:cxnSpMkLst>
        </pc:cxnChg>
        <pc:cxnChg chg="add mod">
          <ac:chgData name="이하나 윤" userId="f658f17427b35de9" providerId="LiveId" clId="{01CFC386-478D-4888-A78F-DAA8E8866EDF}" dt="2024-12-16T18:33:51.360" v="575" actId="1035"/>
          <ac:cxnSpMkLst>
            <pc:docMk/>
            <pc:sldMk cId="2345054913" sldId="256"/>
            <ac:cxnSpMk id="20" creationId="{DC1C5C79-499A-E36D-B017-0EC43787B37C}"/>
          </ac:cxnSpMkLst>
        </pc:cxnChg>
      </pc:sldChg>
      <pc:sldChg chg="addSp delSp modSp mod ord">
        <pc:chgData name="이하나 윤" userId="f658f17427b35de9" providerId="LiveId" clId="{01CFC386-478D-4888-A78F-DAA8E8866EDF}" dt="2024-12-19T13:11:39.348" v="7338" actId="732"/>
        <pc:sldMkLst>
          <pc:docMk/>
          <pc:sldMk cId="1137359441" sldId="257"/>
        </pc:sldMkLst>
        <pc:spChg chg="mod">
          <ac:chgData name="이하나 윤" userId="f658f17427b35de9" providerId="LiveId" clId="{01CFC386-478D-4888-A78F-DAA8E8866EDF}" dt="2024-12-16T22:18:37.194" v="1376" actId="20577"/>
          <ac:spMkLst>
            <pc:docMk/>
            <pc:sldMk cId="1137359441" sldId="257"/>
            <ac:spMk id="8" creationId="{543F460C-A3A7-E244-3863-EA9E93BD4001}"/>
          </ac:spMkLst>
        </pc:spChg>
        <pc:picChg chg="add mod modCrop">
          <ac:chgData name="이하나 윤" userId="f658f17427b35de9" providerId="LiveId" clId="{01CFC386-478D-4888-A78F-DAA8E8866EDF}" dt="2024-12-19T13:11:39.348" v="7338" actId="732"/>
          <ac:picMkLst>
            <pc:docMk/>
            <pc:sldMk cId="1137359441" sldId="257"/>
            <ac:picMk id="3" creationId="{DA5EBD8C-96D6-A3E2-515D-9E4C23B4A489}"/>
          </ac:picMkLst>
        </pc:picChg>
        <pc:picChg chg="add mod modCrop">
          <ac:chgData name="이하나 윤" userId="f658f17427b35de9" providerId="LiveId" clId="{01CFC386-478D-4888-A78F-DAA8E8866EDF}" dt="2024-12-19T13:11:28.558" v="7335" actId="1076"/>
          <ac:picMkLst>
            <pc:docMk/>
            <pc:sldMk cId="1137359441" sldId="257"/>
            <ac:picMk id="4" creationId="{A3ACE962-495E-30B0-2394-C026C3995E3A}"/>
          </ac:picMkLst>
        </pc:picChg>
      </pc:sldChg>
      <pc:sldChg chg="addSp modSp mod">
        <pc:chgData name="이하나 윤" userId="f658f17427b35de9" providerId="LiveId" clId="{01CFC386-478D-4888-A78F-DAA8E8866EDF}" dt="2024-12-16T23:03:16.954" v="3033" actId="113"/>
        <pc:sldMkLst>
          <pc:docMk/>
          <pc:sldMk cId="556223810" sldId="258"/>
        </pc:sldMkLst>
        <pc:spChg chg="mod">
          <ac:chgData name="이하나 윤" userId="f658f17427b35de9" providerId="LiveId" clId="{01CFC386-478D-4888-A78F-DAA8E8866EDF}" dt="2024-12-16T23:03:16.954" v="3033" actId="113"/>
          <ac:spMkLst>
            <pc:docMk/>
            <pc:sldMk cId="556223810" sldId="258"/>
            <ac:spMk id="2" creationId="{7F847FC4-49DC-5F02-CD60-80C11A9CC2BF}"/>
          </ac:spMkLst>
        </pc:spChg>
        <pc:spChg chg="mod">
          <ac:chgData name="이하나 윤" userId="f658f17427b35de9" providerId="LiveId" clId="{01CFC386-478D-4888-A78F-DAA8E8866EDF}" dt="2024-12-16T22:46:05.474" v="2752" actId="20577"/>
          <ac:spMkLst>
            <pc:docMk/>
            <pc:sldMk cId="556223810" sldId="258"/>
            <ac:spMk id="3" creationId="{D395BEE1-FFDF-8739-1F0F-8697898CE6BB}"/>
          </ac:spMkLst>
        </pc:spChg>
        <pc:spChg chg="add mod">
          <ac:chgData name="이하나 윤" userId="f658f17427b35de9" providerId="LiveId" clId="{01CFC386-478D-4888-A78F-DAA8E8866EDF}" dt="2024-12-16T22:17:33.780" v="1324" actId="20577"/>
          <ac:spMkLst>
            <pc:docMk/>
            <pc:sldMk cId="556223810" sldId="258"/>
            <ac:spMk id="6" creationId="{28840533-6877-202C-6E42-877FAF8FCAD1}"/>
          </ac:spMkLst>
        </pc:spChg>
        <pc:spChg chg="add mod">
          <ac:chgData name="이하나 윤" userId="f658f17427b35de9" providerId="LiveId" clId="{01CFC386-478D-4888-A78F-DAA8E8866EDF}" dt="2024-12-16T22:17:54.994" v="1327" actId="14100"/>
          <ac:spMkLst>
            <pc:docMk/>
            <pc:sldMk cId="556223810" sldId="258"/>
            <ac:spMk id="9" creationId="{B093BD13-AC97-D2C4-98DE-3D775A9D704C}"/>
          </ac:spMkLst>
        </pc:spChg>
        <pc:grpChg chg="add mod">
          <ac:chgData name="이하나 윤" userId="f658f17427b35de9" providerId="LiveId" clId="{01CFC386-478D-4888-A78F-DAA8E8866EDF}" dt="2024-12-16T22:17:04.592" v="1318" actId="1076"/>
          <ac:grpSpMkLst>
            <pc:docMk/>
            <pc:sldMk cId="556223810" sldId="258"/>
            <ac:grpSpMk id="10" creationId="{0083032B-3CB3-3968-6D6B-D3C66A5F5BFB}"/>
          </ac:grpSpMkLst>
        </pc:grpChg>
        <pc:picChg chg="add mod ord modCrop">
          <ac:chgData name="이하나 윤" userId="f658f17427b35de9" providerId="LiveId" clId="{01CFC386-478D-4888-A78F-DAA8E8866EDF}" dt="2024-12-16T22:17:27.555" v="1322" actId="167"/>
          <ac:picMkLst>
            <pc:docMk/>
            <pc:sldMk cId="556223810" sldId="258"/>
            <ac:picMk id="8" creationId="{E3321FA2-2425-5E08-3622-4BC450D8109A}"/>
          </ac:picMkLst>
        </pc:picChg>
      </pc:sldChg>
      <pc:sldChg chg="addSp delSp modSp del mod">
        <pc:chgData name="이하나 윤" userId="f658f17427b35de9" providerId="LiveId" clId="{01CFC386-478D-4888-A78F-DAA8E8866EDF}" dt="2024-12-16T23:28:54.240" v="5782" actId="47"/>
        <pc:sldMkLst>
          <pc:docMk/>
          <pc:sldMk cId="378821401" sldId="259"/>
        </pc:sldMkLst>
      </pc:sldChg>
      <pc:sldChg chg="addSp delSp modSp new del mod">
        <pc:chgData name="이하나 윤" userId="f658f17427b35de9" providerId="LiveId" clId="{01CFC386-478D-4888-A78F-DAA8E8866EDF}" dt="2024-12-19T13:42:32.655" v="9709" actId="47"/>
        <pc:sldMkLst>
          <pc:docMk/>
          <pc:sldMk cId="1180650246" sldId="260"/>
        </pc:sldMkLst>
      </pc:sldChg>
      <pc:sldChg chg="modSp add del mod">
        <pc:chgData name="이하나 윤" userId="f658f17427b35de9" providerId="LiveId" clId="{01CFC386-478D-4888-A78F-DAA8E8866EDF}" dt="2024-12-16T22:48:01.956" v="2798" actId="47"/>
        <pc:sldMkLst>
          <pc:docMk/>
          <pc:sldMk cId="411089756" sldId="261"/>
        </pc:sldMkLst>
      </pc:sldChg>
      <pc:sldChg chg="addSp delSp modSp add mod">
        <pc:chgData name="이하나 윤" userId="f658f17427b35de9" providerId="LiveId" clId="{01CFC386-478D-4888-A78F-DAA8E8866EDF}" dt="2024-12-16T23:11:37.320" v="4039" actId="170"/>
        <pc:sldMkLst>
          <pc:docMk/>
          <pc:sldMk cId="1019420981" sldId="262"/>
        </pc:sldMkLst>
        <pc:spChg chg="add mod">
          <ac:chgData name="이하나 윤" userId="f658f17427b35de9" providerId="LiveId" clId="{01CFC386-478D-4888-A78F-DAA8E8866EDF}" dt="2024-12-16T22:44:49.121" v="2662" actId="20577"/>
          <ac:spMkLst>
            <pc:docMk/>
            <pc:sldMk cId="1019420981" sldId="262"/>
            <ac:spMk id="2" creationId="{B30308DD-806B-312F-3EDE-6FEE839E7882}"/>
          </ac:spMkLst>
        </pc:spChg>
        <pc:spChg chg="add mod">
          <ac:chgData name="이하나 윤" userId="f658f17427b35de9" providerId="LiveId" clId="{01CFC386-478D-4888-A78F-DAA8E8866EDF}" dt="2024-12-16T23:11:34.744" v="4038" actId="1076"/>
          <ac:spMkLst>
            <pc:docMk/>
            <pc:sldMk cId="1019420981" sldId="262"/>
            <ac:spMk id="11" creationId="{DBB38AB7-41B2-C43F-E9E8-9072827A9C3E}"/>
          </ac:spMkLst>
        </pc:spChg>
        <pc:picChg chg="add mod ord modCrop">
          <ac:chgData name="이하나 윤" userId="f658f17427b35de9" providerId="LiveId" clId="{01CFC386-478D-4888-A78F-DAA8E8866EDF}" dt="2024-12-16T23:11:37.320" v="4039" actId="170"/>
          <ac:picMkLst>
            <pc:docMk/>
            <pc:sldMk cId="1019420981" sldId="262"/>
            <ac:picMk id="4" creationId="{A4695507-955B-46EE-488D-A6F42B24A1A9}"/>
          </ac:picMkLst>
        </pc:picChg>
      </pc:sldChg>
      <pc:sldChg chg="addSp delSp modSp add del mod">
        <pc:chgData name="이하나 윤" userId="f658f17427b35de9" providerId="LiveId" clId="{01CFC386-478D-4888-A78F-DAA8E8866EDF}" dt="2024-12-16T23:14:12.906" v="4125" actId="47"/>
        <pc:sldMkLst>
          <pc:docMk/>
          <pc:sldMk cId="3843991668" sldId="263"/>
        </pc:sldMkLst>
      </pc:sldChg>
      <pc:sldChg chg="delSp modSp add mod">
        <pc:chgData name="이하나 윤" userId="f658f17427b35de9" providerId="LiveId" clId="{01CFC386-478D-4888-A78F-DAA8E8866EDF}" dt="2024-12-19T13:42:23.600" v="9707" actId="207"/>
        <pc:sldMkLst>
          <pc:docMk/>
          <pc:sldMk cId="642401952" sldId="264"/>
        </pc:sldMkLst>
        <pc:spChg chg="mod">
          <ac:chgData name="이하나 윤" userId="f658f17427b35de9" providerId="LiveId" clId="{01CFC386-478D-4888-A78F-DAA8E8866EDF}" dt="2024-12-19T13:42:23.600" v="9707" actId="207"/>
          <ac:spMkLst>
            <pc:docMk/>
            <pc:sldMk cId="642401952" sldId="264"/>
            <ac:spMk id="2" creationId="{2702A871-D224-51D6-13A9-D4FE5296F211}"/>
          </ac:spMkLst>
        </pc:spChg>
      </pc:sldChg>
      <pc:sldChg chg="addSp delSp modSp new mod">
        <pc:chgData name="이하나 윤" userId="f658f17427b35de9" providerId="LiveId" clId="{01CFC386-478D-4888-A78F-DAA8E8866EDF}" dt="2024-12-19T13:27:49.749" v="8889" actId="20577"/>
        <pc:sldMkLst>
          <pc:docMk/>
          <pc:sldMk cId="4193810211" sldId="265"/>
        </pc:sldMkLst>
        <pc:spChg chg="mod">
          <ac:chgData name="이하나 윤" userId="f658f17427b35de9" providerId="LiveId" clId="{01CFC386-478D-4888-A78F-DAA8E8866EDF}" dt="2024-12-19T13:27:49.749" v="8889" actId="20577"/>
          <ac:spMkLst>
            <pc:docMk/>
            <pc:sldMk cId="4193810211" sldId="265"/>
            <ac:spMk id="2" creationId="{848105D2-D1A0-6D8C-32F9-BB884F1D7BF6}"/>
          </ac:spMkLst>
        </pc:spChg>
        <pc:graphicFrameChg chg="add mod ord modGraphic">
          <ac:chgData name="이하나 윤" userId="f658f17427b35de9" providerId="LiveId" clId="{01CFC386-478D-4888-A78F-DAA8E8866EDF}" dt="2024-12-19T13:16:38.371" v="7588" actId="20577"/>
          <ac:graphicFrameMkLst>
            <pc:docMk/>
            <pc:sldMk cId="4193810211" sldId="265"/>
            <ac:graphicFrameMk id="5" creationId="{7E8B7B57-30B8-DA78-0E07-E4A3308DF10C}"/>
          </ac:graphicFrameMkLst>
        </pc:graphicFrameChg>
      </pc:sldChg>
      <pc:sldChg chg="addSp delSp modSp new mod">
        <pc:chgData name="이하나 윤" userId="f658f17427b35de9" providerId="LiveId" clId="{01CFC386-478D-4888-A78F-DAA8E8866EDF}" dt="2024-12-19T13:27:38.006" v="8882" actId="20577"/>
        <pc:sldMkLst>
          <pc:docMk/>
          <pc:sldMk cId="1502157728" sldId="266"/>
        </pc:sldMkLst>
        <pc:spChg chg="mod">
          <ac:chgData name="이하나 윤" userId="f658f17427b35de9" providerId="LiveId" clId="{01CFC386-478D-4888-A78F-DAA8E8866EDF}" dt="2024-12-19T13:27:38.006" v="8882" actId="20577"/>
          <ac:spMkLst>
            <pc:docMk/>
            <pc:sldMk cId="1502157728" sldId="266"/>
            <ac:spMk id="2" creationId="{7AE224DF-9D79-97D5-C5A7-75F6C69B4C02}"/>
          </ac:spMkLst>
        </pc:spChg>
        <pc:graphicFrameChg chg="add mod modGraphic">
          <ac:chgData name="이하나 윤" userId="f658f17427b35de9" providerId="LiveId" clId="{01CFC386-478D-4888-A78F-DAA8E8866EDF}" dt="2024-12-19T13:25:10.631" v="8703" actId="20577"/>
          <ac:graphicFrameMkLst>
            <pc:docMk/>
            <pc:sldMk cId="1502157728" sldId="266"/>
            <ac:graphicFrameMk id="11" creationId="{7029FC93-CE5E-419F-2780-9FF9F58E5326}"/>
          </ac:graphicFrameMkLst>
        </pc:graphicFrameChg>
      </pc:sldChg>
      <pc:sldChg chg="addSp delSp modSp add mod">
        <pc:chgData name="이하나 윤" userId="f658f17427b35de9" providerId="LiveId" clId="{01CFC386-478D-4888-A78F-DAA8E8866EDF}" dt="2024-12-19T13:26:40.994" v="8831"/>
        <pc:sldMkLst>
          <pc:docMk/>
          <pc:sldMk cId="530274226" sldId="267"/>
        </pc:sldMkLst>
        <pc:spChg chg="mod">
          <ac:chgData name="이하나 윤" userId="f658f17427b35de9" providerId="LiveId" clId="{01CFC386-478D-4888-A78F-DAA8E8866EDF}" dt="2024-12-16T23:03:13.814" v="3032" actId="113"/>
          <ac:spMkLst>
            <pc:docMk/>
            <pc:sldMk cId="530274226" sldId="267"/>
            <ac:spMk id="2" creationId="{31732BE0-18D5-3749-7402-8B8CF56F3AAF}"/>
          </ac:spMkLst>
        </pc:spChg>
        <pc:spChg chg="mod">
          <ac:chgData name="이하나 윤" userId="f658f17427b35de9" providerId="LiveId" clId="{01CFC386-478D-4888-A78F-DAA8E8866EDF}" dt="2024-12-19T13:26:40.994" v="8831"/>
          <ac:spMkLst>
            <pc:docMk/>
            <pc:sldMk cId="530274226" sldId="267"/>
            <ac:spMk id="3" creationId="{4253C2E2-1A22-C2C4-975A-E028612E91C9}"/>
          </ac:spMkLst>
        </pc:spChg>
        <pc:spChg chg="mod">
          <ac:chgData name="이하나 윤" userId="f658f17427b35de9" providerId="LiveId" clId="{01CFC386-478D-4888-A78F-DAA8E8866EDF}" dt="2024-12-16T22:48:29.341" v="2815" actId="20577"/>
          <ac:spMkLst>
            <pc:docMk/>
            <pc:sldMk cId="530274226" sldId="267"/>
            <ac:spMk id="6" creationId="{1C1B6759-617A-E84E-1F66-B51A9181DA01}"/>
          </ac:spMkLst>
        </pc:spChg>
        <pc:picChg chg="add mod">
          <ac:chgData name="이하나 윤" userId="f658f17427b35de9" providerId="LiveId" clId="{01CFC386-478D-4888-A78F-DAA8E8866EDF}" dt="2024-12-16T23:02:34.199" v="3030" actId="1076"/>
          <ac:picMkLst>
            <pc:docMk/>
            <pc:sldMk cId="530274226" sldId="267"/>
            <ac:picMk id="12" creationId="{DED2ED21-49C9-CF94-7D27-B823469E0083}"/>
          </ac:picMkLst>
        </pc:picChg>
      </pc:sldChg>
      <pc:sldChg chg="modSp add del mod">
        <pc:chgData name="이하나 윤" userId="f658f17427b35de9" providerId="LiveId" clId="{01CFC386-478D-4888-A78F-DAA8E8866EDF}" dt="2024-12-19T13:36:52.989" v="9542" actId="47"/>
        <pc:sldMkLst>
          <pc:docMk/>
          <pc:sldMk cId="1844438019" sldId="268"/>
        </pc:sldMkLst>
      </pc:sldChg>
      <pc:sldChg chg="addSp delSp modSp add del mod">
        <pc:chgData name="이하나 윤" userId="f658f17427b35de9" providerId="LiveId" clId="{01CFC386-478D-4888-A78F-DAA8E8866EDF}" dt="2024-12-19T13:36:52.989" v="9542" actId="47"/>
        <pc:sldMkLst>
          <pc:docMk/>
          <pc:sldMk cId="1582597410" sldId="269"/>
        </pc:sldMkLst>
      </pc:sldChg>
      <pc:sldChg chg="add del">
        <pc:chgData name="이하나 윤" userId="f658f17427b35de9" providerId="LiveId" clId="{01CFC386-478D-4888-A78F-DAA8E8866EDF}" dt="2024-12-16T23:10:12.278" v="3738"/>
        <pc:sldMkLst>
          <pc:docMk/>
          <pc:sldMk cId="2176757252" sldId="269"/>
        </pc:sldMkLst>
      </pc:sldChg>
      <pc:sldChg chg="modSp add mod">
        <pc:chgData name="이하나 윤" userId="f658f17427b35de9" providerId="LiveId" clId="{01CFC386-478D-4888-A78F-DAA8E8866EDF}" dt="2024-12-19T13:35:52.841" v="9420" actId="20577"/>
        <pc:sldMkLst>
          <pc:docMk/>
          <pc:sldMk cId="1928698260" sldId="270"/>
        </pc:sldMkLst>
        <pc:spChg chg="mod">
          <ac:chgData name="이하나 윤" userId="f658f17427b35de9" providerId="LiveId" clId="{01CFC386-478D-4888-A78F-DAA8E8866EDF}" dt="2024-12-19T13:28:04.327" v="8891" actId="20577"/>
          <ac:spMkLst>
            <pc:docMk/>
            <pc:sldMk cId="1928698260" sldId="270"/>
            <ac:spMk id="2" creationId="{2EADBF5F-0707-A0CA-A8C0-11AB49DD1EAF}"/>
          </ac:spMkLst>
        </pc:spChg>
        <pc:graphicFrameChg chg="mod modGraphic">
          <ac:chgData name="이하나 윤" userId="f658f17427b35de9" providerId="LiveId" clId="{01CFC386-478D-4888-A78F-DAA8E8866EDF}" dt="2024-12-19T13:35:52.841" v="9420" actId="20577"/>
          <ac:graphicFrameMkLst>
            <pc:docMk/>
            <pc:sldMk cId="1928698260" sldId="270"/>
            <ac:graphicFrameMk id="5" creationId="{15B91224-86AC-4D5E-D907-6B7D15AFFADA}"/>
          </ac:graphicFrameMkLst>
        </pc:graphicFrameChg>
      </pc:sldChg>
      <pc:sldChg chg="addSp modSp add del mod">
        <pc:chgData name="이하나 윤" userId="f658f17427b35de9" providerId="LiveId" clId="{01CFC386-478D-4888-A78F-DAA8E8866EDF}" dt="2024-12-19T13:25:19.637" v="8704" actId="47"/>
        <pc:sldMkLst>
          <pc:docMk/>
          <pc:sldMk cId="3706039554" sldId="270"/>
        </pc:sldMkLst>
      </pc:sldChg>
      <pc:sldChg chg="modSp add mod">
        <pc:chgData name="이하나 윤" userId="f658f17427b35de9" providerId="LiveId" clId="{01CFC386-478D-4888-A78F-DAA8E8866EDF}" dt="2024-12-19T13:36:46.178" v="9541" actId="20577"/>
        <pc:sldMkLst>
          <pc:docMk/>
          <pc:sldMk cId="977411413" sldId="271"/>
        </pc:sldMkLst>
        <pc:spChg chg="mod">
          <ac:chgData name="이하나 윤" userId="f658f17427b35de9" providerId="LiveId" clId="{01CFC386-478D-4888-A78F-DAA8E8866EDF}" dt="2024-12-19T13:28:07.956" v="8895" actId="20577"/>
          <ac:spMkLst>
            <pc:docMk/>
            <pc:sldMk cId="977411413" sldId="271"/>
            <ac:spMk id="2" creationId="{089D9DD4-AB1C-0346-C6FC-DB7512130B09}"/>
          </ac:spMkLst>
        </pc:spChg>
        <pc:graphicFrameChg chg="modGraphic">
          <ac:chgData name="이하나 윤" userId="f658f17427b35de9" providerId="LiveId" clId="{01CFC386-478D-4888-A78F-DAA8E8866EDF}" dt="2024-12-19T13:36:46.178" v="9541" actId="20577"/>
          <ac:graphicFrameMkLst>
            <pc:docMk/>
            <pc:sldMk cId="977411413" sldId="271"/>
            <ac:graphicFrameMk id="11" creationId="{CFFB015A-6FD3-3647-0E0D-3832FBBA61C6}"/>
          </ac:graphicFrameMkLst>
        </pc:graphicFrameChg>
      </pc:sldChg>
      <pc:sldChg chg="addSp delSp modSp new del mod">
        <pc:chgData name="이하나 윤" userId="f658f17427b35de9" providerId="LiveId" clId="{01CFC386-478D-4888-A78F-DAA8E8866EDF}" dt="2024-12-18T16:21:50.050" v="7317" actId="47"/>
        <pc:sldMkLst>
          <pc:docMk/>
          <pc:sldMk cId="2080279146" sldId="271"/>
        </pc:sldMkLst>
      </pc:sldChg>
      <pc:sldChg chg="add del">
        <pc:chgData name="이하나 윤" userId="f658f17427b35de9" providerId="LiveId" clId="{01CFC386-478D-4888-A78F-DAA8E8866EDF}" dt="2024-12-19T13:25:19.637" v="8704" actId="47"/>
        <pc:sldMkLst>
          <pc:docMk/>
          <pc:sldMk cId="3616355512" sldId="271"/>
        </pc:sldMkLst>
      </pc:sldChg>
      <pc:sldChg chg="addSp delSp modSp new mod">
        <pc:chgData name="이하나 윤" userId="f658f17427b35de9" providerId="LiveId" clId="{01CFC386-478D-4888-A78F-DAA8E8866EDF}" dt="2024-12-19T13:43:45.646" v="9783" actId="478"/>
        <pc:sldMkLst>
          <pc:docMk/>
          <pc:sldMk cId="2801574681" sldId="272"/>
        </pc:sldMkLst>
        <pc:spChg chg="mod">
          <ac:chgData name="이하나 윤" userId="f658f17427b35de9" providerId="LiveId" clId="{01CFC386-478D-4888-A78F-DAA8E8866EDF}" dt="2024-12-19T13:38:07.447" v="9599" actId="20577"/>
          <ac:spMkLst>
            <pc:docMk/>
            <pc:sldMk cId="2801574681" sldId="272"/>
            <ac:spMk id="2" creationId="{F541976B-3A06-B82C-28E3-71909DFA1648}"/>
          </ac:spMkLst>
        </pc:spChg>
        <pc:graphicFrameChg chg="add mod modGraphic">
          <ac:chgData name="이하나 윤" userId="f658f17427b35de9" providerId="LiveId" clId="{01CFC386-478D-4888-A78F-DAA8E8866EDF}" dt="2024-12-19T13:39:05.806" v="9701" actId="20577"/>
          <ac:graphicFrameMkLst>
            <pc:docMk/>
            <pc:sldMk cId="2801574681" sldId="272"/>
            <ac:graphicFrameMk id="5" creationId="{B6C633BB-EF33-B1BF-6259-59BD0E4E3677}"/>
          </ac:graphicFrameMkLst>
        </pc:graphicFrameChg>
      </pc:sldChg>
      <pc:sldChg chg="modSp add mod">
        <pc:chgData name="이하나 윤" userId="f658f17427b35de9" providerId="LiveId" clId="{01CFC386-478D-4888-A78F-DAA8E8866EDF}" dt="2024-12-19T13:42:46.259" v="9769" actId="20577"/>
        <pc:sldMkLst>
          <pc:docMk/>
          <pc:sldMk cId="474675446" sldId="273"/>
        </pc:sldMkLst>
        <pc:spChg chg="mod">
          <ac:chgData name="이하나 윤" userId="f658f17427b35de9" providerId="LiveId" clId="{01CFC386-478D-4888-A78F-DAA8E8866EDF}" dt="2024-12-19T13:42:46.259" v="9769" actId="20577"/>
          <ac:spMkLst>
            <pc:docMk/>
            <pc:sldMk cId="474675446" sldId="273"/>
            <ac:spMk id="2" creationId="{D838B23B-CC31-DBA7-A88C-FD304F0FAE71}"/>
          </ac:spMkLst>
        </pc:spChg>
      </pc:sldChg>
    </pc:docChg>
  </pc:docChgLst>
  <pc:docChgLst>
    <pc:chgData name="이하나 윤" userId="f658f17427b35de9" providerId="LiveId" clId="{F3BC3E6A-C0C4-4A91-862B-BD777A66D470}"/>
    <pc:docChg chg="undo custSel addSld delSld modSld">
      <pc:chgData name="이하나 윤" userId="f658f17427b35de9" providerId="LiveId" clId="{F3BC3E6A-C0C4-4A91-862B-BD777A66D470}" dt="2025-01-06T13:56:30.637" v="561" actId="20577"/>
      <pc:docMkLst>
        <pc:docMk/>
      </pc:docMkLst>
      <pc:sldChg chg="modSp mod">
        <pc:chgData name="이하나 윤" userId="f658f17427b35de9" providerId="LiveId" clId="{F3BC3E6A-C0C4-4A91-862B-BD777A66D470}" dt="2025-01-06T13:55:28.882" v="420" actId="20577"/>
        <pc:sldMkLst>
          <pc:docMk/>
          <pc:sldMk cId="2345054913" sldId="256"/>
        </pc:sldMkLst>
        <pc:spChg chg="mod">
          <ac:chgData name="이하나 윤" userId="f658f17427b35de9" providerId="LiveId" clId="{F3BC3E6A-C0C4-4A91-862B-BD777A66D470}" dt="2025-01-06T13:55:28.882" v="420" actId="20577"/>
          <ac:spMkLst>
            <pc:docMk/>
            <pc:sldMk cId="2345054913" sldId="256"/>
            <ac:spMk id="9" creationId="{F3772A63-FA14-F2C0-E95E-521224D917D3}"/>
          </ac:spMkLst>
        </pc:spChg>
      </pc:sldChg>
      <pc:sldChg chg="modSp mod">
        <pc:chgData name="이하나 윤" userId="f658f17427b35de9" providerId="LiveId" clId="{F3BC3E6A-C0C4-4A91-862B-BD777A66D470}" dt="2025-01-06T13:56:30.637" v="561" actId="20577"/>
        <pc:sldMkLst>
          <pc:docMk/>
          <pc:sldMk cId="2801574681" sldId="272"/>
        </pc:sldMkLst>
        <pc:graphicFrameChg chg="modGraphic">
          <ac:chgData name="이하나 윤" userId="f658f17427b35de9" providerId="LiveId" clId="{F3BC3E6A-C0C4-4A91-862B-BD777A66D470}" dt="2025-01-06T13:56:30.637" v="561" actId="20577"/>
          <ac:graphicFrameMkLst>
            <pc:docMk/>
            <pc:sldMk cId="2801574681" sldId="272"/>
            <ac:graphicFrameMk id="5" creationId="{B6C633BB-EF33-B1BF-6259-59BD0E4E3677}"/>
          </ac:graphicFrameMkLst>
        </pc:graphicFrameChg>
      </pc:sldChg>
      <pc:sldChg chg="modSp mod">
        <pc:chgData name="이하나 윤" userId="f658f17427b35de9" providerId="LiveId" clId="{F3BC3E6A-C0C4-4A91-862B-BD777A66D470}" dt="2025-01-06T12:50:43.997" v="209" actId="14100"/>
        <pc:sldMkLst>
          <pc:docMk/>
          <pc:sldMk cId="2731849036" sldId="275"/>
        </pc:sldMkLst>
        <pc:spChg chg="mod">
          <ac:chgData name="이하나 윤" userId="f658f17427b35de9" providerId="LiveId" clId="{F3BC3E6A-C0C4-4A91-862B-BD777A66D470}" dt="2025-01-06T12:50:29.353" v="165" actId="20577"/>
          <ac:spMkLst>
            <pc:docMk/>
            <pc:sldMk cId="2731849036" sldId="275"/>
            <ac:spMk id="3" creationId="{7C32AC10-D3DD-4ABE-94A2-0AE709E787E3}"/>
          </ac:spMkLst>
        </pc:spChg>
        <pc:spChg chg="mod">
          <ac:chgData name="이하나 윤" userId="f658f17427b35de9" providerId="LiveId" clId="{F3BC3E6A-C0C4-4A91-862B-BD777A66D470}" dt="2025-01-06T12:50:43.997" v="209" actId="14100"/>
          <ac:spMkLst>
            <pc:docMk/>
            <pc:sldMk cId="2731849036" sldId="275"/>
            <ac:spMk id="12" creationId="{A702FD0F-E7DF-3AD1-3212-C3827185F954}"/>
          </ac:spMkLst>
        </pc:spChg>
      </pc:sldChg>
      <pc:sldChg chg="addSp delSp modSp del mod">
        <pc:chgData name="이하나 윤" userId="f658f17427b35de9" providerId="LiveId" clId="{F3BC3E6A-C0C4-4A91-862B-BD777A66D470}" dt="2025-01-06T13:27:22.659" v="363" actId="47"/>
        <pc:sldMkLst>
          <pc:docMk/>
          <pc:sldMk cId="2352532126" sldId="276"/>
        </pc:sldMkLst>
      </pc:sldChg>
      <pc:sldChg chg="modSp mod">
        <pc:chgData name="이하나 윤" userId="f658f17427b35de9" providerId="LiveId" clId="{F3BC3E6A-C0C4-4A91-862B-BD777A66D470}" dt="2025-01-06T13:04:36.840" v="246" actId="1076"/>
        <pc:sldMkLst>
          <pc:docMk/>
          <pc:sldMk cId="1442653232" sldId="278"/>
        </pc:sldMkLst>
        <pc:spChg chg="mod">
          <ac:chgData name="이하나 윤" userId="f658f17427b35de9" providerId="LiveId" clId="{F3BC3E6A-C0C4-4A91-862B-BD777A66D470}" dt="2025-01-06T13:04:09.176" v="239" actId="20577"/>
          <ac:spMkLst>
            <pc:docMk/>
            <pc:sldMk cId="1442653232" sldId="278"/>
            <ac:spMk id="2" creationId="{D8609555-599E-EEA3-593F-54E91EDFAB3B}"/>
          </ac:spMkLst>
        </pc:spChg>
        <pc:graphicFrameChg chg="mod modGraphic">
          <ac:chgData name="이하나 윤" userId="f658f17427b35de9" providerId="LiveId" clId="{F3BC3E6A-C0C4-4A91-862B-BD777A66D470}" dt="2025-01-06T13:04:36.840" v="246" actId="1076"/>
          <ac:graphicFrameMkLst>
            <pc:docMk/>
            <pc:sldMk cId="1442653232" sldId="278"/>
            <ac:graphicFrameMk id="5" creationId="{8DD80B60-E2A2-14BF-3A48-4B69499BC04F}"/>
          </ac:graphicFrameMkLst>
        </pc:graphicFrameChg>
      </pc:sldChg>
      <pc:sldChg chg="addSp delSp modSp add mod">
        <pc:chgData name="이하나 윤" userId="f658f17427b35de9" providerId="LiveId" clId="{F3BC3E6A-C0C4-4A91-862B-BD777A66D470}" dt="2025-01-06T13:27:33.332" v="412" actId="1035"/>
        <pc:sldMkLst>
          <pc:docMk/>
          <pc:sldMk cId="2391317573" sldId="280"/>
        </pc:sldMkLst>
        <pc:spChg chg="mod">
          <ac:chgData name="이하나 윤" userId="f658f17427b35de9" providerId="LiveId" clId="{F3BC3E6A-C0C4-4A91-862B-BD777A66D470}" dt="2025-01-06T12:52:01.561" v="229" actId="20577"/>
          <ac:spMkLst>
            <pc:docMk/>
            <pc:sldMk cId="2391317573" sldId="280"/>
            <ac:spMk id="2" creationId="{6812E0D5-D68D-EBBE-AB84-8C0C427ED239}"/>
          </ac:spMkLst>
        </pc:spChg>
      </pc:sldChg>
      <pc:sldChg chg="modSp add mod">
        <pc:chgData name="이하나 윤" userId="f658f17427b35de9" providerId="LiveId" clId="{F3BC3E6A-C0C4-4A91-862B-BD777A66D470}" dt="2025-01-06T13:05:34.839" v="333" actId="20577"/>
        <pc:sldMkLst>
          <pc:docMk/>
          <pc:sldMk cId="3699846814" sldId="281"/>
        </pc:sldMkLst>
        <pc:spChg chg="mod">
          <ac:chgData name="이하나 윤" userId="f658f17427b35de9" providerId="LiveId" clId="{F3BC3E6A-C0C4-4A91-862B-BD777A66D470}" dt="2025-01-06T13:04:14.837" v="242" actId="20577"/>
          <ac:spMkLst>
            <pc:docMk/>
            <pc:sldMk cId="3699846814" sldId="281"/>
            <ac:spMk id="2" creationId="{192D3D0C-7BBB-DE18-8E88-8EEA149079C9}"/>
          </ac:spMkLst>
        </pc:spChg>
        <pc:graphicFrameChg chg="mod modGraphic">
          <ac:chgData name="이하나 윤" userId="f658f17427b35de9" providerId="LiveId" clId="{F3BC3E6A-C0C4-4A91-862B-BD777A66D470}" dt="2025-01-06T13:05:34.839" v="333" actId="20577"/>
          <ac:graphicFrameMkLst>
            <pc:docMk/>
            <pc:sldMk cId="3699846814" sldId="281"/>
            <ac:graphicFrameMk id="5" creationId="{C69E419C-A6A5-4C7A-494F-08BB529F04FA}"/>
          </ac:graphicFrameMkLst>
        </pc:graphicFrameChg>
      </pc:sldChg>
    </pc:docChg>
  </pc:docChgLst>
  <pc:docChgLst>
    <pc:chgData name="이하나 윤" userId="f658f17427b35de9" providerId="LiveId" clId="{2544B9AF-6674-4983-B0B9-6180ADA40F1B}"/>
    <pc:docChg chg="modSld">
      <pc:chgData name="이하나 윤" userId="f658f17427b35de9" providerId="LiveId" clId="{2544B9AF-6674-4983-B0B9-6180ADA40F1B}" dt="2025-03-11T16:13:28.447" v="23" actId="14100"/>
      <pc:docMkLst>
        <pc:docMk/>
      </pc:docMkLst>
      <pc:sldChg chg="modSp mod">
        <pc:chgData name="이하나 윤" userId="f658f17427b35de9" providerId="LiveId" clId="{2544B9AF-6674-4983-B0B9-6180ADA40F1B}" dt="2025-03-11T16:13:28.447" v="23" actId="14100"/>
        <pc:sldMkLst>
          <pc:docMk/>
          <pc:sldMk cId="2345054913" sldId="256"/>
        </pc:sldMkLst>
        <pc:spChg chg="mod">
          <ac:chgData name="이하나 윤" userId="f658f17427b35de9" providerId="LiveId" clId="{2544B9AF-6674-4983-B0B9-6180ADA40F1B}" dt="2025-03-11T16:13:28.447" v="23" actId="14100"/>
          <ac:spMkLst>
            <pc:docMk/>
            <pc:sldMk cId="2345054913" sldId="256"/>
            <ac:spMk id="9" creationId="{F3772A63-FA14-F2C0-E95E-521224D917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778F5-FA3B-438E-915A-4C6D1F302F74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2816F-AE13-4700-A26A-81EAA5AA1D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1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1200" dirty="0"/>
              <a:t>*원거리 공격</a:t>
            </a:r>
            <a:r>
              <a:rPr lang="en-US" altLang="ko-KR" sz="1200" dirty="0"/>
              <a:t>: </a:t>
            </a:r>
            <a:r>
              <a:rPr lang="ko-KR" altLang="en-US" sz="1200" dirty="0"/>
              <a:t>검기를 발사함</a:t>
            </a:r>
          </a:p>
          <a:p>
            <a:pPr marL="0" indent="0">
              <a:buNone/>
            </a:pPr>
            <a:r>
              <a:rPr lang="ko-KR" altLang="en-US" sz="1200" dirty="0"/>
              <a:t>*원거리 공격 사거리</a:t>
            </a:r>
            <a:r>
              <a:rPr lang="en-US" altLang="ko-KR" sz="1200" dirty="0"/>
              <a:t>: </a:t>
            </a:r>
            <a:r>
              <a:rPr lang="ko-KR" altLang="en-US" sz="1200" dirty="0"/>
              <a:t>발사한 검기가 날아가는 거리</a:t>
            </a:r>
            <a:r>
              <a:rPr lang="en-US" altLang="ko-KR" sz="1200" dirty="0"/>
              <a:t>. </a:t>
            </a:r>
            <a:r>
              <a:rPr lang="ko-KR" altLang="en-US" sz="1200" dirty="0"/>
              <a:t>일정 거리보다 멀다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aF</a:t>
            </a:r>
            <a:r>
              <a:rPr lang="ko-KR" altLang="en-US" sz="1200" dirty="0"/>
              <a:t>는 플레이어를 발견하면</a:t>
            </a:r>
            <a:r>
              <a:rPr lang="en-US" altLang="ko-KR" sz="1200" dirty="0"/>
              <a:t>, </a:t>
            </a:r>
            <a:r>
              <a:rPr lang="ko-KR" altLang="en-US" sz="1200" dirty="0"/>
              <a:t>일정 거리</a:t>
            </a:r>
            <a:r>
              <a:rPr lang="en-US" altLang="ko-KR" sz="1200" dirty="0"/>
              <a:t>(120px) </a:t>
            </a:r>
            <a:r>
              <a:rPr lang="ko-KR" altLang="en-US" sz="1200" dirty="0"/>
              <a:t>만큼의 거리를 유지하려고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일정 거리는 근거리 공격 사거리와 동일하다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플레이어가 인식범위에 들어온 뒤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플레이어와의 거리가 일정 거리보다 가깝다면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aF</a:t>
            </a:r>
            <a:r>
              <a:rPr lang="ko-KR" altLang="en-US" sz="1200" dirty="0"/>
              <a:t>는 백스텝을 밟아 일정 거리를 유지하려고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플레이어와의 거리가 일정 </a:t>
            </a:r>
            <a:r>
              <a:rPr lang="ko-KR" altLang="en-US" sz="1200" dirty="0" err="1"/>
              <a:t>거리만큼이라면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aF</a:t>
            </a:r>
            <a:r>
              <a:rPr lang="ko-KR" altLang="en-US" sz="1200" dirty="0"/>
              <a:t>는 근거리 공격을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근거리 공격의 성공 여부와 무관하게</a:t>
            </a:r>
            <a:r>
              <a:rPr lang="en-US" altLang="ko-KR" sz="1200" dirty="0"/>
              <a:t>, </a:t>
            </a:r>
            <a:r>
              <a:rPr lang="ko-KR" altLang="en-US" sz="1200" dirty="0"/>
              <a:t>근거리 공격을 한 </a:t>
            </a:r>
            <a:r>
              <a:rPr lang="en-US" altLang="ko-KR" sz="1200" dirty="0" err="1"/>
              <a:t>aF</a:t>
            </a:r>
            <a:r>
              <a:rPr lang="ko-KR" altLang="en-US" sz="1200" dirty="0"/>
              <a:t>는 백스텝을 밟아 뒤로 이동한다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플레이어가 인식범위에 들어온 뒤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플레이어와의 거리가 원거리 공격 사거리보다 멀다면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플레이어와의 거리가 원거리 공격 사거리가 될 때까지 이동하여 원거리 공격을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플레이어가 인식범위에 들어온 뒤</a:t>
            </a:r>
            <a:r>
              <a:rPr lang="en-US" altLang="ko-KR" sz="1200" dirty="0"/>
              <a:t>, </a:t>
            </a:r>
            <a:r>
              <a:rPr lang="ko-KR" altLang="en-US" sz="1200" dirty="0"/>
              <a:t>플레이어와의 거리가 </a:t>
            </a:r>
            <a:r>
              <a:rPr lang="en-US" altLang="ko-KR" sz="1200" dirty="0"/>
              <a:t>(</a:t>
            </a:r>
            <a:r>
              <a:rPr lang="ko-KR" altLang="en-US" sz="1200" dirty="0"/>
              <a:t>일정 거리 </a:t>
            </a:r>
            <a:r>
              <a:rPr lang="en-US" altLang="ko-KR" sz="1200" dirty="0"/>
              <a:t>&lt; )</a:t>
            </a:r>
            <a:r>
              <a:rPr lang="ko-KR" altLang="en-US" sz="1200" dirty="0"/>
              <a:t>원거리 공격 사거리</a:t>
            </a:r>
            <a:r>
              <a:rPr lang="en-US" altLang="ko-KR" sz="1200" dirty="0"/>
              <a:t>( &lt; </a:t>
            </a:r>
            <a:r>
              <a:rPr lang="ko-KR" altLang="en-US" sz="1200" dirty="0"/>
              <a:t>인식 거리</a:t>
            </a:r>
            <a:r>
              <a:rPr lang="en-US" altLang="ko-KR" sz="1200" dirty="0"/>
              <a:t>)</a:t>
            </a:r>
            <a:r>
              <a:rPr lang="ko-KR" altLang="en-US" sz="1200" dirty="0"/>
              <a:t>만큼이라면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aF</a:t>
            </a:r>
            <a:r>
              <a:rPr lang="ko-KR" altLang="en-US" sz="1200" dirty="0"/>
              <a:t>는 원거리 공격을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플레이어와의 거리가 일정거리 이상 원거리 공격 사거리 이하일 경우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일정거리까지가</a:t>
            </a:r>
            <a:r>
              <a:rPr lang="ko-KR" altLang="en-US" sz="1200" dirty="0"/>
              <a:t> 가깝다면 일정 거리만큼 거리를 유지한 뒤 근접 공격을 하고</a:t>
            </a:r>
            <a:r>
              <a:rPr lang="en-US" altLang="ko-KR" sz="1200" dirty="0"/>
              <a:t>,</a:t>
            </a:r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en-US" altLang="ko-KR" dirty="0"/>
              <a:t>					 </a:t>
            </a:r>
            <a:r>
              <a:rPr lang="ko-KR" altLang="en-US" sz="1200" dirty="0"/>
              <a:t>원거리 공격 </a:t>
            </a:r>
            <a:r>
              <a:rPr lang="ko-KR" altLang="en-US" sz="1200" dirty="0" err="1"/>
              <a:t>사거리까지가</a:t>
            </a:r>
            <a:r>
              <a:rPr lang="ko-KR" altLang="en-US" sz="1200" dirty="0"/>
              <a:t> 더 가깝다면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 공격을 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원거리 공격의 성공 여부와 무관하게</a:t>
            </a:r>
            <a:r>
              <a:rPr lang="en-US" altLang="ko-KR" sz="1200" dirty="0"/>
              <a:t>, </a:t>
            </a:r>
            <a:r>
              <a:rPr lang="ko-KR" altLang="en-US" sz="1200" dirty="0"/>
              <a:t>원거리 공격을 한 </a:t>
            </a:r>
            <a:r>
              <a:rPr lang="en-US" altLang="ko-KR" sz="1200" dirty="0" err="1"/>
              <a:t>aF</a:t>
            </a:r>
            <a:r>
              <a:rPr lang="ko-KR" altLang="en-US" sz="1200" dirty="0"/>
              <a:t>는 플레이어에게 일정 거리 만큼의 거리를 유지하기 위해 이동한다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	-&gt; </a:t>
            </a:r>
            <a:r>
              <a:rPr lang="ko-KR" altLang="en-US" sz="1200" dirty="0"/>
              <a:t>플레이어의 행동에 따라 앞으로 전진할 수도</a:t>
            </a:r>
            <a:r>
              <a:rPr lang="en-US" altLang="ko-KR" sz="1200" dirty="0"/>
              <a:t>, </a:t>
            </a:r>
            <a:r>
              <a:rPr lang="ko-KR" altLang="en-US" sz="1200" dirty="0"/>
              <a:t>후퇴할 수도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2816F-AE13-4700-A26A-81EAA5AA1D9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62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F005C-CCEC-19DF-956B-177254AB7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A70231-8B25-9FF4-AD69-2AD244250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85B45-F6E1-EC23-F641-6CA64E38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CECC6-C299-4714-A83B-21DF80DE3D3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50728-1FC4-8115-9BD4-17537954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4E23B-35C1-A486-2708-F86BE6E7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6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73FC4-862E-7A88-261F-9B14D62C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F52054-D46E-BE5B-341A-E250F8F70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7ADC5-4BE1-494B-4DE5-F817FF4A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A1CB-A752-43C0-AE4A-73E1B57DDBA2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D93C69-48D7-FF72-961C-867949A0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C0AE1D-0A6C-226F-8523-700CB8CF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8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B0AF7D-09AA-E67C-4ADE-5C9265AC1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76D56-427D-08F6-DE87-697A29B4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875B-FABB-DAF6-94E7-DF3DE06D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2B33E-9C30-4BB5-B0C2-67E231FF479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8D22E-495C-B89A-0643-5B24006F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73C10-2979-0A39-49AD-A29E4ECC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53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CB8C0-1819-B884-9C77-C92F64AC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39CFE-829B-ADB7-1541-D2F5CE426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DDF061-2408-2BD6-D975-812B47EF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865E4-36A3-4C98-96F0-DFE37E192AFF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638B4-DF2A-3C93-6CAF-668A5FE8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87008-741A-554C-E505-374B21C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1B3D-4AF6-D896-CB3C-4B9155030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ACBA8-8BC3-18F4-6A1C-4EEC7514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AEF9-C426-ACED-E8BF-F0D8EE4A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9DE-7F89-449C-BDDB-834459C7A939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9D37E-88DB-AEEE-8D06-4AF7306A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CD646-8802-A384-2A55-457A4C35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B427D-1D9A-D9D9-8BEC-D396B580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5695A-8587-EC78-9925-880855EDA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3FFE76-8E28-ADFD-CE09-7C4690F98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B76C6-D183-3514-8935-AAD03802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C6F62-3A12-41D4-875F-5F46AEF3E2DF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9494E-B8D4-95EA-58ED-21051120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C9B5B2-707F-D6F5-9B64-089F096C5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09F27-97BA-446B-FD60-9BE40AD4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39B73-F845-7567-7020-D808A530B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9C097-82AD-E31A-0DD8-A7E64832F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2FE77C-A571-BB54-6643-48C402901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5B23B0-1ECB-B29E-0E6D-34AEA10B5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0B93F0-76C4-AA58-F3D2-3FCA2255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A2CC5-9156-499C-B80A-9C16DBA1FF67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C2D052-51BD-E561-FEC3-CB062CF7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7D0E4C-870D-50E6-CBC0-EF3BF34D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70689-B4A3-DFD4-862B-4C9D0533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FD856-DD4A-9D5C-F156-4A1836BD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11FB-FBB8-4305-BE98-F5BF436E109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0E492B-6EB0-F131-C10C-9EBD4E24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9E1D-131E-726D-895A-41B6FD5D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EC8C9B-507D-54DC-0D67-AB9E7002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85A1-B505-4DBA-B36A-FF3172F0841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2BFD50-9D22-8E6B-75CA-B0A9CD0A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6237A-E9C8-23EE-80F5-E8708A12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1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6D8A9-9B78-1BA1-9555-F2C6283D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6990A-FB8F-A772-8136-CAEE6D679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756CE-7025-992E-0829-EB487C00E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E40D4-7C71-52EA-4159-8331712CA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9F6DA-3898-4F1D-B840-F9CC69D0E11D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B3ADA2-682C-D617-419B-51AAE345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3C6070-700C-04B6-840A-74642E00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7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1E11-CC58-C03B-EE56-CA9CAAE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42CCEC-D9E0-2691-851B-A8917FD6E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51682-660A-D403-7D09-D4E42467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A7F737-355F-4652-FADD-EA3F18B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68D5F-7198-40B8-97BC-34CF088B0E90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1B877-5A2E-AABC-A702-9634B387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976CC-526A-3518-15E6-55644542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10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F659CD-BECF-0A4A-E47D-093D458D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C5366-DB12-9EC3-F457-A493FD626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25563"/>
            <a:ext cx="10515600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F00EC3-3EBE-DCC5-E3E2-F619FB1EA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91ABC-EE40-403D-81CB-BB62B81BA9D7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E7271-C1D4-CF36-EEA0-D8C77A9F6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90FC4-19FE-91F5-9FAB-DBC8DE4B2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46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C69BA-E5A1-49D5-B1C0-9E4503CC6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5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BEC98-69F0-0867-B7C9-754E109E0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필드 몬스터 기획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ADB8C8-78DA-AB08-BE69-1A176E4BE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4000"/>
            <a:ext cx="9144000" cy="1655762"/>
          </a:xfrm>
        </p:spPr>
        <p:txBody>
          <a:bodyPr/>
          <a:lstStyle/>
          <a:p>
            <a:r>
              <a:rPr lang="ko-KR" altLang="en-US" dirty="0"/>
              <a:t>필드 몬스터 </a:t>
            </a:r>
            <a:r>
              <a:rPr lang="en-US" altLang="ko-KR" dirty="0"/>
              <a:t>ID </a:t>
            </a:r>
            <a:r>
              <a:rPr lang="ko-KR" altLang="en-US" dirty="0"/>
              <a:t>규칙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99E0FB9-9EA6-0BC3-5801-B8A3E26EBC86}"/>
              </a:ext>
            </a:extLst>
          </p:cNvPr>
          <p:cNvGrpSpPr/>
          <p:nvPr/>
        </p:nvGrpSpPr>
        <p:grpSpPr>
          <a:xfrm>
            <a:off x="6668665" y="4173760"/>
            <a:ext cx="1519354" cy="1404791"/>
            <a:chOff x="6257571" y="4284598"/>
            <a:chExt cx="1898204" cy="140479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A1C39DB-1BEA-B32D-77E6-4EC92163FC04}"/>
                </a:ext>
              </a:extLst>
            </p:cNvPr>
            <p:cNvCxnSpPr>
              <a:cxnSpLocks/>
            </p:cNvCxnSpPr>
            <p:nvPr/>
          </p:nvCxnSpPr>
          <p:spPr>
            <a:xfrm>
              <a:off x="7190509" y="4800600"/>
              <a:ext cx="0" cy="2424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오른쪽 대괄호 6">
              <a:extLst>
                <a:ext uri="{FF2B5EF4-FFF2-40B4-BE49-F238E27FC236}">
                  <a16:creationId xmlns:a16="http://schemas.microsoft.com/office/drawing/2014/main" id="{A2579A33-980F-AADF-133A-992C0D506B87}"/>
                </a:ext>
              </a:extLst>
            </p:cNvPr>
            <p:cNvSpPr/>
            <p:nvPr/>
          </p:nvSpPr>
          <p:spPr>
            <a:xfrm rot="5400000">
              <a:off x="6948672" y="3593497"/>
              <a:ext cx="516001" cy="1898204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6D9A2-D806-3BBD-9E3D-CEA05624D79F}"/>
                </a:ext>
              </a:extLst>
            </p:cNvPr>
            <p:cNvSpPr txBox="1"/>
            <p:nvPr/>
          </p:nvSpPr>
          <p:spPr>
            <a:xfrm>
              <a:off x="6432931" y="5043058"/>
              <a:ext cx="15151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일련 번호</a:t>
              </a:r>
              <a:endParaRPr lang="en-US" altLang="ko-KR" dirty="0"/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개체 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CEB070-82D7-95C1-E88D-F2E97AF19516}"/>
              </a:ext>
            </a:extLst>
          </p:cNvPr>
          <p:cNvSpPr txBox="1"/>
          <p:nvPr/>
        </p:nvSpPr>
        <p:spPr>
          <a:xfrm>
            <a:off x="4489790" y="5777344"/>
            <a:ext cx="229985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필드 몬스터 </a:t>
            </a:r>
            <a:endParaRPr lang="en-US" altLang="ko-KR" dirty="0"/>
          </a:p>
          <a:p>
            <a:pPr algn="ctr"/>
            <a:r>
              <a:rPr lang="ko-KR" altLang="en-US" dirty="0"/>
              <a:t>종류별 고유 번호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B9DD9D-3C5F-6940-D7B3-FC209EC9C57C}"/>
              </a:ext>
            </a:extLst>
          </p:cNvPr>
          <p:cNvGrpSpPr/>
          <p:nvPr/>
        </p:nvGrpSpPr>
        <p:grpSpPr>
          <a:xfrm>
            <a:off x="3556431" y="4187777"/>
            <a:ext cx="1503219" cy="1188279"/>
            <a:chOff x="3667989" y="4284597"/>
            <a:chExt cx="1503219" cy="1188279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5580930-7465-1F15-1A68-5E3C59B360F9}"/>
                </a:ext>
              </a:extLst>
            </p:cNvPr>
            <p:cNvCxnSpPr>
              <a:cxnSpLocks/>
            </p:cNvCxnSpPr>
            <p:nvPr/>
          </p:nvCxnSpPr>
          <p:spPr>
            <a:xfrm>
              <a:off x="4419599" y="4284597"/>
              <a:ext cx="0" cy="5419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47E7B1-19B3-D02D-B0A3-07AAFCE9FBA8}"/>
                </a:ext>
              </a:extLst>
            </p:cNvPr>
            <p:cNvSpPr txBox="1"/>
            <p:nvPr/>
          </p:nvSpPr>
          <p:spPr>
            <a:xfrm>
              <a:off x="3667989" y="4826545"/>
              <a:ext cx="1503219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필드 몬스터</a:t>
              </a:r>
              <a:endParaRPr lang="en-US" altLang="ko-KR" dirty="0"/>
            </a:p>
            <a:p>
              <a:pPr algn="ctr"/>
              <a:r>
                <a:rPr lang="ko-KR" altLang="en-US" dirty="0"/>
                <a:t>고유 번호</a:t>
              </a: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C1C5C79-499A-E36D-B017-0EC43787B37C}"/>
              </a:ext>
            </a:extLst>
          </p:cNvPr>
          <p:cNvCxnSpPr>
            <a:cxnSpLocks/>
          </p:cNvCxnSpPr>
          <p:nvPr/>
        </p:nvCxnSpPr>
        <p:spPr>
          <a:xfrm>
            <a:off x="5639718" y="4485637"/>
            <a:ext cx="0" cy="1291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오른쪽 대괄호 20">
            <a:extLst>
              <a:ext uri="{FF2B5EF4-FFF2-40B4-BE49-F238E27FC236}">
                <a16:creationId xmlns:a16="http://schemas.microsoft.com/office/drawing/2014/main" id="{FDBF39F6-5E2E-973E-253A-898470B232A6}"/>
              </a:ext>
            </a:extLst>
          </p:cNvPr>
          <p:cNvSpPr/>
          <p:nvPr/>
        </p:nvSpPr>
        <p:spPr>
          <a:xfrm rot="5400000">
            <a:off x="5489938" y="3588336"/>
            <a:ext cx="325436" cy="1496282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AA938A-828E-7B2F-A8B0-3A4FC8B2D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73528"/>
              </p:ext>
            </p:extLst>
          </p:nvPr>
        </p:nvGraphicFramePr>
        <p:xfrm>
          <a:off x="3874654" y="3550002"/>
          <a:ext cx="4442690" cy="62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538">
                  <a:extLst>
                    <a:ext uri="{9D8B030D-6E8A-4147-A177-3AD203B41FA5}">
                      <a16:colId xmlns:a16="http://schemas.microsoft.com/office/drawing/2014/main" val="3028575348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3794527385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2124190820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1764211916"/>
                    </a:ext>
                  </a:extLst>
                </a:gridCol>
                <a:gridCol w="888538">
                  <a:extLst>
                    <a:ext uri="{9D8B030D-6E8A-4147-A177-3AD203B41FA5}">
                      <a16:colId xmlns:a16="http://schemas.microsoft.com/office/drawing/2014/main" val="58409208"/>
                    </a:ext>
                  </a:extLst>
                </a:gridCol>
              </a:tblGrid>
              <a:tr h="6237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17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772A63-FA14-F2C0-E95E-521224D917D3}"/>
              </a:ext>
            </a:extLst>
          </p:cNvPr>
          <p:cNvSpPr txBox="1"/>
          <p:nvPr/>
        </p:nvSpPr>
        <p:spPr>
          <a:xfrm>
            <a:off x="0" y="6257"/>
            <a:ext cx="247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작성일</a:t>
            </a:r>
            <a:r>
              <a:rPr lang="en-US" altLang="ko-KR" dirty="0"/>
              <a:t>: 25.01.15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054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898EB-7649-2DBD-82AF-D1A2B0E1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96844E31-B44E-B6EE-1CD3-54CC560C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308DD-806B-312F-3EDE-6FEE839E7882}"/>
              </a:ext>
            </a:extLst>
          </p:cNvPr>
          <p:cNvSpPr txBox="1"/>
          <p:nvPr/>
        </p:nvSpPr>
        <p:spPr>
          <a:xfrm>
            <a:off x="7164533" y="0"/>
            <a:ext cx="5027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 err="1"/>
              <a:t>고장난</a:t>
            </a:r>
            <a:r>
              <a:rPr lang="ko-KR" altLang="en-US" sz="3600" b="1" dirty="0"/>
              <a:t> 복사기</a:t>
            </a:r>
            <a:endParaRPr lang="en-US" altLang="ko-KR" sz="3600" b="1" dirty="0"/>
          </a:p>
          <a:p>
            <a:pPr algn="r"/>
            <a:r>
              <a:rPr lang="en-US" altLang="ko-KR" sz="3600" b="1" dirty="0"/>
              <a:t>(</a:t>
            </a:r>
            <a:r>
              <a:rPr lang="en-US" altLang="ko-KR" sz="3600" b="1" dirty="0" err="1"/>
              <a:t>brokenCopyMachine</a:t>
            </a:r>
            <a:r>
              <a:rPr lang="en-US" altLang="ko-KR" sz="3600" b="1" dirty="0"/>
              <a:t>)</a:t>
            </a:r>
          </a:p>
          <a:p>
            <a:pPr algn="r"/>
            <a:r>
              <a:rPr lang="en-US" altLang="ko-KR" sz="3600" b="1" dirty="0"/>
              <a:t>FSM</a:t>
            </a:r>
            <a:endParaRPr lang="ko-KR" altLang="en-US" sz="3600" b="1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BB38AB7-41B2-C43F-E9E8-9072827A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79463"/>
            <a:ext cx="10515600" cy="48602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＇</a:t>
            </a:r>
            <a:r>
              <a:rPr lang="ko-KR" altLang="en-US" sz="1600" dirty="0"/>
              <a:t>공격</a:t>
            </a:r>
            <a:r>
              <a:rPr lang="en-US" altLang="ko-KR" sz="1600" dirty="0"/>
              <a:t>＇</a:t>
            </a:r>
            <a:r>
              <a:rPr lang="ko-KR" altLang="en-US" sz="1600" dirty="0"/>
              <a:t>상태에서 투사체를 발사하던 중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피격당해</a:t>
            </a:r>
            <a:r>
              <a:rPr lang="ko-KR" altLang="en-US" sz="1600" dirty="0"/>
              <a:t> 공격을 멈춰</a:t>
            </a:r>
          </a:p>
        </p:txBody>
      </p:sp>
      <p:pic>
        <p:nvPicPr>
          <p:cNvPr id="4" name="그림 3" descr="텍스트, 도표, 폰트, 라인이(가) 표시된 사진&#10;&#10;자동 생성된 설명">
            <a:extLst>
              <a:ext uri="{FF2B5EF4-FFF2-40B4-BE49-F238E27FC236}">
                <a16:creationId xmlns:a16="http://schemas.microsoft.com/office/drawing/2014/main" id="{A4695507-955B-46EE-488D-A6F42B24A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" t="36432"/>
          <a:stretch/>
        </p:blipFill>
        <p:spPr>
          <a:xfrm>
            <a:off x="0" y="750343"/>
            <a:ext cx="6608618" cy="535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2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F9FA8-B243-1050-7945-08C017CF2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DBF5F-0707-A0CA-A8C0-11AB49DD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b="1" dirty="0"/>
              <a:t>고장난복사기 </a:t>
            </a:r>
            <a:r>
              <a:rPr lang="en-US" altLang="ko-KR" b="1" dirty="0"/>
              <a:t>Stat.csv </a:t>
            </a:r>
            <a:r>
              <a:rPr lang="ko-KR" altLang="en-US" b="1" dirty="0"/>
              <a:t>설명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5B91224-86AC-4D5E-D907-6B7D15AFF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362929"/>
              </p:ext>
            </p:extLst>
          </p:nvPr>
        </p:nvGraphicFramePr>
        <p:xfrm>
          <a:off x="159327" y="1135207"/>
          <a:ext cx="1176943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79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070847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1391974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healthPoint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사거리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nAtkRange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2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투사체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nAtkProjectileSpeed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투사체 하나가 날아가는 속도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0">
                        <a:buFontTx/>
                        <a:buChar char="-"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9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투사체 데미지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nAtkProjectileDamage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0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투사체 하나당 데미지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투사체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nAtkProjectileCount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- 1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 공격할 때 발사하는 투사체의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(s)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nAtkCoolTime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 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상태가 끝나면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시간만큼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 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다시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상태가 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322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76767-85B8-DB93-DC54-6814A67D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9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27B6D-8007-BE58-45B8-3942C3AE7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D9DD4-AB1C-0346-C6FC-DB751213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고장난복사기</a:t>
            </a:r>
            <a:r>
              <a:rPr lang="en-US" altLang="ko-KR" b="1" dirty="0"/>
              <a:t> List.csv </a:t>
            </a:r>
            <a:r>
              <a:rPr lang="ko-KR" altLang="en-US" b="1" dirty="0"/>
              <a:t>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8A597-63EB-4CDB-A309-30938257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CFFB015A-6FD3-3647-0E0D-3832FBBA61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346228"/>
              </p:ext>
            </p:extLst>
          </p:nvPr>
        </p:nvGraphicFramePr>
        <p:xfrm>
          <a:off x="159327" y="1135207"/>
          <a:ext cx="1176943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79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070847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1391974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종류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몬스터 갖는 고유한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바라보는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viewDirection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고장난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복사기의 바라보는 방향은 바뀌지 않는다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spawnXpos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spawnYpos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41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EC1F-0E25-1082-44F5-41C3E3A50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B7254-8005-16F4-2C03-D99AF2AE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아마추어 펜서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</a:rPr>
              <a:t>amateurFencer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2CC300-7A84-441D-7CC4-51C192B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28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A51C9-9F7D-738D-BF51-E791F8D9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AEF49-F25B-05A6-3E7A-760257C7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ko-KR" altLang="en-US" b="1" dirty="0"/>
              <a:t>필드 몬스터</a:t>
            </a:r>
            <a:r>
              <a:rPr lang="en-US" altLang="ko-KR" b="1" dirty="0"/>
              <a:t>_</a:t>
            </a:r>
            <a:r>
              <a:rPr lang="ko-KR" altLang="en-US" b="1" dirty="0"/>
              <a:t>아마추어 펜서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en-US" altLang="ko-KR" b="1" dirty="0" err="1"/>
              <a:t>amateurFencer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2AC10-D3DD-4ABE-94A2-0AE709E7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6096000" cy="55141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몬스터</a:t>
            </a:r>
            <a:r>
              <a:rPr lang="ko-KR" altLang="en-US" sz="1800" dirty="0"/>
              <a:t> 컨셉</a:t>
            </a:r>
            <a:br>
              <a:rPr lang="en-US" altLang="ko-KR" sz="1800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플레이어가 펜싱 선수였을 때 상대했던 선수의 이미지</a:t>
            </a:r>
            <a:endParaRPr lang="en-US" altLang="ko-KR" sz="1800" dirty="0"/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altLang="ko-KR" sz="1800" dirty="0"/>
          </a:p>
          <a:p>
            <a:pPr latinLnBrk="0">
              <a:lnSpc>
                <a:spcPct val="100000"/>
              </a:lnSpc>
            </a:pPr>
            <a:r>
              <a:rPr lang="ko-KR" altLang="en-US" dirty="0"/>
              <a:t>전투 방식</a:t>
            </a:r>
            <a:br>
              <a:rPr lang="en-US" altLang="ko-KR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일정거리</a:t>
            </a:r>
            <a:r>
              <a:rPr lang="en-US" altLang="ko-KR" sz="1800" dirty="0"/>
              <a:t>(</a:t>
            </a:r>
            <a:r>
              <a:rPr lang="ko-KR" altLang="en-US" sz="1800" dirty="0"/>
              <a:t>근거리 사거리</a:t>
            </a:r>
            <a:r>
              <a:rPr lang="en-US" altLang="ko-KR" sz="1800" dirty="0"/>
              <a:t>)</a:t>
            </a:r>
            <a:r>
              <a:rPr lang="ko-KR" altLang="en-US" sz="1800" dirty="0"/>
              <a:t>를 유지하며 주로 근거리 공격을 </a:t>
            </a:r>
            <a:r>
              <a:rPr lang="ko-KR" altLang="en-US" sz="1800" dirty="0" err="1"/>
              <a:t>사용하한다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멀어질 경우 강력한 원거리 공격을 사용한 뒤</a:t>
            </a:r>
            <a:r>
              <a:rPr lang="en-US" altLang="ko-KR" sz="1800" dirty="0"/>
              <a:t>, </a:t>
            </a:r>
            <a:r>
              <a:rPr lang="ko-KR" altLang="en-US" sz="1800" dirty="0"/>
              <a:t>앞으로 </a:t>
            </a:r>
            <a:r>
              <a:rPr lang="ko-KR" altLang="en-US" sz="1800" dirty="0" err="1"/>
              <a:t>대쉬해</a:t>
            </a:r>
            <a:r>
              <a:rPr lang="ko-KR" altLang="en-US" sz="1800" dirty="0"/>
              <a:t> 플레이어와 거리를 좁힌다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원거리 공격 사거리 이상으로 멀어질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우선 앞으로 </a:t>
            </a:r>
            <a:r>
              <a:rPr lang="ko-KR" altLang="en-US" sz="1800" dirty="0" err="1"/>
              <a:t>대쉬한</a:t>
            </a:r>
            <a:r>
              <a:rPr lang="ko-KR" altLang="en-US" sz="1800" dirty="0"/>
              <a:t> 뒤</a:t>
            </a:r>
            <a:r>
              <a:rPr lang="en-US" altLang="ko-KR" sz="1800" dirty="0"/>
              <a:t>, </a:t>
            </a:r>
            <a:r>
              <a:rPr lang="ko-KR" altLang="en-US" sz="1800" dirty="0"/>
              <a:t>거리에 따라 다음 행동을 결정한다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dirty="0"/>
              <a:t>사이즈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플레이어와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dirty="0"/>
              <a:t>몬스터</a:t>
            </a:r>
            <a:r>
              <a:rPr lang="en-US" altLang="ko-KR" dirty="0"/>
              <a:t>ID: </a:t>
            </a:r>
            <a:r>
              <a:rPr lang="en-US" altLang="ko-KR" sz="1800" dirty="0"/>
              <a:t>20300</a:t>
            </a:r>
            <a:r>
              <a:rPr lang="ko-KR" altLang="en-US" sz="1800" dirty="0" err="1"/>
              <a:t>번대</a:t>
            </a:r>
            <a:r>
              <a:rPr lang="en-US" altLang="ko-KR" sz="1800" dirty="0"/>
              <a:t>(20301</a:t>
            </a:r>
            <a:r>
              <a:rPr lang="ko-KR" altLang="en-US" sz="1800" dirty="0"/>
              <a:t>부터 시작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/>
          </a:p>
          <a:p>
            <a:pPr marL="0" indent="0">
              <a:lnSpc>
                <a:spcPct val="100000"/>
              </a:lnSpc>
              <a:buNone/>
            </a:pPr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3D1E65-28DB-28A4-22A7-BC3234E1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D3CB39-917B-9394-8172-718E29DD7B76}"/>
              </a:ext>
            </a:extLst>
          </p:cNvPr>
          <p:cNvSpPr txBox="1">
            <a:spLocks/>
          </p:cNvSpPr>
          <p:nvPr/>
        </p:nvSpPr>
        <p:spPr>
          <a:xfrm>
            <a:off x="6096000" y="723592"/>
            <a:ext cx="6096000" cy="5514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</a:pPr>
            <a:r>
              <a:rPr lang="ko-KR" altLang="en-US" dirty="0"/>
              <a:t>공격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근거리 공격 </a:t>
            </a:r>
            <a:r>
              <a:rPr lang="en-US" altLang="ko-KR" dirty="0"/>
              <a:t>– </a:t>
            </a:r>
            <a:r>
              <a:rPr lang="ko-KR" altLang="en-US" dirty="0"/>
              <a:t>플레이어의 찌르기와 같다</a:t>
            </a:r>
            <a:r>
              <a:rPr lang="en-US" altLang="ko-KR" dirty="0"/>
              <a:t>. </a:t>
            </a:r>
            <a:r>
              <a:rPr lang="ko-KR" altLang="en-US" dirty="0"/>
              <a:t>공격을 한 뒤</a:t>
            </a:r>
            <a:r>
              <a:rPr lang="en-US" altLang="ko-KR" dirty="0"/>
              <a:t>, </a:t>
            </a:r>
            <a:r>
              <a:rPr lang="ko-KR" altLang="en-US" dirty="0"/>
              <a:t>치고 빠지는 것처럼 백스텝을 밟는다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/>
              <a:t>원거리 공격 </a:t>
            </a:r>
            <a:r>
              <a:rPr lang="en-US" altLang="ko-KR" dirty="0"/>
              <a:t>– </a:t>
            </a:r>
            <a:r>
              <a:rPr lang="ko-KR" altLang="en-US" dirty="0"/>
              <a:t>플레이어와의 거리가 멀어지면</a:t>
            </a:r>
            <a:r>
              <a:rPr lang="en-US" altLang="ko-KR" dirty="0"/>
              <a:t>, </a:t>
            </a:r>
            <a:r>
              <a:rPr lang="ko-KR" altLang="en-US" dirty="0"/>
              <a:t>원거리에서 검기를 날린다</a:t>
            </a:r>
            <a:r>
              <a:rPr lang="en-US" altLang="ko-KR" dirty="0"/>
              <a:t>. </a:t>
            </a:r>
            <a:r>
              <a:rPr lang="ko-KR" altLang="en-US" dirty="0"/>
              <a:t>날린 뒤에는 앞으로 </a:t>
            </a:r>
            <a:r>
              <a:rPr lang="ko-KR" altLang="en-US" dirty="0" err="1"/>
              <a:t>대쉬하여</a:t>
            </a:r>
            <a:r>
              <a:rPr lang="ko-KR" altLang="en-US" dirty="0"/>
              <a:t> 근거리 공격이 가능할 만큼 거리를 좁힌다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251FB2-CA78-4E24-2F1F-DBD413CE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64" t="1492" r="2438" b="2271"/>
          <a:stretch/>
        </p:blipFill>
        <p:spPr>
          <a:xfrm>
            <a:off x="6096000" y="2521438"/>
            <a:ext cx="2444750" cy="430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BE95C-0224-DC6A-69BE-4F354CE9D797}"/>
              </a:ext>
            </a:extLst>
          </p:cNvPr>
          <p:cNvSpPr txBox="1"/>
          <p:nvPr/>
        </p:nvSpPr>
        <p:spPr>
          <a:xfrm>
            <a:off x="6096000" y="2521438"/>
            <a:ext cx="145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근거리 공격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9F3C8A-A8F6-D6B3-0CD2-31B98552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873" y="2511547"/>
            <a:ext cx="3135434" cy="42050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1C537D-676E-A634-0F80-7F681B9E1D1E}"/>
              </a:ext>
            </a:extLst>
          </p:cNvPr>
          <p:cNvSpPr txBox="1"/>
          <p:nvPr/>
        </p:nvSpPr>
        <p:spPr>
          <a:xfrm>
            <a:off x="8704873" y="2521438"/>
            <a:ext cx="1453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&lt;</a:t>
            </a:r>
            <a:r>
              <a:rPr lang="ko-KR" altLang="en-US" sz="1400" b="1" dirty="0"/>
              <a:t>원거리 공격</a:t>
            </a:r>
            <a:r>
              <a:rPr lang="en-US" altLang="ko-KR" sz="1400" b="1" dirty="0"/>
              <a:t>&gt;</a:t>
            </a:r>
            <a:endParaRPr lang="ko-KR" altLang="en-US" sz="1400" b="1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702FD0F-E7DF-3AD1-3212-C3827185F954}"/>
              </a:ext>
            </a:extLst>
          </p:cNvPr>
          <p:cNvSpPr txBox="1">
            <a:spLocks/>
          </p:cNvSpPr>
          <p:nvPr/>
        </p:nvSpPr>
        <p:spPr>
          <a:xfrm>
            <a:off x="2180492" y="4856674"/>
            <a:ext cx="3985847" cy="10952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dirty="0"/>
              <a:t>플레이어 인식 범위</a:t>
            </a:r>
            <a:br>
              <a:rPr lang="en-US" altLang="ko-KR" dirty="0"/>
            </a:b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- </a:t>
            </a:r>
            <a:r>
              <a:rPr lang="ko-KR" altLang="en-US" dirty="0"/>
              <a:t>바라보는 방향으로 </a:t>
            </a:r>
            <a:r>
              <a:rPr lang="en-US" altLang="ko-KR" dirty="0"/>
              <a:t>320px</a:t>
            </a:r>
            <a:br>
              <a:rPr lang="en-US" altLang="ko-KR" dirty="0"/>
            </a:br>
            <a:r>
              <a:rPr lang="en-US" altLang="ko-KR" dirty="0"/>
              <a:t>: y</a:t>
            </a:r>
            <a:r>
              <a:rPr lang="ko-KR" altLang="en-US" dirty="0"/>
              <a:t>축 </a:t>
            </a:r>
            <a:r>
              <a:rPr lang="en-US" altLang="ko-KR" dirty="0"/>
              <a:t>– 160px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84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7F59-2D33-560A-F6A9-9FED1D84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277510D-CF57-3390-7DA0-7A987962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2E0D5-D68D-EBBE-AB84-8C0C427ED239}"/>
              </a:ext>
            </a:extLst>
          </p:cNvPr>
          <p:cNvSpPr txBox="1"/>
          <p:nvPr/>
        </p:nvSpPr>
        <p:spPr>
          <a:xfrm>
            <a:off x="1927124" y="0"/>
            <a:ext cx="1026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/>
              <a:t>아마추어 펜서 </a:t>
            </a:r>
            <a:r>
              <a:rPr lang="en-US" altLang="ko-KR" sz="3600" b="1" dirty="0"/>
              <a:t>(</a:t>
            </a:r>
            <a:r>
              <a:rPr lang="en-US" altLang="ko-KR" sz="3600" b="1" dirty="0" err="1"/>
              <a:t>amateurFencer</a:t>
            </a:r>
            <a:r>
              <a:rPr lang="en-US" altLang="ko-KR" sz="3600" b="1" dirty="0"/>
              <a:t>) BT</a:t>
            </a:r>
            <a:endParaRPr lang="ko-KR" altLang="en-US" sz="3600" b="1" dirty="0"/>
          </a:p>
        </p:txBody>
      </p:sp>
      <p:pic>
        <p:nvPicPr>
          <p:cNvPr id="5" name="그림 4" descr="도표, 스케치, 그림, 화이트이(가) 표시된 사진&#10;&#10;자동 생성된 설명">
            <a:extLst>
              <a:ext uri="{FF2B5EF4-FFF2-40B4-BE49-F238E27FC236}">
                <a16:creationId xmlns:a16="http://schemas.microsoft.com/office/drawing/2014/main" id="{5F677127-3E17-DA86-6D54-A292E00E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368"/>
            <a:ext cx="12192000" cy="513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1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FFC8-7FE5-F14B-2719-DDDF79C7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09555-599E-EEA3-593F-54E91EDF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b="1" dirty="0"/>
              <a:t>아마추어 펜서 </a:t>
            </a:r>
            <a:r>
              <a:rPr lang="en-US" altLang="ko-KR" b="1" dirty="0"/>
              <a:t>Stat.csv </a:t>
            </a:r>
            <a:r>
              <a:rPr lang="ko-KR" altLang="en-US" b="1" dirty="0"/>
              <a:t>설명 </a:t>
            </a:r>
            <a:r>
              <a:rPr lang="en-US" altLang="ko-KR" b="1" dirty="0"/>
              <a:t>(1/2)</a:t>
            </a:r>
            <a:endParaRPr lang="ko-KR" altLang="en-US" b="1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8DD80B60-E2A2-14BF-3A48-4B69499BC0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999682"/>
              </p:ext>
            </p:extLst>
          </p:nvPr>
        </p:nvGraphicFramePr>
        <p:xfrm>
          <a:off x="211281" y="1343818"/>
          <a:ext cx="11769437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904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809958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healthPoint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moveSpeed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이동할 때의 속도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인식 범위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playerAwarenessRangeXpos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방향에서 플레이어를 인식하는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XY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범위 안에 플레이어가 들어오면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상태가 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인식 범위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playerAwarenessRangeYpos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방향에서 플레이어를 인식하는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knockBackDistance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당할 때 밀리는 거리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백스텝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이동 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backStepDistance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근거리 공격을 한 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백스텝하는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거리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67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근거리 공격 사거리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clsoeAtkRange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2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근거리 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clsoeAtkDamage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91231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A4731-E75A-F20E-ECDD-0A8B6BD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5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EC463-F8EC-286E-0F60-80EFA577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D3D0C-7BBB-DE18-8E88-8EEA1490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b="1" dirty="0"/>
              <a:t>아마추어 펜서 </a:t>
            </a:r>
            <a:r>
              <a:rPr lang="en-US" altLang="ko-KR" b="1" dirty="0"/>
              <a:t>Stat.csv </a:t>
            </a:r>
            <a:r>
              <a:rPr lang="ko-KR" altLang="en-US" b="1" dirty="0"/>
              <a:t>설명 </a:t>
            </a:r>
            <a:r>
              <a:rPr lang="en-US" altLang="ko-KR" b="1" dirty="0"/>
              <a:t>(2/2)</a:t>
            </a:r>
            <a:endParaRPr lang="ko-KR" altLang="en-US" b="1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9E419C-A6A5-4C7A-494F-08BB529F0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276176"/>
              </p:ext>
            </p:extLst>
          </p:nvPr>
        </p:nvGraphicFramePr>
        <p:xfrm>
          <a:off x="211281" y="1343818"/>
          <a:ext cx="1176943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904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508738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809958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dashSpeed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원거리 공격 후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대쉬할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때의 속도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05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대쉬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이동 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dashDistance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대쉬할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때 이동하는 거리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45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원거리 공격 사거리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longAtkRange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7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원거리 공격 투사체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longAtkProjectileSpeed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투사체 하나가 날아가는 속도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71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원거리 공격 투사체 데미지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longAtkProjectileDamage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buFontTx/>
                        <a:buNone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투사체 하나당 데미지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08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원거리 공격 투사체 개수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longAtkProjectileCount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회 공격할 때 날아가는 투사체의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934659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0C4F44-7E82-4982-A0C3-DA50E1FB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84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4FDDE-8D08-4248-66DE-ECC3EABA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0209D-D40B-0FEE-1FCC-1421124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/>
              <a:t>아마추어 펜서</a:t>
            </a:r>
            <a:r>
              <a:rPr lang="en-US" altLang="ko-KR" b="1" dirty="0"/>
              <a:t> List.csv </a:t>
            </a:r>
            <a:r>
              <a:rPr lang="ko-KR" altLang="en-US" b="1" dirty="0"/>
              <a:t>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A97FB-6551-5748-6F66-9CE096DE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8B12998A-3FDF-255D-02E1-01500F27F6FA}"/>
              </a:ext>
            </a:extLst>
          </p:cNvPr>
          <p:cNvGraphicFramePr>
            <a:graphicFrameLocks/>
          </p:cNvGraphicFramePr>
          <p:nvPr/>
        </p:nvGraphicFramePr>
        <p:xfrm>
          <a:off x="159327" y="1135207"/>
          <a:ext cx="11769437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79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070847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1391974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종류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몬스터 갖는 고유한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바라보는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viewDirection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고장난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복사기의 바라보는 방향은 바뀌지 않는다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spawnXpos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spawnYpos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9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976B-3A06-B82C-28E3-71909DFA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CA34A-728A-03C6-1EBF-0398ED0D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C633BB-EF33-B1BF-6259-59BD0E4E3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37352"/>
              </p:ext>
            </p:extLst>
          </p:nvPr>
        </p:nvGraphicFramePr>
        <p:xfrm>
          <a:off x="838200" y="1343818"/>
          <a:ext cx="10515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88">
                  <a:extLst>
                    <a:ext uri="{9D8B030D-6E8A-4147-A177-3AD203B41FA5}">
                      <a16:colId xmlns:a16="http://schemas.microsoft.com/office/drawing/2014/main" val="1827320684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94303641"/>
                    </a:ext>
                  </a:extLst>
                </a:gridCol>
                <a:gridCol w="8570259">
                  <a:extLst>
                    <a:ext uri="{9D8B030D-6E8A-4147-A177-3AD203B41FA5}">
                      <a16:colId xmlns:a16="http://schemas.microsoft.com/office/drawing/2014/main" val="104620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24.12.17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2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24.12.19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지친직장인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FSM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Stat, List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 수정 및 새로운 내용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97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24.12.21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새 몬스터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아마추어 펜싱 선수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64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25.01.03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178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25.01.06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BT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수정하여 추가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Stat.csv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24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25.01.14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BT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8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25.01.15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="0" dirty="0" err="1">
                          <a:solidFill>
                            <a:schemeClr val="tx1"/>
                          </a:solidFill>
                        </a:rPr>
                        <a:t>aF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BT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피격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사망 노드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5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57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01047-542A-29BA-3CBF-4C65ACC7C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2A871-D224-51D6-13A9-D4FE5296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지친 직장인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</a:rPr>
              <a:t>tiredOfficeWorker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07AE58-7E7D-3604-B152-AB5BAA1B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4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7FC4-49DC-5F02-CD60-80C11A9C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ko-KR" altLang="en-US" b="1" dirty="0"/>
              <a:t>필드 몬스터</a:t>
            </a:r>
            <a:r>
              <a:rPr lang="en-US" altLang="ko-KR" b="1" dirty="0"/>
              <a:t>_</a:t>
            </a:r>
            <a:r>
              <a:rPr lang="ko-KR" altLang="en-US" b="1" dirty="0"/>
              <a:t>지친 직장인</a:t>
            </a:r>
            <a:r>
              <a:rPr lang="en-US" altLang="ko-KR" b="1" dirty="0"/>
              <a:t>(</a:t>
            </a:r>
            <a:r>
              <a:rPr lang="en-US" altLang="ko-KR" b="1" dirty="0" err="1"/>
              <a:t>tiredOfficeWorker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95BEE1-FFDF-8739-1F0F-8697898C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4959927" cy="4833145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기획 컨셉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튜토리얼 몬스터 수준의 간단함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가장 </a:t>
            </a:r>
            <a:r>
              <a:rPr lang="en-US" altLang="ko-KR" sz="1800" dirty="0"/>
              <a:t>“</a:t>
            </a:r>
            <a:r>
              <a:rPr lang="ko-KR" altLang="en-US" sz="1800" dirty="0"/>
              <a:t>기본</a:t>
            </a:r>
            <a:r>
              <a:rPr lang="en-US" altLang="ko-KR" sz="1800" dirty="0"/>
              <a:t>” </a:t>
            </a:r>
            <a:r>
              <a:rPr lang="ko-KR" altLang="en-US" sz="1800" dirty="0"/>
              <a:t>근거리 공격 몬스터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r>
              <a:rPr lang="ko-KR" altLang="en-US" dirty="0"/>
              <a:t>몬스터 컨셉</a:t>
            </a:r>
            <a:br>
              <a:rPr lang="en-US" altLang="ko-KR" dirty="0"/>
            </a:br>
            <a:r>
              <a:rPr lang="en-US" altLang="ko-KR" sz="1800" dirty="0"/>
              <a:t>: </a:t>
            </a:r>
            <a:r>
              <a:rPr lang="ko-KR" altLang="en-US" dirty="0"/>
              <a:t>근거리 공격을 하는 </a:t>
            </a:r>
            <a:r>
              <a:rPr lang="en-US" altLang="ko-KR" dirty="0"/>
              <a:t>*</a:t>
            </a:r>
            <a:r>
              <a:rPr lang="ko-KR" altLang="en-US" dirty="0"/>
              <a:t>로밍 몬스터</a:t>
            </a:r>
            <a:br>
              <a:rPr lang="en-US" altLang="ko-KR" dirty="0"/>
            </a:br>
            <a:r>
              <a:rPr lang="en-US" altLang="ko-KR" sz="1800" dirty="0"/>
              <a:t>(*</a:t>
            </a:r>
            <a:r>
              <a:rPr lang="ko-KR" altLang="en-US" sz="1800" dirty="0"/>
              <a:t>로밍 몬스터</a:t>
            </a:r>
            <a:r>
              <a:rPr lang="en-US" altLang="ko-KR" sz="1800" dirty="0"/>
              <a:t>: </a:t>
            </a:r>
            <a:r>
              <a:rPr lang="ko-KR" altLang="en-US" sz="1800" dirty="0"/>
              <a:t>플레이어를 인식하기 전까지</a:t>
            </a:r>
            <a:br>
              <a:rPr lang="en-US" altLang="ko-KR" dirty="0"/>
            </a:br>
            <a:r>
              <a:rPr lang="ko-KR" altLang="en-US" dirty="0"/>
              <a:t>지정된 범위를 배회하는 몬스터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CB475-23D0-AFE9-1EEC-05E3A244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840533-6877-202C-6E42-877FAF8FCAD1}"/>
              </a:ext>
            </a:extLst>
          </p:cNvPr>
          <p:cNvSpPr txBox="1">
            <a:spLocks/>
          </p:cNvSpPr>
          <p:nvPr/>
        </p:nvSpPr>
        <p:spPr>
          <a:xfrm>
            <a:off x="6096000" y="1343817"/>
            <a:ext cx="5985164" cy="549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사이즈</a:t>
            </a:r>
            <a:r>
              <a:rPr lang="en-US" altLang="ko-KR" dirty="0"/>
              <a:t>: </a:t>
            </a:r>
            <a:r>
              <a:rPr lang="ko-KR" altLang="en-US" dirty="0" err="1"/>
              <a:t>플레이어랑</a:t>
            </a:r>
            <a:r>
              <a:rPr lang="ko-KR" altLang="en-US" dirty="0"/>
              <a:t>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ko-KR" altLang="en-US" dirty="0"/>
              <a:t>플레이어 인식 범위</a:t>
            </a:r>
            <a:br>
              <a:rPr lang="en-US" altLang="ko-KR" dirty="0"/>
            </a:b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- </a:t>
            </a:r>
            <a:r>
              <a:rPr lang="ko-KR" altLang="en-US" dirty="0"/>
              <a:t>바라보는 방향으로 </a:t>
            </a:r>
            <a:r>
              <a:rPr lang="en-US" altLang="ko-KR" dirty="0"/>
              <a:t>120px</a:t>
            </a:r>
            <a:br>
              <a:rPr lang="en-US" altLang="ko-KR" dirty="0"/>
            </a:br>
            <a:r>
              <a:rPr lang="en-US" altLang="ko-KR" dirty="0"/>
              <a:t>: y</a:t>
            </a:r>
            <a:r>
              <a:rPr lang="ko-KR" altLang="en-US" dirty="0"/>
              <a:t>축 </a:t>
            </a:r>
            <a:r>
              <a:rPr lang="en-US" altLang="ko-KR" dirty="0"/>
              <a:t>– </a:t>
            </a:r>
            <a:r>
              <a:rPr lang="ko-KR" altLang="en-US" dirty="0"/>
              <a:t>몬스터 </a:t>
            </a:r>
            <a:r>
              <a:rPr lang="ko-KR" altLang="en-US" dirty="0" err="1"/>
              <a:t>키랑</a:t>
            </a:r>
            <a:r>
              <a:rPr lang="ko-KR" altLang="en-US" dirty="0"/>
              <a:t> 똑같음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공격</a:t>
            </a:r>
            <a:r>
              <a:rPr lang="en-US" altLang="ko-KR" dirty="0"/>
              <a:t>: </a:t>
            </a:r>
            <a:r>
              <a:rPr lang="ko-KR" altLang="en-US" dirty="0"/>
              <a:t>베기 </a:t>
            </a:r>
            <a:r>
              <a:rPr lang="en-US" altLang="ko-KR" dirty="0"/>
              <a:t>(</a:t>
            </a:r>
            <a:r>
              <a:rPr lang="ko-KR" altLang="en-US" dirty="0"/>
              <a:t>플레이어 기본 공격 </a:t>
            </a:r>
            <a:r>
              <a:rPr lang="en-US" altLang="ko-KR" dirty="0"/>
              <a:t>‘</a:t>
            </a:r>
            <a:r>
              <a:rPr lang="ko-KR" altLang="en-US" dirty="0"/>
              <a:t>베기</a:t>
            </a:r>
            <a:r>
              <a:rPr lang="en-US" altLang="ko-KR" dirty="0"/>
              <a:t>’</a:t>
            </a:r>
            <a:r>
              <a:rPr lang="ko-KR" altLang="en-US" dirty="0"/>
              <a:t>와 동일함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몬스터</a:t>
            </a:r>
            <a:r>
              <a:rPr lang="en-US" altLang="ko-KR" dirty="0"/>
              <a:t>ID: 20100</a:t>
            </a:r>
            <a:r>
              <a:rPr lang="ko-KR" altLang="en-US" dirty="0" err="1"/>
              <a:t>번대</a:t>
            </a:r>
            <a:r>
              <a:rPr lang="en-US" altLang="ko-KR" dirty="0"/>
              <a:t>(20101</a:t>
            </a:r>
            <a:r>
              <a:rPr lang="ko-KR" altLang="en-US" dirty="0"/>
              <a:t>부터 시작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83032B-3CB3-3968-6D6B-D3C66A5F5BFB}"/>
              </a:ext>
            </a:extLst>
          </p:cNvPr>
          <p:cNvGrpSpPr/>
          <p:nvPr/>
        </p:nvGrpSpPr>
        <p:grpSpPr>
          <a:xfrm>
            <a:off x="6096000" y="2953543"/>
            <a:ext cx="3846825" cy="2276475"/>
            <a:chOff x="6096000" y="3064972"/>
            <a:chExt cx="3846825" cy="22764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3321FA2-2425-5E08-3622-4BC450D81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19" b="2832"/>
            <a:stretch/>
          </p:blipFill>
          <p:spPr>
            <a:xfrm>
              <a:off x="6096000" y="3064972"/>
              <a:ext cx="3846825" cy="227647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93BD13-AC97-D2C4-98DE-3D775A9D704C}"/>
                </a:ext>
              </a:extLst>
            </p:cNvPr>
            <p:cNvSpPr/>
            <p:nvPr/>
          </p:nvSpPr>
          <p:spPr>
            <a:xfrm>
              <a:off x="6248400" y="3603929"/>
              <a:ext cx="2895600" cy="14176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플레이어 인식 범위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55622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43F460C-A3A7-E244-3863-EA9E93BD4001}"/>
              </a:ext>
            </a:extLst>
          </p:cNvPr>
          <p:cNvSpPr txBox="1"/>
          <p:nvPr/>
        </p:nvSpPr>
        <p:spPr>
          <a:xfrm>
            <a:off x="7741871" y="0"/>
            <a:ext cx="44501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3600" b="1" dirty="0"/>
              <a:t>지친 직장인</a:t>
            </a:r>
            <a:endParaRPr lang="en-US" altLang="ko-KR" sz="3600" b="1" dirty="0"/>
          </a:p>
          <a:p>
            <a:pPr algn="r"/>
            <a:r>
              <a:rPr lang="en-US" altLang="ko-KR" sz="3600" b="1" dirty="0"/>
              <a:t>(</a:t>
            </a:r>
            <a:r>
              <a:rPr lang="en-US" altLang="ko-KR" sz="3600" b="1" dirty="0" err="1"/>
              <a:t>tiredOfficeWorker</a:t>
            </a:r>
            <a:r>
              <a:rPr lang="en-US" altLang="ko-KR" sz="3600" b="1" dirty="0"/>
              <a:t>)</a:t>
            </a:r>
          </a:p>
          <a:p>
            <a:pPr algn="r"/>
            <a:r>
              <a:rPr lang="en-US" altLang="ko-KR" sz="3600" b="1" dirty="0"/>
              <a:t>FSM</a:t>
            </a:r>
            <a:endParaRPr lang="ko-KR" altLang="en-US" sz="3600" b="1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11CCA2E-FB79-0545-0F78-89C2412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 descr="텍스트, 도표, 폰트, 스케치이(가) 표시된 사진&#10;&#10;자동 생성된 설명">
            <a:extLst>
              <a:ext uri="{FF2B5EF4-FFF2-40B4-BE49-F238E27FC236}">
                <a16:creationId xmlns:a16="http://schemas.microsoft.com/office/drawing/2014/main" id="{DA5EBD8C-96D6-A3E2-515D-9E4C23B4A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21177" b="13486"/>
          <a:stretch/>
        </p:blipFill>
        <p:spPr>
          <a:xfrm>
            <a:off x="0" y="0"/>
            <a:ext cx="7136386" cy="6839746"/>
          </a:xfrm>
          <a:prstGeom prst="rect">
            <a:avLst/>
          </a:prstGeom>
        </p:spPr>
      </p:pic>
      <p:pic>
        <p:nvPicPr>
          <p:cNvPr id="4" name="그림 3" descr="텍스트, 도표, 폰트, 스케치이(가) 표시된 사진&#10;&#10;자동 생성된 설명">
            <a:extLst>
              <a:ext uri="{FF2B5EF4-FFF2-40B4-BE49-F238E27FC236}">
                <a16:creationId xmlns:a16="http://schemas.microsoft.com/office/drawing/2014/main" id="{A3ACE962-495E-30B0-2394-C026C3995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052" r="41654" b="624"/>
          <a:stretch/>
        </p:blipFill>
        <p:spPr>
          <a:xfrm>
            <a:off x="6513923" y="6163561"/>
            <a:ext cx="5217350" cy="6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35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105D2-D1A0-6D8C-32F9-BB884F1D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지친직장인</a:t>
            </a:r>
            <a:r>
              <a:rPr lang="ko-KR" altLang="en-US" b="1" dirty="0"/>
              <a:t> </a:t>
            </a:r>
            <a:r>
              <a:rPr lang="en-US" altLang="ko-KR" b="1" dirty="0"/>
              <a:t>Stat.csv </a:t>
            </a:r>
            <a:r>
              <a:rPr lang="ko-KR" altLang="en-US" b="1" dirty="0"/>
              <a:t>설명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E8B7B57-30B8-DA78-0E07-E4A3308DF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713875"/>
              </p:ext>
            </p:extLst>
          </p:nvPr>
        </p:nvGraphicFramePr>
        <p:xfrm>
          <a:off x="159327" y="1135207"/>
          <a:ext cx="11769437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79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070847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1391974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healthPoint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moveSpeed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로밍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상태일 때 속도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추적 속도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(km/h)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chaseSpeed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플레이어를 인식한 뒤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상태일 때 속도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인식 범위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playerAwarenessRangeXpos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방향에서 플레이어를 인식하는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XY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범위 안에 플레이어가 들어오면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상태가 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 인식 범위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playerAwarenessRangeYpos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방향에서 플레이어를 인식하는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범위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knockBackDistance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당할 때 밀리는 거리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6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 사거리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nAtkRange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72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기본 공격력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nAtkDamage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91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대기 시간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(s)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idleTime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지정된 이동 거리를 이동한 뒤 잠시 해당 위치에 멈추는 시간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대기 시간이 끝나면 다시 이동한다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737853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60C1E-7258-AD19-B908-AC404A09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81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224DF-9D79-97D5-C5A7-75F6C69B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b="1" dirty="0" err="1"/>
              <a:t>지친직장인</a:t>
            </a:r>
            <a:r>
              <a:rPr lang="en-US" altLang="ko-KR" b="1" dirty="0"/>
              <a:t> List.csv </a:t>
            </a:r>
            <a:r>
              <a:rPr lang="ko-KR" altLang="en-US" b="1" dirty="0"/>
              <a:t>설명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6E58F-6CEC-879B-4B7F-4C1FB735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1" name="내용 개체 틀 4">
            <a:extLst>
              <a:ext uri="{FF2B5EF4-FFF2-40B4-BE49-F238E27FC236}">
                <a16:creationId xmlns:a16="http://schemas.microsoft.com/office/drawing/2014/main" id="{7029FC93-CE5E-419F-2780-9FF9F58E5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5532432"/>
              </p:ext>
            </p:extLst>
          </p:nvPr>
        </p:nvGraphicFramePr>
        <p:xfrm>
          <a:off x="159327" y="1135207"/>
          <a:ext cx="1176943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779">
                  <a:extLst>
                    <a:ext uri="{9D8B030D-6E8A-4147-A177-3AD203B41FA5}">
                      <a16:colId xmlns:a16="http://schemas.microsoft.com/office/drawing/2014/main" val="12704641"/>
                    </a:ext>
                  </a:extLst>
                </a:gridCol>
                <a:gridCol w="2070847">
                  <a:extLst>
                    <a:ext uri="{9D8B030D-6E8A-4147-A177-3AD203B41FA5}">
                      <a16:colId xmlns:a16="http://schemas.microsoft.com/office/drawing/2014/main" val="1126119335"/>
                    </a:ext>
                  </a:extLst>
                </a:gridCol>
                <a:gridCol w="1391974">
                  <a:extLst>
                    <a:ext uri="{9D8B030D-6E8A-4147-A177-3AD203B41FA5}">
                      <a16:colId xmlns:a16="http://schemas.microsoft.com/office/drawing/2014/main" val="3715347042"/>
                    </a:ext>
                  </a:extLst>
                </a:gridCol>
                <a:gridCol w="6206837">
                  <a:extLst>
                    <a:ext uri="{9D8B030D-6E8A-4147-A177-3AD203B41FA5}">
                      <a16:colId xmlns:a16="http://schemas.microsoft.com/office/drawing/2014/main" val="2379140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kr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354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 종류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11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monsterID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해당 몬스터 갖는 고유한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3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바라보는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viewDirection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몬스터가 바라보는 방향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스폰되면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지정된 방향으로 이동 거리만큼 이동한다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이동한 위치에서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위치로 돌아올 때는 반대가 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플레이어에게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피격당하면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피격당한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방향을 바라보며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추적 상태를 벗어날 때까지 플레이어가 있는 방향을 바라본다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spawnXpos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5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위치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spawnYpos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스폰되는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축 위치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82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이동 거리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px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movingDistance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배회 상태에서 이동하는 거리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02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15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2CF0-6FD0-61CE-3268-ED843B18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8B23B-CC31-DBA7-A88C-FD304F0F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</a:rPr>
              <a:t>고장난</a:t>
            </a:r>
            <a:r>
              <a:rPr lang="ko-KR" altLang="en-US" b="1" dirty="0">
                <a:solidFill>
                  <a:schemeClr val="bg1"/>
                </a:solidFill>
              </a:rPr>
              <a:t> 복사기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en-US" altLang="ko-KR" b="1" dirty="0" err="1">
                <a:solidFill>
                  <a:schemeClr val="bg1"/>
                </a:solidFill>
              </a:rPr>
              <a:t>brokenCopyMachine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E62F3-029C-4AD6-EFA7-A5D0BA59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67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D98BA-8DD7-518D-31B6-92AE9BE03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32BE0-18D5-3749-7402-8B8CF56F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ko-KR" altLang="en-US" b="1" dirty="0"/>
              <a:t>필드 몬스터</a:t>
            </a:r>
            <a:r>
              <a:rPr lang="en-US" altLang="ko-KR" b="1" dirty="0"/>
              <a:t>_</a:t>
            </a:r>
            <a:r>
              <a:rPr lang="ko-KR" altLang="en-US" b="1" dirty="0" err="1"/>
              <a:t>고장난</a:t>
            </a:r>
            <a:r>
              <a:rPr lang="ko-KR" altLang="en-US" b="1" dirty="0"/>
              <a:t> 복사기</a:t>
            </a:r>
            <a:r>
              <a:rPr lang="en-US" altLang="ko-KR" b="1" dirty="0"/>
              <a:t>(</a:t>
            </a:r>
            <a:r>
              <a:rPr lang="en-US" altLang="ko-KR" b="1" dirty="0" err="1"/>
              <a:t>brokenCopyMachine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3C2E2-1A22-C2C4-975A-E028612E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4959927" cy="549592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기획 컨셉</a:t>
            </a:r>
            <a:endParaRPr lang="en-US" altLang="ko-KR" sz="1800" dirty="0"/>
          </a:p>
          <a:p>
            <a:pPr marL="342900" indent="-342900">
              <a:buAutoNum type="arabicPeriod"/>
            </a:pPr>
            <a:r>
              <a:rPr lang="ko-KR" altLang="en-US" sz="1800" dirty="0"/>
              <a:t>가장 </a:t>
            </a:r>
            <a:r>
              <a:rPr lang="en-US" altLang="ko-KR" sz="1800" dirty="0"/>
              <a:t>“</a:t>
            </a:r>
            <a:r>
              <a:rPr lang="ko-KR" altLang="en-US" sz="1800" dirty="0"/>
              <a:t>기본</a:t>
            </a:r>
            <a:r>
              <a:rPr lang="en-US" altLang="ko-KR" sz="1800" dirty="0"/>
              <a:t>”</a:t>
            </a:r>
            <a:r>
              <a:rPr lang="ko-KR" altLang="en-US" sz="1800" dirty="0"/>
              <a:t> 원거리 공격 몬스터</a:t>
            </a:r>
            <a:endParaRPr lang="en-US" altLang="ko-KR" sz="1800" dirty="0"/>
          </a:p>
          <a:p>
            <a:pPr marL="342900" indent="-342900">
              <a:buAutoNum type="arabicPeriod"/>
            </a:pPr>
            <a:endParaRPr lang="en-US" altLang="ko-KR" sz="1800" dirty="0"/>
          </a:p>
          <a:p>
            <a:pPr latinLnBrk="0"/>
            <a:r>
              <a:rPr lang="ko-KR" altLang="en-US" dirty="0"/>
              <a:t>몬스터 컨셉</a:t>
            </a:r>
            <a:br>
              <a:rPr lang="en-US" altLang="ko-KR" dirty="0"/>
            </a:br>
            <a:r>
              <a:rPr lang="en-US" altLang="ko-KR" sz="1800" dirty="0"/>
              <a:t>: </a:t>
            </a:r>
            <a:r>
              <a:rPr lang="ko-KR" altLang="en-US" sz="1800" dirty="0"/>
              <a:t>움직이지 않고 고정된 채 원거리 공격을 하는 몬스터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dirty="0"/>
              <a:t>사이즈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가로 </a:t>
            </a:r>
            <a:r>
              <a:rPr lang="en-US" altLang="ko-KR" dirty="0"/>
              <a:t>- ?</a:t>
            </a:r>
            <a:br>
              <a:rPr lang="en-US" altLang="ko-KR" dirty="0"/>
            </a:br>
            <a:r>
              <a:rPr lang="en-US" altLang="ko-KR" dirty="0"/>
              <a:t>:</a:t>
            </a:r>
            <a:r>
              <a:rPr lang="ko-KR" altLang="en-US" dirty="0"/>
              <a:t>세로 </a:t>
            </a:r>
            <a:r>
              <a:rPr lang="en-US" altLang="ko-KR" dirty="0"/>
              <a:t>- </a:t>
            </a:r>
            <a:r>
              <a:rPr lang="ko-KR" altLang="en-US" dirty="0"/>
              <a:t>플레이어</a:t>
            </a:r>
            <a:r>
              <a:rPr lang="en-US" altLang="ko-KR" dirty="0"/>
              <a:t> idle </a:t>
            </a:r>
            <a:r>
              <a:rPr lang="ko-KR" altLang="en-US" dirty="0"/>
              <a:t>상태의 </a:t>
            </a:r>
            <a:r>
              <a:rPr lang="en-US" altLang="ko-KR" dirty="0"/>
              <a:t>3</a:t>
            </a:r>
            <a:r>
              <a:rPr lang="ko-KR" altLang="en-US" dirty="0"/>
              <a:t>분의</a:t>
            </a:r>
            <a:r>
              <a:rPr lang="en-US" altLang="ko-KR" dirty="0"/>
              <a:t>2 </a:t>
            </a:r>
            <a:r>
              <a:rPr lang="ko-KR" altLang="en-US" dirty="0" err="1"/>
              <a:t>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공격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dirty="0" err="1"/>
              <a:t>쿨타임이</a:t>
            </a:r>
            <a:r>
              <a:rPr lang="ko-KR" altLang="en-US" dirty="0"/>
              <a:t> 끝날 때마다 투사체를 발사하는 </a:t>
            </a:r>
            <a:br>
              <a:rPr lang="en-US" altLang="ko-KR" dirty="0"/>
            </a:br>
            <a:r>
              <a:rPr lang="ko-KR" altLang="en-US" dirty="0"/>
              <a:t>공격을 함</a:t>
            </a:r>
            <a:r>
              <a:rPr lang="en-US" altLang="ko-KR" dirty="0"/>
              <a:t>. </a:t>
            </a:r>
            <a:r>
              <a:rPr lang="ko-KR" altLang="en-US" dirty="0"/>
              <a:t>투사체 당 데미지가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</a:t>
            </a:r>
            <a:r>
              <a:rPr lang="en-US" altLang="ko-KR" dirty="0"/>
              <a:t>ID: </a:t>
            </a:r>
            <a:r>
              <a:rPr lang="en-US" altLang="ko-KR" sz="1800" dirty="0"/>
              <a:t>20200</a:t>
            </a:r>
            <a:r>
              <a:rPr lang="ko-KR" altLang="en-US" sz="1800" dirty="0" err="1"/>
              <a:t>번대</a:t>
            </a:r>
            <a:r>
              <a:rPr lang="en-US" altLang="ko-KR" sz="1800" dirty="0"/>
              <a:t>(20201</a:t>
            </a:r>
            <a:r>
              <a:rPr lang="ko-KR" altLang="en-US" sz="1800" dirty="0"/>
              <a:t>부터 시작</a:t>
            </a:r>
            <a:r>
              <a:rPr lang="en-US" altLang="ko-KR" dirty="0"/>
              <a:t>)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BC049-B22F-3DD2-5E32-5B74AD1F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69BA-E5A1-49D5-B1C0-9E4503CC6A6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1B6759-617A-E84E-1F66-B51A9181DA01}"/>
              </a:ext>
            </a:extLst>
          </p:cNvPr>
          <p:cNvSpPr txBox="1">
            <a:spLocks/>
          </p:cNvSpPr>
          <p:nvPr/>
        </p:nvSpPr>
        <p:spPr>
          <a:xfrm>
            <a:off x="6096000" y="1343817"/>
            <a:ext cx="5985164" cy="5495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D2ED21-49C9-CF94-7D27-B823469E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0" y="1343816"/>
            <a:ext cx="712569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7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1393</Words>
  <Application>Microsoft Office PowerPoint</Application>
  <PresentationFormat>와이드스크린</PresentationFormat>
  <Paragraphs>336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필드 몬스터 기획 </vt:lpstr>
      <vt:lpstr>기록</vt:lpstr>
      <vt:lpstr>지친 직장인(tiredOfficeWorker)</vt:lpstr>
      <vt:lpstr>필드 몬스터_지친 직장인(tiredOfficeWorker)</vt:lpstr>
      <vt:lpstr>PowerPoint 프레젠테이션</vt:lpstr>
      <vt:lpstr>지친직장인 Stat.csv 설명</vt:lpstr>
      <vt:lpstr>지친직장인 List.csv 설명</vt:lpstr>
      <vt:lpstr>고장난 복사기(brokenCopyMachine)</vt:lpstr>
      <vt:lpstr>필드 몬스터_고장난 복사기(brokenCopyMachine)</vt:lpstr>
      <vt:lpstr>PowerPoint 프레젠테이션</vt:lpstr>
      <vt:lpstr>고장난복사기 Stat.csv 설명</vt:lpstr>
      <vt:lpstr>고장난복사기 List.csv 설명</vt:lpstr>
      <vt:lpstr>아마추어 펜서(amateurFencer)</vt:lpstr>
      <vt:lpstr>필드 몬스터_아마추어 펜서 (amateurFencer)</vt:lpstr>
      <vt:lpstr>PowerPoint 프레젠테이션</vt:lpstr>
      <vt:lpstr>아마추어 펜서 Stat.csv 설명 (1/2)</vt:lpstr>
      <vt:lpstr>아마추어 펜서 Stat.csv 설명 (2/2)</vt:lpstr>
      <vt:lpstr>아마추어 펜서 List.csv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이하나 윤</dc:creator>
  <cp:lastModifiedBy>이하나 윤</cp:lastModifiedBy>
  <cp:revision>1</cp:revision>
  <dcterms:created xsi:type="dcterms:W3CDTF">2024-12-16T17:01:22Z</dcterms:created>
  <dcterms:modified xsi:type="dcterms:W3CDTF">2025-03-11T16:13:29Z</dcterms:modified>
</cp:coreProperties>
</file>