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4" r:id="rId4"/>
    <p:sldId id="282" r:id="rId5"/>
    <p:sldId id="285" r:id="rId6"/>
    <p:sldId id="289" r:id="rId7"/>
    <p:sldId id="290" r:id="rId8"/>
    <p:sldId id="284" r:id="rId9"/>
    <p:sldId id="286" r:id="rId10"/>
    <p:sldId id="287" r:id="rId11"/>
    <p:sldId id="288" r:id="rId12"/>
    <p:sldId id="291" r:id="rId13"/>
    <p:sldId id="292" r:id="rId14"/>
    <p:sldId id="295" r:id="rId15"/>
    <p:sldId id="278" r:id="rId16"/>
    <p:sldId id="28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201" autoAdjust="0"/>
  </p:normalViewPr>
  <p:slideViewPr>
    <p:cSldViewPr snapToGrid="0">
      <p:cViewPr varScale="1">
        <p:scale>
          <a:sx n="71" d="100"/>
          <a:sy n="71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하나 윤" userId="f658f17427b35de9" providerId="LiveId" clId="{AC3E34A0-9B0A-43E1-82EA-BC09A55B415B}"/>
    <pc:docChg chg="undo redo custSel addSld delSld modSld sldOrd">
      <pc:chgData name="이하나 윤" userId="f658f17427b35de9" providerId="LiveId" clId="{AC3E34A0-9B0A-43E1-82EA-BC09A55B415B}" dt="2025-01-22T13:04:48.575" v="10344" actId="20577"/>
      <pc:docMkLst>
        <pc:docMk/>
      </pc:docMkLst>
      <pc:sldChg chg="addSp delSp modSp mod">
        <pc:chgData name="이하나 윤" userId="f658f17427b35de9" providerId="LiveId" clId="{AC3E34A0-9B0A-43E1-82EA-BC09A55B415B}" dt="2025-01-22T13:04:48.575" v="10344" actId="20577"/>
        <pc:sldMkLst>
          <pc:docMk/>
          <pc:sldMk cId="2345054913" sldId="256"/>
        </pc:sldMkLst>
        <pc:spChg chg="mod">
          <ac:chgData name="이하나 윤" userId="f658f17427b35de9" providerId="LiveId" clId="{AC3E34A0-9B0A-43E1-82EA-BC09A55B415B}" dt="2025-01-13T20:49:20.749" v="7" actId="20577"/>
          <ac:spMkLst>
            <pc:docMk/>
            <pc:sldMk cId="2345054913" sldId="256"/>
            <ac:spMk id="2" creationId="{652BEC98-69F0-0867-B7C9-754E109E05EA}"/>
          </ac:spMkLst>
        </pc:spChg>
        <pc:spChg chg="mod">
          <ac:chgData name="이하나 윤" userId="f658f17427b35de9" providerId="LiveId" clId="{AC3E34A0-9B0A-43E1-82EA-BC09A55B415B}" dt="2025-01-15T15:24:31.542" v="9620" actId="20577"/>
          <ac:spMkLst>
            <pc:docMk/>
            <pc:sldMk cId="2345054913" sldId="256"/>
            <ac:spMk id="9" creationId="{F3772A63-FA14-F2C0-E95E-521224D917D3}"/>
          </ac:spMkLst>
        </pc:spChg>
        <pc:spChg chg="mod ord">
          <ac:chgData name="이하나 윤" userId="f658f17427b35de9" providerId="LiveId" clId="{AC3E34A0-9B0A-43E1-82EA-BC09A55B415B}" dt="2025-01-22T13:04:28.076" v="10339" actId="1076"/>
          <ac:spMkLst>
            <pc:docMk/>
            <pc:sldMk cId="2345054913" sldId="256"/>
            <ac:spMk id="13" creationId="{2ACEB070-82D7-95C1-E88D-F2E97AF19516}"/>
          </ac:spMkLst>
        </pc:spChg>
        <pc:spChg chg="add mod">
          <ac:chgData name="이하나 윤" userId="f658f17427b35de9" providerId="LiveId" clId="{AC3E34A0-9B0A-43E1-82EA-BC09A55B415B}" dt="2025-01-22T13:04:48.575" v="10344" actId="20577"/>
          <ac:spMkLst>
            <pc:docMk/>
            <pc:sldMk cId="2345054913" sldId="256"/>
            <ac:spMk id="15" creationId="{B4090C08-24E2-663B-016F-B9FA861AE700}"/>
          </ac:spMkLst>
        </pc:spChg>
        <pc:spChg chg="mod">
          <ac:chgData name="이하나 윤" userId="f658f17427b35de9" providerId="LiveId" clId="{AC3E34A0-9B0A-43E1-82EA-BC09A55B415B}" dt="2025-01-22T13:04:07.337" v="10293" actId="1076"/>
          <ac:spMkLst>
            <pc:docMk/>
            <pc:sldMk cId="2345054913" sldId="256"/>
            <ac:spMk id="16" creationId="{2D47E7B1-19B3-D02D-B0A3-07AAFCE9FBA8}"/>
          </ac:spMkLst>
        </pc:spChg>
        <pc:spChg chg="add mod">
          <ac:chgData name="이하나 윤" userId="f658f17427b35de9" providerId="LiveId" clId="{AC3E34A0-9B0A-43E1-82EA-BC09A55B415B}" dt="2025-01-22T12:51:15.438" v="10034" actId="20577"/>
          <ac:spMkLst>
            <pc:docMk/>
            <pc:sldMk cId="2345054913" sldId="256"/>
            <ac:spMk id="27" creationId="{49945B19-CC3E-A8E5-F8E6-D2F3608884E1}"/>
          </ac:spMkLst>
        </pc:spChg>
        <pc:spChg chg="add mod ord">
          <ac:chgData name="이하나 윤" userId="f658f17427b35de9" providerId="LiveId" clId="{AC3E34A0-9B0A-43E1-82EA-BC09A55B415B}" dt="2025-01-22T12:50:54.877" v="9996" actId="1076"/>
          <ac:spMkLst>
            <pc:docMk/>
            <pc:sldMk cId="2345054913" sldId="256"/>
            <ac:spMk id="29" creationId="{DFB31064-5388-29B6-D33E-5220A2A70F41}"/>
          </ac:spMkLst>
        </pc:spChg>
        <pc:spChg chg="add mod ord">
          <ac:chgData name="이하나 윤" userId="f658f17427b35de9" providerId="LiveId" clId="{AC3E34A0-9B0A-43E1-82EA-BC09A55B415B}" dt="2025-01-22T12:50:54.877" v="9996" actId="1076"/>
          <ac:spMkLst>
            <pc:docMk/>
            <pc:sldMk cId="2345054913" sldId="256"/>
            <ac:spMk id="31" creationId="{7DA41C1D-7336-1552-9D53-115286AA79CE}"/>
          </ac:spMkLst>
        </pc:spChg>
        <pc:grpChg chg="mod">
          <ac:chgData name="이하나 윤" userId="f658f17427b35de9" providerId="LiveId" clId="{AC3E34A0-9B0A-43E1-82EA-BC09A55B415B}" dt="2025-01-22T13:04:12.343" v="10325" actId="1035"/>
          <ac:grpSpMkLst>
            <pc:docMk/>
            <pc:sldMk cId="2345054913" sldId="256"/>
            <ac:grpSpMk id="17" creationId="{FEB9DD9D-3C5F-6940-D7B3-FC209EC9C57C}"/>
          </ac:grpSpMkLst>
        </pc:grpChg>
        <pc:grpChg chg="mod">
          <ac:chgData name="이하나 윤" userId="f658f17427b35de9" providerId="LiveId" clId="{AC3E34A0-9B0A-43E1-82EA-BC09A55B415B}" dt="2025-01-22T13:04:43.368" v="10343" actId="1076"/>
          <ac:grpSpMkLst>
            <pc:docMk/>
            <pc:sldMk cId="2345054913" sldId="256"/>
            <ac:grpSpMk id="19" creationId="{699E0FB9-9EA6-0BC3-5801-B8A3E26EBC86}"/>
          </ac:grpSpMkLst>
        </pc:grpChg>
        <pc:graphicFrameChg chg="modGraphic">
          <ac:chgData name="이하나 윤" userId="f658f17427b35de9" providerId="LiveId" clId="{AC3E34A0-9B0A-43E1-82EA-BC09A55B415B}" dt="2025-01-22T12:44:33.647" v="9699" actId="207"/>
          <ac:graphicFrameMkLst>
            <pc:docMk/>
            <pc:sldMk cId="2345054913" sldId="256"/>
            <ac:graphicFrameMk id="4" creationId="{7EAA938A-828E-7B2F-A8B0-3A4FC8B2D1D4}"/>
          </ac:graphicFrameMkLst>
        </pc:graphicFrameChg>
        <pc:graphicFrameChg chg="add mod ord modGraphic">
          <ac:chgData name="이하나 윤" userId="f658f17427b35de9" providerId="LiveId" clId="{AC3E34A0-9B0A-43E1-82EA-BC09A55B415B}" dt="2025-01-22T12:50:54.877" v="9996" actId="1076"/>
          <ac:graphicFrameMkLst>
            <pc:docMk/>
            <pc:sldMk cId="2345054913" sldId="256"/>
            <ac:graphicFrameMk id="28" creationId="{948E20CD-8D6E-02EC-7681-280BC7F82FFF}"/>
          </ac:graphicFrameMkLst>
        </pc:graphicFrameChg>
        <pc:graphicFrameChg chg="add mod ord">
          <ac:chgData name="이하나 윤" userId="f658f17427b35de9" providerId="LiveId" clId="{AC3E34A0-9B0A-43E1-82EA-BC09A55B415B}" dt="2025-01-22T12:50:54.877" v="9996" actId="1076"/>
          <ac:graphicFrameMkLst>
            <pc:docMk/>
            <pc:sldMk cId="2345054913" sldId="256"/>
            <ac:graphicFrameMk id="30" creationId="{F06CC98A-7BFF-3871-A29C-C64FFA206297}"/>
          </ac:graphicFrameMkLst>
        </pc:graphicFrameChg>
        <pc:cxnChg chg="add mod">
          <ac:chgData name="이하나 윤" userId="f658f17427b35de9" providerId="LiveId" clId="{AC3E34A0-9B0A-43E1-82EA-BC09A55B415B}" dt="2025-01-22T13:04:36.961" v="10342" actId="14100"/>
          <ac:cxnSpMkLst>
            <pc:docMk/>
            <pc:sldMk cId="2345054913" sldId="256"/>
            <ac:cxnSpMk id="11" creationId="{AF134703-637F-839E-9928-320DA179ED40}"/>
          </ac:cxnSpMkLst>
        </pc:cxnChg>
        <pc:cxnChg chg="mod">
          <ac:chgData name="이하나 윤" userId="f658f17427b35de9" providerId="LiveId" clId="{AC3E34A0-9B0A-43E1-82EA-BC09A55B415B}" dt="2025-01-22T13:04:30.719" v="10340" actId="14100"/>
          <ac:cxnSpMkLst>
            <pc:docMk/>
            <pc:sldMk cId="2345054913" sldId="256"/>
            <ac:cxnSpMk id="20" creationId="{DC1C5C79-499A-E36D-B017-0EC43787B37C}"/>
          </ac:cxnSpMkLst>
        </pc:cxnChg>
      </pc:sldChg>
      <pc:sldChg chg="del">
        <pc:chgData name="이하나 윤" userId="f658f17427b35de9" providerId="LiveId" clId="{AC3E34A0-9B0A-43E1-82EA-BC09A55B415B}" dt="2025-01-13T23:25:54.895" v="9572" actId="47"/>
        <pc:sldMkLst>
          <pc:docMk/>
          <pc:sldMk cId="1137359441" sldId="257"/>
        </pc:sldMkLst>
      </pc:sldChg>
      <pc:sldChg chg="del ord">
        <pc:chgData name="이하나 윤" userId="f658f17427b35de9" providerId="LiveId" clId="{AC3E34A0-9B0A-43E1-82EA-BC09A55B415B}" dt="2025-01-13T23:25:54.895" v="9572" actId="47"/>
        <pc:sldMkLst>
          <pc:docMk/>
          <pc:sldMk cId="556223810" sldId="258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1019420981" sldId="262"/>
        </pc:sldMkLst>
      </pc:sldChg>
      <pc:sldChg chg="modSp mod">
        <pc:chgData name="이하나 윤" userId="f658f17427b35de9" providerId="LiveId" clId="{AC3E34A0-9B0A-43E1-82EA-BC09A55B415B}" dt="2025-01-13T23:26:42.871" v="9614" actId="20577"/>
        <pc:sldMkLst>
          <pc:docMk/>
          <pc:sldMk cId="642401952" sldId="264"/>
        </pc:sldMkLst>
        <pc:spChg chg="mod">
          <ac:chgData name="이하나 윤" userId="f658f17427b35de9" providerId="LiveId" clId="{AC3E34A0-9B0A-43E1-82EA-BC09A55B415B}" dt="2025-01-13T23:26:42.871" v="9614" actId="20577"/>
          <ac:spMkLst>
            <pc:docMk/>
            <pc:sldMk cId="642401952" sldId="264"/>
            <ac:spMk id="2" creationId="{2702A871-D224-51D6-13A9-D4FE5296F211}"/>
          </ac:spMkLst>
        </pc:spChg>
      </pc:sldChg>
      <pc:sldChg chg="del">
        <pc:chgData name="이하나 윤" userId="f658f17427b35de9" providerId="LiveId" clId="{AC3E34A0-9B0A-43E1-82EA-BC09A55B415B}" dt="2025-01-13T23:25:54.895" v="9572" actId="47"/>
        <pc:sldMkLst>
          <pc:docMk/>
          <pc:sldMk cId="4193810211" sldId="265"/>
        </pc:sldMkLst>
      </pc:sldChg>
      <pc:sldChg chg="del">
        <pc:chgData name="이하나 윤" userId="f658f17427b35de9" providerId="LiveId" clId="{AC3E34A0-9B0A-43E1-82EA-BC09A55B415B}" dt="2025-01-13T23:25:54.895" v="9572" actId="47"/>
        <pc:sldMkLst>
          <pc:docMk/>
          <pc:sldMk cId="1502157728" sldId="266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530274226" sldId="267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1928698260" sldId="270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977411413" sldId="271"/>
        </pc:sldMkLst>
      </pc:sldChg>
      <pc:sldChg chg="modSp mod">
        <pc:chgData name="이하나 윤" userId="f658f17427b35de9" providerId="LiveId" clId="{AC3E34A0-9B0A-43E1-82EA-BC09A55B415B}" dt="2025-01-15T15:24:56.369" v="9675" actId="20577"/>
        <pc:sldMkLst>
          <pc:docMk/>
          <pc:sldMk cId="2801574681" sldId="272"/>
        </pc:sldMkLst>
        <pc:graphicFrameChg chg="mod modGraphic">
          <ac:chgData name="이하나 윤" userId="f658f17427b35de9" providerId="LiveId" clId="{AC3E34A0-9B0A-43E1-82EA-BC09A55B415B}" dt="2025-01-15T15:24:56.369" v="9675" actId="20577"/>
          <ac:graphicFrameMkLst>
            <pc:docMk/>
            <pc:sldMk cId="2801574681" sldId="272"/>
            <ac:graphicFrameMk id="5" creationId="{B6C633BB-EF33-B1BF-6259-59BD0E4E3677}"/>
          </ac:graphicFrameMkLst>
        </pc:graphicFrameChg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474675446" sldId="273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1001281129" sldId="274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2731849036" sldId="275"/>
        </pc:sldMkLst>
      </pc:sldChg>
      <pc:sldChg chg="modSp add del mod">
        <pc:chgData name="이하나 윤" userId="f658f17427b35de9" providerId="LiveId" clId="{AC3E34A0-9B0A-43E1-82EA-BC09A55B415B}" dt="2025-01-13T23:26:32.181" v="9604" actId="6549"/>
        <pc:sldMkLst>
          <pc:docMk/>
          <pc:sldMk cId="1442653232" sldId="278"/>
        </pc:sldMkLst>
        <pc:spChg chg="mod">
          <ac:chgData name="이하나 윤" userId="f658f17427b35de9" providerId="LiveId" clId="{AC3E34A0-9B0A-43E1-82EA-BC09A55B415B}" dt="2025-01-13T23:26:04.787" v="9588" actId="20577"/>
          <ac:spMkLst>
            <pc:docMk/>
            <pc:sldMk cId="1442653232" sldId="278"/>
            <ac:spMk id="2" creationId="{D8609555-599E-EEA3-593F-54E91EDFAB3B}"/>
          </ac:spMkLst>
        </pc:spChg>
        <pc:graphicFrameChg chg="modGraphic">
          <ac:chgData name="이하나 윤" userId="f658f17427b35de9" providerId="LiveId" clId="{AC3E34A0-9B0A-43E1-82EA-BC09A55B415B}" dt="2025-01-13T23:26:32.181" v="9604" actId="6549"/>
          <ac:graphicFrameMkLst>
            <pc:docMk/>
            <pc:sldMk cId="1442653232" sldId="278"/>
            <ac:graphicFrameMk id="5" creationId="{8DD80B60-E2A2-14BF-3A48-4B69499BC04F}"/>
          </ac:graphicFrameMkLst>
        </pc:graphicFrameChg>
      </pc:sldChg>
      <pc:sldChg chg="modSp add del mod modShow">
        <pc:chgData name="이하나 윤" userId="f658f17427b35de9" providerId="LiveId" clId="{AC3E34A0-9B0A-43E1-82EA-BC09A55B415B}" dt="2025-01-22T12:37:39.337" v="9676" actId="729"/>
        <pc:sldMkLst>
          <pc:docMk/>
          <pc:sldMk cId="1294292130" sldId="279"/>
        </pc:sldMkLst>
      </pc:sldChg>
      <pc:sldChg chg="add del">
        <pc:chgData name="이하나 윤" userId="f658f17427b35de9" providerId="LiveId" clId="{AC3E34A0-9B0A-43E1-82EA-BC09A55B415B}" dt="2025-01-13T23:25:54.895" v="9572" actId="47"/>
        <pc:sldMkLst>
          <pc:docMk/>
          <pc:sldMk cId="2391317573" sldId="280"/>
        </pc:sldMkLst>
      </pc:sldChg>
      <pc:sldChg chg="modSp add del mod">
        <pc:chgData name="이하나 윤" userId="f658f17427b35de9" providerId="LiveId" clId="{AC3E34A0-9B0A-43E1-82EA-BC09A55B415B}" dt="2025-01-13T23:26:29.590" v="9603" actId="6549"/>
        <pc:sldMkLst>
          <pc:docMk/>
          <pc:sldMk cId="3699846814" sldId="281"/>
        </pc:sldMkLst>
        <pc:spChg chg="mod">
          <ac:chgData name="이하나 윤" userId="f658f17427b35de9" providerId="LiveId" clId="{AC3E34A0-9B0A-43E1-82EA-BC09A55B415B}" dt="2025-01-13T23:26:11.693" v="9591" actId="20577"/>
          <ac:spMkLst>
            <pc:docMk/>
            <pc:sldMk cId="3699846814" sldId="281"/>
            <ac:spMk id="2" creationId="{192D3D0C-7BBB-DE18-8E88-8EEA149079C9}"/>
          </ac:spMkLst>
        </pc:spChg>
        <pc:graphicFrameChg chg="modGraphic">
          <ac:chgData name="이하나 윤" userId="f658f17427b35de9" providerId="LiveId" clId="{AC3E34A0-9B0A-43E1-82EA-BC09A55B415B}" dt="2025-01-13T23:26:29.590" v="9603" actId="6549"/>
          <ac:graphicFrameMkLst>
            <pc:docMk/>
            <pc:sldMk cId="3699846814" sldId="281"/>
            <ac:graphicFrameMk id="5" creationId="{C69E419C-A6A5-4C7A-494F-08BB529F04FA}"/>
          </ac:graphicFrameMkLst>
        </pc:graphicFrameChg>
      </pc:sldChg>
      <pc:sldChg chg="addSp delSp modSp new mod">
        <pc:chgData name="이하나 윤" userId="f658f17427b35de9" providerId="LiveId" clId="{AC3E34A0-9B0A-43E1-82EA-BC09A55B415B}" dt="2025-01-13T21:00:56.144" v="1148" actId="20577"/>
        <pc:sldMkLst>
          <pc:docMk/>
          <pc:sldMk cId="1763869659" sldId="282"/>
        </pc:sldMkLst>
        <pc:spChg chg="mod">
          <ac:chgData name="이하나 윤" userId="f658f17427b35de9" providerId="LiveId" clId="{AC3E34A0-9B0A-43E1-82EA-BC09A55B415B}" dt="2025-01-13T20:59:15.833" v="1077" actId="20577"/>
          <ac:spMkLst>
            <pc:docMk/>
            <pc:sldMk cId="1763869659" sldId="282"/>
            <ac:spMk id="2" creationId="{CF9738B6-5E75-FD17-2FEC-202679CCAE6E}"/>
          </ac:spMkLst>
        </pc:spChg>
        <pc:spChg chg="mod">
          <ac:chgData name="이하나 윤" userId="f658f17427b35de9" providerId="LiveId" clId="{AC3E34A0-9B0A-43E1-82EA-BC09A55B415B}" dt="2025-01-13T21:00:56.144" v="1148" actId="20577"/>
          <ac:spMkLst>
            <pc:docMk/>
            <pc:sldMk cId="1763869659" sldId="282"/>
            <ac:spMk id="3" creationId="{D3B5D80A-D63D-3051-F4FD-91D1F4731C8D}"/>
          </ac:spMkLst>
        </pc:spChg>
        <pc:grpChg chg="add del mod">
          <ac:chgData name="이하나 윤" userId="f658f17427b35de9" providerId="LiveId" clId="{AC3E34A0-9B0A-43E1-82EA-BC09A55B415B}" dt="2025-01-13T20:59:21.202" v="1078" actId="1076"/>
          <ac:grpSpMkLst>
            <pc:docMk/>
            <pc:sldMk cId="1763869659" sldId="282"/>
            <ac:grpSpMk id="7" creationId="{F48EBEE6-BB19-BF08-5FC3-F9FEDCCB5169}"/>
          </ac:grpSpMkLst>
        </pc:grpChg>
        <pc:grpChg chg="mod">
          <ac:chgData name="이하나 윤" userId="f658f17427b35de9" providerId="LiveId" clId="{AC3E34A0-9B0A-43E1-82EA-BC09A55B415B}" dt="2025-01-13T20:59:21.202" v="1078" actId="1076"/>
          <ac:grpSpMkLst>
            <pc:docMk/>
            <pc:sldMk cId="1763869659" sldId="282"/>
            <ac:grpSpMk id="20" creationId="{38EFB414-3759-87D8-7CD2-A765F81ECF7B}"/>
          </ac:grpSpMkLst>
        </pc:grpChg>
        <pc:grpChg chg="add mod">
          <ac:chgData name="이하나 윤" userId="f658f17427b35de9" providerId="LiveId" clId="{AC3E34A0-9B0A-43E1-82EA-BC09A55B415B}" dt="2025-01-13T20:59:21.202" v="1078" actId="1076"/>
          <ac:grpSpMkLst>
            <pc:docMk/>
            <pc:sldMk cId="1763869659" sldId="282"/>
            <ac:grpSpMk id="26" creationId="{E013B07B-6BF5-9894-A002-69F70E8945AC}"/>
          </ac:grpSpMkLst>
        </pc:grpChg>
        <pc:picChg chg="add mod">
          <ac:chgData name="이하나 윤" userId="f658f17427b35de9" providerId="LiveId" clId="{AC3E34A0-9B0A-43E1-82EA-BC09A55B415B}" dt="2025-01-13T20:59:21.202" v="1078" actId="1076"/>
          <ac:picMkLst>
            <pc:docMk/>
            <pc:sldMk cId="1763869659" sldId="282"/>
            <ac:picMk id="1026" creationId="{BB4C253E-0D64-8ED7-C5C9-B994FAC0E8C4}"/>
          </ac:picMkLst>
        </pc:picChg>
        <pc:inkChg chg="add mod">
          <ac:chgData name="이하나 윤" userId="f658f17427b35de9" providerId="LiveId" clId="{AC3E34A0-9B0A-43E1-82EA-BC09A55B415B}" dt="2025-01-13T20:59:21.202" v="1078" actId="1076"/>
          <ac:inkMkLst>
            <pc:docMk/>
            <pc:sldMk cId="1763869659" sldId="282"/>
            <ac:inkMk id="5" creationId="{36E43624-17D3-C8DB-8287-87A875820BB1}"/>
          </ac:inkMkLst>
        </pc:inkChg>
        <pc:inkChg chg="add mod">
          <ac:chgData name="이하나 윤" userId="f658f17427b35de9" providerId="LiveId" clId="{AC3E34A0-9B0A-43E1-82EA-BC09A55B415B}" dt="2025-01-13T20:59:21.202" v="1078" actId="1076"/>
          <ac:inkMkLst>
            <pc:docMk/>
            <pc:sldMk cId="1763869659" sldId="282"/>
            <ac:inkMk id="6" creationId="{9846B8D6-B1A8-7550-E042-4CFA6F7A4D28}"/>
          </ac:inkMkLst>
        </pc:inkChg>
        <pc:inkChg chg="add mod">
          <ac:chgData name="이하나 윤" userId="f658f17427b35de9" providerId="LiveId" clId="{AC3E34A0-9B0A-43E1-82EA-BC09A55B415B}" dt="2025-01-13T20:59:21.202" v="1078" actId="1076"/>
          <ac:inkMkLst>
            <pc:docMk/>
            <pc:sldMk cId="1763869659" sldId="282"/>
            <ac:inkMk id="13" creationId="{EBB3C43B-6B0E-AF2C-C4D5-9026E1B8FE9A}"/>
          </ac:inkMkLst>
        </pc:inkChg>
        <pc:inkChg chg="add mod">
          <ac:chgData name="이하나 윤" userId="f658f17427b35de9" providerId="LiveId" clId="{AC3E34A0-9B0A-43E1-82EA-BC09A55B415B}" dt="2025-01-13T20:59:21.202" v="1078" actId="1076"/>
          <ac:inkMkLst>
            <pc:docMk/>
            <pc:sldMk cId="1763869659" sldId="282"/>
            <ac:inkMk id="15" creationId="{4F0EB363-7CC9-24EB-90BE-E66F68E9D919}"/>
          </ac:inkMkLst>
        </pc:inkChg>
        <pc:inkChg chg="add mod">
          <ac:chgData name="이하나 윤" userId="f658f17427b35de9" providerId="LiveId" clId="{AC3E34A0-9B0A-43E1-82EA-BC09A55B415B}" dt="2025-01-13T20:55:46.275" v="727"/>
          <ac:inkMkLst>
            <pc:docMk/>
            <pc:sldMk cId="1763869659" sldId="282"/>
            <ac:inkMk id="16" creationId="{A0944E54-6B8D-2E54-BE8E-625990B39122}"/>
          </ac:inkMkLst>
        </pc:inkChg>
        <pc:inkChg chg="add mod">
          <ac:chgData name="이하나 윤" userId="f658f17427b35de9" providerId="LiveId" clId="{AC3E34A0-9B0A-43E1-82EA-BC09A55B415B}" dt="2025-01-13T20:59:21.202" v="1078" actId="1076"/>
          <ac:inkMkLst>
            <pc:docMk/>
            <pc:sldMk cId="1763869659" sldId="282"/>
            <ac:inkMk id="17" creationId="{D475B5C1-D58C-63A9-6F5B-6A9F43DBAEDC}"/>
          </ac:inkMkLst>
        </pc:inkChg>
        <pc:inkChg chg="add mod">
          <ac:chgData name="이하나 윤" userId="f658f17427b35de9" providerId="LiveId" clId="{AC3E34A0-9B0A-43E1-82EA-BC09A55B415B}" dt="2025-01-13T20:59:21.202" v="1078" actId="1076"/>
          <ac:inkMkLst>
            <pc:docMk/>
            <pc:sldMk cId="1763869659" sldId="282"/>
            <ac:inkMk id="22" creationId="{5D8E1BC3-926E-28AB-0525-D274D6DBC964}"/>
          </ac:inkMkLst>
        </pc:inkChg>
        <pc:inkChg chg="add mod">
          <ac:chgData name="이하나 윤" userId="f658f17427b35de9" providerId="LiveId" clId="{AC3E34A0-9B0A-43E1-82EA-BC09A55B415B}" dt="2025-01-13T20:56:02.110" v="736" actId="164"/>
          <ac:inkMkLst>
            <pc:docMk/>
            <pc:sldMk cId="1763869659" sldId="282"/>
            <ac:inkMk id="25" creationId="{C9A7EAD1-2CB9-AE4C-4CC5-3F4B3C32131D}"/>
          </ac:inkMkLst>
        </pc:inkChg>
      </pc:sldChg>
      <pc:sldChg chg="delSp modSp add del mod">
        <pc:chgData name="이하나 윤" userId="f658f17427b35de9" providerId="LiveId" clId="{AC3E34A0-9B0A-43E1-82EA-BC09A55B415B}" dt="2025-01-13T20:59:25.968" v="1079" actId="47"/>
        <pc:sldMkLst>
          <pc:docMk/>
          <pc:sldMk cId="2199274852" sldId="283"/>
        </pc:sldMkLst>
      </pc:sldChg>
      <pc:sldChg chg="modSp add mod">
        <pc:chgData name="이하나 윤" userId="f658f17427b35de9" providerId="LiveId" clId="{AC3E34A0-9B0A-43E1-82EA-BC09A55B415B}" dt="2025-01-13T21:20:12.351" v="2898" actId="20577"/>
        <pc:sldMkLst>
          <pc:docMk/>
          <pc:sldMk cId="4059283300" sldId="284"/>
        </pc:sldMkLst>
        <pc:spChg chg="mod">
          <ac:chgData name="이하나 윤" userId="f658f17427b35de9" providerId="LiveId" clId="{AC3E34A0-9B0A-43E1-82EA-BC09A55B415B}" dt="2025-01-13T21:20:12.351" v="2898" actId="20577"/>
          <ac:spMkLst>
            <pc:docMk/>
            <pc:sldMk cId="4059283300" sldId="284"/>
            <ac:spMk id="2" creationId="{4AC83F02-C210-6921-64F0-F0AC654F92BE}"/>
          </ac:spMkLst>
        </pc:spChg>
        <pc:spChg chg="mod">
          <ac:chgData name="이하나 윤" userId="f658f17427b35de9" providerId="LiveId" clId="{AC3E34A0-9B0A-43E1-82EA-BC09A55B415B}" dt="2025-01-13T21:20:08.927" v="2886" actId="20577"/>
          <ac:spMkLst>
            <pc:docMk/>
            <pc:sldMk cId="4059283300" sldId="284"/>
            <ac:spMk id="3" creationId="{3F302004-6D86-BD5D-291B-16EF32DE857C}"/>
          </ac:spMkLst>
        </pc:spChg>
      </pc:sldChg>
      <pc:sldChg chg="new del">
        <pc:chgData name="이하나 윤" userId="f658f17427b35de9" providerId="LiveId" clId="{AC3E34A0-9B0A-43E1-82EA-BC09A55B415B}" dt="2025-01-13T20:57:52.071" v="994" actId="680"/>
        <pc:sldMkLst>
          <pc:docMk/>
          <pc:sldMk cId="4161699246" sldId="284"/>
        </pc:sldMkLst>
      </pc:sldChg>
      <pc:sldChg chg="delSp modSp add mod">
        <pc:chgData name="이하나 윤" userId="f658f17427b35de9" providerId="LiveId" clId="{AC3E34A0-9B0A-43E1-82EA-BC09A55B415B}" dt="2025-01-13T22:17:58.253" v="8625" actId="20577"/>
        <pc:sldMkLst>
          <pc:docMk/>
          <pc:sldMk cId="691264994" sldId="285"/>
        </pc:sldMkLst>
        <pc:spChg chg="mod">
          <ac:chgData name="이하나 윤" userId="f658f17427b35de9" providerId="LiveId" clId="{AC3E34A0-9B0A-43E1-82EA-BC09A55B415B}" dt="2025-01-13T22:17:58.253" v="8625" actId="20577"/>
          <ac:spMkLst>
            <pc:docMk/>
            <pc:sldMk cId="691264994" sldId="285"/>
            <ac:spMk id="3" creationId="{66954915-454A-2D35-8126-42C175EB152B}"/>
          </ac:spMkLst>
        </pc:spChg>
      </pc:sldChg>
      <pc:sldChg chg="addSp delSp modSp new mod">
        <pc:chgData name="이하나 윤" userId="f658f17427b35de9" providerId="LiveId" clId="{AC3E34A0-9B0A-43E1-82EA-BC09A55B415B}" dt="2025-01-13T21:20:01.747" v="2843" actId="20577"/>
        <pc:sldMkLst>
          <pc:docMk/>
          <pc:sldMk cId="693122004" sldId="286"/>
        </pc:sldMkLst>
        <pc:spChg chg="mod">
          <ac:chgData name="이하나 윤" userId="f658f17427b35de9" providerId="LiveId" clId="{AC3E34A0-9B0A-43E1-82EA-BC09A55B415B}" dt="2025-01-13T21:19:40.228" v="2770" actId="20577"/>
          <ac:spMkLst>
            <pc:docMk/>
            <pc:sldMk cId="693122004" sldId="286"/>
            <ac:spMk id="2" creationId="{2E85BA21-4C03-94DE-B325-7E02A9E922FA}"/>
          </ac:spMkLst>
        </pc:spChg>
        <pc:spChg chg="mod">
          <ac:chgData name="이하나 윤" userId="f658f17427b35de9" providerId="LiveId" clId="{AC3E34A0-9B0A-43E1-82EA-BC09A55B415B}" dt="2025-01-13T21:20:01.747" v="2843" actId="20577"/>
          <ac:spMkLst>
            <pc:docMk/>
            <pc:sldMk cId="693122004" sldId="286"/>
            <ac:spMk id="3" creationId="{5A061A68-7AA1-5587-00A1-1B0F1FC4A69F}"/>
          </ac:spMkLst>
        </pc:spChg>
        <pc:spChg chg="add mod">
          <ac:chgData name="이하나 윤" userId="f658f17427b35de9" providerId="LiveId" clId="{AC3E34A0-9B0A-43E1-82EA-BC09A55B415B}" dt="2025-01-13T21:16:00.675" v="2516" actId="164"/>
          <ac:spMkLst>
            <pc:docMk/>
            <pc:sldMk cId="693122004" sldId="286"/>
            <ac:spMk id="5" creationId="{F302D500-3CB8-FF48-19B2-BDEA70994B1E}"/>
          </ac:spMkLst>
        </pc:spChg>
        <pc:spChg chg="add mod">
          <ac:chgData name="이하나 윤" userId="f658f17427b35de9" providerId="LiveId" clId="{AC3E34A0-9B0A-43E1-82EA-BC09A55B415B}" dt="2025-01-13T21:15:01.808" v="2502" actId="164"/>
          <ac:spMkLst>
            <pc:docMk/>
            <pc:sldMk cId="693122004" sldId="286"/>
            <ac:spMk id="15" creationId="{FFABE438-9DD8-C519-4238-D80DF5AACBC1}"/>
          </ac:spMkLst>
        </pc:spChg>
        <pc:spChg chg="add mod">
          <ac:chgData name="이하나 윤" userId="f658f17427b35de9" providerId="LiveId" clId="{AC3E34A0-9B0A-43E1-82EA-BC09A55B415B}" dt="2025-01-13T21:15:01.808" v="2502" actId="164"/>
          <ac:spMkLst>
            <pc:docMk/>
            <pc:sldMk cId="693122004" sldId="286"/>
            <ac:spMk id="18" creationId="{7FD9FA57-6289-4B93-EDC5-D9C15C1D0601}"/>
          </ac:spMkLst>
        </pc:spChg>
        <pc:spChg chg="add mod">
          <ac:chgData name="이하나 윤" userId="f658f17427b35de9" providerId="LiveId" clId="{AC3E34A0-9B0A-43E1-82EA-BC09A55B415B}" dt="2025-01-13T21:15:01.808" v="2502" actId="164"/>
          <ac:spMkLst>
            <pc:docMk/>
            <pc:sldMk cId="693122004" sldId="286"/>
            <ac:spMk id="19" creationId="{7DC6DB8D-B9DC-D8E4-7FEA-C3CA5E46E3D3}"/>
          </ac:spMkLst>
        </pc:spChg>
        <pc:spChg chg="add mod ord">
          <ac:chgData name="이하나 윤" userId="f658f17427b35de9" providerId="LiveId" clId="{AC3E34A0-9B0A-43E1-82EA-BC09A55B415B}" dt="2025-01-13T21:16:00.675" v="2516" actId="164"/>
          <ac:spMkLst>
            <pc:docMk/>
            <pc:sldMk cId="693122004" sldId="286"/>
            <ac:spMk id="21" creationId="{32EAAC3D-E36C-9C58-0F18-11DBA60C1531}"/>
          </ac:spMkLst>
        </pc:spChg>
        <pc:spChg chg="add mod ord">
          <ac:chgData name="이하나 윤" userId="f658f17427b35de9" providerId="LiveId" clId="{AC3E34A0-9B0A-43E1-82EA-BC09A55B415B}" dt="2025-01-13T21:15:57.111" v="2515" actId="164"/>
          <ac:spMkLst>
            <pc:docMk/>
            <pc:sldMk cId="693122004" sldId="286"/>
            <ac:spMk id="22" creationId="{C0184AF0-AEED-16D5-547B-4608D837CF3C}"/>
          </ac:spMkLst>
        </pc:spChg>
        <pc:spChg chg="add mod">
          <ac:chgData name="이하나 윤" userId="f658f17427b35de9" providerId="LiveId" clId="{AC3E34A0-9B0A-43E1-82EA-BC09A55B415B}" dt="2025-01-13T21:17:59.061" v="2577" actId="207"/>
          <ac:spMkLst>
            <pc:docMk/>
            <pc:sldMk cId="693122004" sldId="286"/>
            <ac:spMk id="25" creationId="{71CCEF30-CD55-8BB3-3112-D6501116FC2A}"/>
          </ac:spMkLst>
        </pc:spChg>
        <pc:spChg chg="add mod">
          <ac:chgData name="이하나 윤" userId="f658f17427b35de9" providerId="LiveId" clId="{AC3E34A0-9B0A-43E1-82EA-BC09A55B415B}" dt="2025-01-13T21:17:54.986" v="2576" actId="207"/>
          <ac:spMkLst>
            <pc:docMk/>
            <pc:sldMk cId="693122004" sldId="286"/>
            <ac:spMk id="26" creationId="{A214886D-F8CE-A2EB-09AA-FB8BDDA4F73D}"/>
          </ac:spMkLst>
        </pc:spChg>
        <pc:grpChg chg="add mod">
          <ac:chgData name="이하나 윤" userId="f658f17427b35de9" providerId="LiveId" clId="{AC3E34A0-9B0A-43E1-82EA-BC09A55B415B}" dt="2025-01-13T21:15:57.111" v="2515" actId="164"/>
          <ac:grpSpMkLst>
            <pc:docMk/>
            <pc:sldMk cId="693122004" sldId="286"/>
            <ac:grpSpMk id="20" creationId="{A7C29D20-E5F8-768A-AD3A-49A545073977}"/>
          </ac:grpSpMkLst>
        </pc:grpChg>
        <pc:grpChg chg="add mod">
          <ac:chgData name="이하나 윤" userId="f658f17427b35de9" providerId="LiveId" clId="{AC3E34A0-9B0A-43E1-82EA-BC09A55B415B}" dt="2025-01-13T21:17:09.100" v="2568" actId="164"/>
          <ac:grpSpMkLst>
            <pc:docMk/>
            <pc:sldMk cId="693122004" sldId="286"/>
            <ac:grpSpMk id="23" creationId="{97BE0D29-5305-696B-B50C-0AFB3E0AB321}"/>
          </ac:grpSpMkLst>
        </pc:grpChg>
        <pc:grpChg chg="add mod">
          <ac:chgData name="이하나 윤" userId="f658f17427b35de9" providerId="LiveId" clId="{AC3E34A0-9B0A-43E1-82EA-BC09A55B415B}" dt="2025-01-13T21:17:06.424" v="2567" actId="164"/>
          <ac:grpSpMkLst>
            <pc:docMk/>
            <pc:sldMk cId="693122004" sldId="286"/>
            <ac:grpSpMk id="24" creationId="{3D55DEC0-6B9C-DF9F-05CB-466AB5911DAD}"/>
          </ac:grpSpMkLst>
        </pc:grpChg>
        <pc:grpChg chg="add mod">
          <ac:chgData name="이하나 윤" userId="f658f17427b35de9" providerId="LiveId" clId="{AC3E34A0-9B0A-43E1-82EA-BC09A55B415B}" dt="2025-01-13T21:17:21.664" v="2571" actId="1076"/>
          <ac:grpSpMkLst>
            <pc:docMk/>
            <pc:sldMk cId="693122004" sldId="286"/>
            <ac:grpSpMk id="27" creationId="{D9E00DB4-DEFE-1424-10F1-61D65237237B}"/>
          </ac:grpSpMkLst>
        </pc:grpChg>
        <pc:grpChg chg="add mod">
          <ac:chgData name="이하나 윤" userId="f658f17427b35de9" providerId="LiveId" clId="{AC3E34A0-9B0A-43E1-82EA-BC09A55B415B}" dt="2025-01-13T21:17:21.664" v="2571" actId="1076"/>
          <ac:grpSpMkLst>
            <pc:docMk/>
            <pc:sldMk cId="693122004" sldId="286"/>
            <ac:grpSpMk id="28" creationId="{ABA1A900-17B8-69A9-009E-9598E1658042}"/>
          </ac:grpSpMkLst>
        </pc:grpChg>
        <pc:picChg chg="add mod modCrop">
          <ac:chgData name="이하나 윤" userId="f658f17427b35de9" providerId="LiveId" clId="{AC3E34A0-9B0A-43E1-82EA-BC09A55B415B}" dt="2025-01-13T21:16:00.675" v="2516" actId="164"/>
          <ac:picMkLst>
            <pc:docMk/>
            <pc:sldMk cId="693122004" sldId="286"/>
            <ac:picMk id="13" creationId="{67ED127A-0826-FF1E-F876-9B1322B702FE}"/>
          </ac:picMkLst>
        </pc:picChg>
        <pc:picChg chg="add mod">
          <ac:chgData name="이하나 윤" userId="f658f17427b35de9" providerId="LiveId" clId="{AC3E34A0-9B0A-43E1-82EA-BC09A55B415B}" dt="2025-01-13T21:15:57.111" v="2515" actId="164"/>
          <ac:picMkLst>
            <pc:docMk/>
            <pc:sldMk cId="693122004" sldId="286"/>
            <ac:picMk id="17" creationId="{04F96B45-9EF8-E87C-22CB-9A22ED54B23A}"/>
          </ac:picMkLst>
        </pc:picChg>
        <pc:cxnChg chg="add mod">
          <ac:chgData name="이하나 윤" userId="f658f17427b35de9" providerId="LiveId" clId="{AC3E34A0-9B0A-43E1-82EA-BC09A55B415B}" dt="2025-01-13T21:16:00.675" v="2516" actId="164"/>
          <ac:cxnSpMkLst>
            <pc:docMk/>
            <pc:sldMk cId="693122004" sldId="286"/>
            <ac:cxnSpMk id="7" creationId="{A286C0FD-57D0-1DC5-1D61-906E49CD7748}"/>
          </ac:cxnSpMkLst>
        </pc:cxnChg>
        <pc:cxnChg chg="add mod">
          <ac:chgData name="이하나 윤" userId="f658f17427b35de9" providerId="LiveId" clId="{AC3E34A0-9B0A-43E1-82EA-BC09A55B415B}" dt="2025-01-13T21:15:57.111" v="2515" actId="164"/>
          <ac:cxnSpMkLst>
            <pc:docMk/>
            <pc:sldMk cId="693122004" sldId="286"/>
            <ac:cxnSpMk id="16" creationId="{D5370736-5F34-71CB-953F-8665A20F95DF}"/>
          </ac:cxnSpMkLst>
        </pc:cxnChg>
      </pc:sldChg>
      <pc:sldChg chg="addSp modSp add del mod">
        <pc:chgData name="이하나 윤" userId="f658f17427b35de9" providerId="LiveId" clId="{AC3E34A0-9B0A-43E1-82EA-BC09A55B415B}" dt="2025-01-13T22:56:38.139" v="9544" actId="20577"/>
        <pc:sldMkLst>
          <pc:docMk/>
          <pc:sldMk cId="814940245" sldId="287"/>
        </pc:sldMkLst>
        <pc:spChg chg="mod">
          <ac:chgData name="이하나 윤" userId="f658f17427b35de9" providerId="LiveId" clId="{AC3E34A0-9B0A-43E1-82EA-BC09A55B415B}" dt="2025-01-13T21:19:33.274" v="2727" actId="20577"/>
          <ac:spMkLst>
            <pc:docMk/>
            <pc:sldMk cId="814940245" sldId="287"/>
            <ac:spMk id="2" creationId="{2E0816B4-2C93-D7AA-69FF-CE800D32DF0C}"/>
          </ac:spMkLst>
        </pc:spChg>
        <pc:spChg chg="mod">
          <ac:chgData name="이하나 윤" userId="f658f17427b35de9" providerId="LiveId" clId="{AC3E34A0-9B0A-43E1-82EA-BC09A55B415B}" dt="2025-01-13T22:56:28.654" v="9529" actId="20577"/>
          <ac:spMkLst>
            <pc:docMk/>
            <pc:sldMk cId="814940245" sldId="287"/>
            <ac:spMk id="3" creationId="{B28C34B6-0575-060A-1536-F4EEF5289700}"/>
          </ac:spMkLst>
        </pc:spChg>
        <pc:graphicFrameChg chg="add mod modGraphic">
          <ac:chgData name="이하나 윤" userId="f658f17427b35de9" providerId="LiveId" clId="{AC3E34A0-9B0A-43E1-82EA-BC09A55B415B}" dt="2025-01-13T22:56:38.139" v="9544" actId="20577"/>
          <ac:graphicFrameMkLst>
            <pc:docMk/>
            <pc:sldMk cId="814940245" sldId="287"/>
            <ac:graphicFrameMk id="5" creationId="{E424176E-085C-7984-C609-64233CAD911B}"/>
          </ac:graphicFrameMkLst>
        </pc:graphicFrameChg>
      </pc:sldChg>
      <pc:sldChg chg="addSp delSp modSp add mod">
        <pc:chgData name="이하나 윤" userId="f658f17427b35de9" providerId="LiveId" clId="{AC3E34A0-9B0A-43E1-82EA-BC09A55B415B}" dt="2025-01-13T22:27:51.832" v="9447" actId="113"/>
        <pc:sldMkLst>
          <pc:docMk/>
          <pc:sldMk cId="789599965" sldId="288"/>
        </pc:sldMkLst>
        <pc:spChg chg="mod">
          <ac:chgData name="이하나 윤" userId="f658f17427b35de9" providerId="LiveId" clId="{AC3E34A0-9B0A-43E1-82EA-BC09A55B415B}" dt="2025-01-13T21:37:42.107" v="4594" actId="20577"/>
          <ac:spMkLst>
            <pc:docMk/>
            <pc:sldMk cId="789599965" sldId="288"/>
            <ac:spMk id="2" creationId="{8409F890-6CE3-2E81-EA74-CF6D758C58B4}"/>
          </ac:spMkLst>
        </pc:spChg>
        <pc:spChg chg="mod">
          <ac:chgData name="이하나 윤" userId="f658f17427b35de9" providerId="LiveId" clId="{AC3E34A0-9B0A-43E1-82EA-BC09A55B415B}" dt="2025-01-13T22:27:51.832" v="9447" actId="113"/>
          <ac:spMkLst>
            <pc:docMk/>
            <pc:sldMk cId="789599965" sldId="288"/>
            <ac:spMk id="3" creationId="{7F0B6A77-C4EE-1960-3290-57320EFDEB92}"/>
          </ac:spMkLst>
        </pc:spChg>
        <pc:spChg chg="mod">
          <ac:chgData name="이하나 윤" userId="f658f17427b35de9" providerId="LiveId" clId="{AC3E34A0-9B0A-43E1-82EA-BC09A55B415B}" dt="2025-01-13T21:44:10.616" v="5722"/>
          <ac:spMkLst>
            <pc:docMk/>
            <pc:sldMk cId="789599965" sldId="288"/>
            <ac:spMk id="9" creationId="{861BE9E2-D1C7-EA1C-682C-CFC467A082C4}"/>
          </ac:spMkLst>
        </pc:spChg>
        <pc:spChg chg="add mod ord">
          <ac:chgData name="이하나 윤" userId="f658f17427b35de9" providerId="LiveId" clId="{AC3E34A0-9B0A-43E1-82EA-BC09A55B415B}" dt="2025-01-13T21:45:51.360" v="5746" actId="164"/>
          <ac:spMkLst>
            <pc:docMk/>
            <pc:sldMk cId="789599965" sldId="288"/>
            <ac:spMk id="16" creationId="{EEC39E38-7A17-669C-E3E5-FC4D1539319D}"/>
          </ac:spMkLst>
        </pc:spChg>
        <pc:spChg chg="add mod">
          <ac:chgData name="이하나 윤" userId="f658f17427b35de9" providerId="LiveId" clId="{AC3E34A0-9B0A-43E1-82EA-BC09A55B415B}" dt="2025-01-13T21:45:51.360" v="5746" actId="164"/>
          <ac:spMkLst>
            <pc:docMk/>
            <pc:sldMk cId="789599965" sldId="288"/>
            <ac:spMk id="17" creationId="{4FCB4234-F954-979F-CACE-8BD9D4145EAF}"/>
          </ac:spMkLst>
        </pc:spChg>
        <pc:spChg chg="mod">
          <ac:chgData name="이하나 윤" userId="f658f17427b35de9" providerId="LiveId" clId="{AC3E34A0-9B0A-43E1-82EA-BC09A55B415B}" dt="2025-01-13T21:46:09.817" v="5753"/>
          <ac:spMkLst>
            <pc:docMk/>
            <pc:sldMk cId="789599965" sldId="288"/>
            <ac:spMk id="20" creationId="{72B23C03-CCC0-1276-2DF6-32867016C8E6}"/>
          </ac:spMkLst>
        </pc:spChg>
        <pc:spChg chg="mod">
          <ac:chgData name="이하나 윤" userId="f658f17427b35de9" providerId="LiveId" clId="{AC3E34A0-9B0A-43E1-82EA-BC09A55B415B}" dt="2025-01-13T21:46:09.817" v="5753"/>
          <ac:spMkLst>
            <pc:docMk/>
            <pc:sldMk cId="789599965" sldId="288"/>
            <ac:spMk id="21" creationId="{404C3893-8433-BD1A-86B0-AB153DCE40AC}"/>
          </ac:spMkLst>
        </pc:spChg>
        <pc:spChg chg="mod">
          <ac:chgData name="이하나 윤" userId="f658f17427b35de9" providerId="LiveId" clId="{AC3E34A0-9B0A-43E1-82EA-BC09A55B415B}" dt="2025-01-13T21:46:16.899" v="5755"/>
          <ac:spMkLst>
            <pc:docMk/>
            <pc:sldMk cId="789599965" sldId="288"/>
            <ac:spMk id="23" creationId="{622EE1C6-6FAE-B743-F896-C26BE5456493}"/>
          </ac:spMkLst>
        </pc:spChg>
        <pc:spChg chg="mod">
          <ac:chgData name="이하나 윤" userId="f658f17427b35de9" providerId="LiveId" clId="{AC3E34A0-9B0A-43E1-82EA-BC09A55B415B}" dt="2025-01-13T21:46:16.899" v="5755"/>
          <ac:spMkLst>
            <pc:docMk/>
            <pc:sldMk cId="789599965" sldId="288"/>
            <ac:spMk id="24" creationId="{9C88AB20-C00C-DC22-B940-BA503A05AC59}"/>
          </ac:spMkLst>
        </pc:spChg>
        <pc:grpChg chg="mod topLvl">
          <ac:chgData name="이하나 윤" userId="f658f17427b35de9" providerId="LiveId" clId="{AC3E34A0-9B0A-43E1-82EA-BC09A55B415B}" dt="2025-01-13T21:48:34.676" v="5826" actId="164"/>
          <ac:grpSpMkLst>
            <pc:docMk/>
            <pc:sldMk cId="789599965" sldId="288"/>
            <ac:grpSpMk id="7" creationId="{6A7DA6B9-0CE8-5D0F-1101-0374F3CD1A46}"/>
          </ac:grpSpMkLst>
        </pc:grpChg>
        <pc:grpChg chg="add mod">
          <ac:chgData name="이하나 윤" userId="f658f17427b35de9" providerId="LiveId" clId="{AC3E34A0-9B0A-43E1-82EA-BC09A55B415B}" dt="2025-01-13T21:48:34.676" v="5826" actId="164"/>
          <ac:grpSpMkLst>
            <pc:docMk/>
            <pc:sldMk cId="789599965" sldId="288"/>
            <ac:grpSpMk id="18" creationId="{1BC181F8-B0D0-9554-0B9F-5759E223AA3B}"/>
          </ac:grpSpMkLst>
        </pc:grpChg>
        <pc:grpChg chg="add mod">
          <ac:chgData name="이하나 윤" userId="f658f17427b35de9" providerId="LiveId" clId="{AC3E34A0-9B0A-43E1-82EA-BC09A55B415B}" dt="2025-01-13T21:48:34.676" v="5826" actId="164"/>
          <ac:grpSpMkLst>
            <pc:docMk/>
            <pc:sldMk cId="789599965" sldId="288"/>
            <ac:grpSpMk id="19" creationId="{554CD3E1-7DA3-82B9-6F56-8EFDF785EA50}"/>
          </ac:grpSpMkLst>
        </pc:grpChg>
        <pc:grpChg chg="add mod">
          <ac:chgData name="이하나 윤" userId="f658f17427b35de9" providerId="LiveId" clId="{AC3E34A0-9B0A-43E1-82EA-BC09A55B415B}" dt="2025-01-13T21:48:34.676" v="5826" actId="164"/>
          <ac:grpSpMkLst>
            <pc:docMk/>
            <pc:sldMk cId="789599965" sldId="288"/>
            <ac:grpSpMk id="22" creationId="{C3F4CA30-B3C4-99C1-5ECD-7AC4D81DCA16}"/>
          </ac:grpSpMkLst>
        </pc:grpChg>
        <pc:grpChg chg="mod">
          <ac:chgData name="이하나 윤" userId="f658f17427b35de9" providerId="LiveId" clId="{AC3E34A0-9B0A-43E1-82EA-BC09A55B415B}" dt="2025-01-13T21:47:55.374" v="5799" actId="164"/>
          <ac:grpSpMkLst>
            <pc:docMk/>
            <pc:sldMk cId="789599965" sldId="288"/>
            <ac:grpSpMk id="35" creationId="{549C823B-84B1-6D93-374C-4739806750DA}"/>
          </ac:grpSpMkLst>
        </pc:grpChg>
        <pc:grpChg chg="mod">
          <ac:chgData name="이하나 윤" userId="f658f17427b35de9" providerId="LiveId" clId="{AC3E34A0-9B0A-43E1-82EA-BC09A55B415B}" dt="2025-01-13T21:47:55.374" v="5799" actId="164"/>
          <ac:grpSpMkLst>
            <pc:docMk/>
            <pc:sldMk cId="789599965" sldId="288"/>
            <ac:grpSpMk id="36" creationId="{13B50AE1-E9A7-CA01-862F-A57EC97042A2}"/>
          </ac:grpSpMkLst>
        </pc:grpChg>
        <pc:grpChg chg="add mod">
          <ac:chgData name="이하나 윤" userId="f658f17427b35de9" providerId="LiveId" clId="{AC3E34A0-9B0A-43E1-82EA-BC09A55B415B}" dt="2025-01-13T21:48:01.494" v="5804" actId="164"/>
          <ac:grpSpMkLst>
            <pc:docMk/>
            <pc:sldMk cId="789599965" sldId="288"/>
            <ac:grpSpMk id="37" creationId="{EF083C7C-D310-36D5-4318-DABAA4F27017}"/>
          </ac:grpSpMkLst>
        </pc:grpChg>
        <pc:grpChg chg="mod">
          <ac:chgData name="이하나 윤" userId="f658f17427b35de9" providerId="LiveId" clId="{AC3E34A0-9B0A-43E1-82EA-BC09A55B415B}" dt="2025-01-13T21:48:01.494" v="5804" actId="164"/>
          <ac:grpSpMkLst>
            <pc:docMk/>
            <pc:sldMk cId="789599965" sldId="288"/>
            <ac:grpSpMk id="47" creationId="{6303FAA5-5B6F-1559-38AF-6225BC7025DA}"/>
          </ac:grpSpMkLst>
        </pc:grpChg>
        <pc:grpChg chg="add mod">
          <ac:chgData name="이하나 윤" userId="f658f17427b35de9" providerId="LiveId" clId="{AC3E34A0-9B0A-43E1-82EA-BC09A55B415B}" dt="2025-01-13T21:48:34.676" v="5826" actId="164"/>
          <ac:grpSpMkLst>
            <pc:docMk/>
            <pc:sldMk cId="789599965" sldId="288"/>
            <ac:grpSpMk id="55" creationId="{C79AE3E6-CA33-CAE3-B443-A22C1A4292F5}"/>
          </ac:grpSpMkLst>
        </pc:grpChg>
        <pc:grpChg chg="mod">
          <ac:chgData name="이하나 윤" userId="f658f17427b35de9" providerId="LiveId" clId="{AC3E34A0-9B0A-43E1-82EA-BC09A55B415B}" dt="2025-01-13T21:48:34.676" v="5826" actId="164"/>
          <ac:grpSpMkLst>
            <pc:docMk/>
            <pc:sldMk cId="789599965" sldId="288"/>
            <ac:grpSpMk id="59" creationId="{AB70CB57-CEF3-6CBE-95AA-C29BCFD8A670}"/>
          </ac:grpSpMkLst>
        </pc:grpChg>
        <pc:grpChg chg="add mod">
          <ac:chgData name="이하나 윤" userId="f658f17427b35de9" providerId="LiveId" clId="{AC3E34A0-9B0A-43E1-82EA-BC09A55B415B}" dt="2025-01-13T21:48:48.869" v="5828" actId="1076"/>
          <ac:grpSpMkLst>
            <pc:docMk/>
            <pc:sldMk cId="789599965" sldId="288"/>
            <ac:grpSpMk id="67" creationId="{D5756286-E79F-E041-473C-572B381E13E6}"/>
          </ac:grpSpMkLst>
        </pc:grpChg>
        <pc:picChg chg="mod ord">
          <ac:chgData name="이하나 윤" userId="f658f17427b35de9" providerId="LiveId" clId="{AC3E34A0-9B0A-43E1-82EA-BC09A55B415B}" dt="2025-01-13T21:46:38.304" v="5761" actId="170"/>
          <ac:picMkLst>
            <pc:docMk/>
            <pc:sldMk cId="789599965" sldId="288"/>
            <ac:picMk id="11" creationId="{CFEDA303-4DAF-5137-B0A4-95C58B6B57B1}"/>
          </ac:picMkLst>
        </pc:picChg>
        <pc:inkChg chg="add mod">
          <ac:chgData name="이하나 윤" userId="f658f17427b35de9" providerId="LiveId" clId="{AC3E34A0-9B0A-43E1-82EA-BC09A55B415B}" dt="2025-01-13T21:47:16.226" v="5773"/>
          <ac:inkMkLst>
            <pc:docMk/>
            <pc:sldMk cId="789599965" sldId="288"/>
            <ac:inkMk id="25" creationId="{87BD0DF7-9417-D666-93BE-71DCB3EC18A6}"/>
          </ac:inkMkLst>
        </pc:inkChg>
        <pc:inkChg chg="add mod">
          <ac:chgData name="이하나 윤" userId="f658f17427b35de9" providerId="LiveId" clId="{AC3E34A0-9B0A-43E1-82EA-BC09A55B415B}" dt="2025-01-13T21:47:16.226" v="5773"/>
          <ac:inkMkLst>
            <pc:docMk/>
            <pc:sldMk cId="789599965" sldId="288"/>
            <ac:inkMk id="26" creationId="{ECF22B5A-7C9C-2AC8-5546-3D6E1C037603}"/>
          </ac:inkMkLst>
        </pc:inkChg>
        <pc:inkChg chg="add mod">
          <ac:chgData name="이하나 윤" userId="f658f17427b35de9" providerId="LiveId" clId="{AC3E34A0-9B0A-43E1-82EA-BC09A55B415B}" dt="2025-01-13T21:47:16.226" v="5773"/>
          <ac:inkMkLst>
            <pc:docMk/>
            <pc:sldMk cId="789599965" sldId="288"/>
            <ac:inkMk id="27" creationId="{97BCAFAB-EC2E-DCB1-56E4-91059E02DEDB}"/>
          </ac:inkMkLst>
        </pc:inkChg>
        <pc:inkChg chg="add mod">
          <ac:chgData name="이하나 윤" userId="f658f17427b35de9" providerId="LiveId" clId="{AC3E34A0-9B0A-43E1-82EA-BC09A55B415B}" dt="2025-01-13T21:47:20.561" v="5774" actId="164"/>
          <ac:inkMkLst>
            <pc:docMk/>
            <pc:sldMk cId="789599965" sldId="288"/>
            <ac:inkMk id="29" creationId="{109A9236-9B10-EEBD-F2BA-FB84857CD390}"/>
          </ac:inkMkLst>
        </pc:inkChg>
        <pc:inkChg chg="add mod">
          <ac:chgData name="이하나 윤" userId="f658f17427b35de9" providerId="LiveId" clId="{AC3E34A0-9B0A-43E1-82EA-BC09A55B415B}" dt="2025-01-13T21:47:55.374" v="5799" actId="164"/>
          <ac:inkMkLst>
            <pc:docMk/>
            <pc:sldMk cId="789599965" sldId="288"/>
            <ac:inkMk id="30" creationId="{4DC1ED64-3833-F6A2-8BA9-2E5A8BCFF1C1}"/>
          </ac:inkMkLst>
        </pc:inkChg>
        <pc:inkChg chg="add mod">
          <ac:chgData name="이하나 윤" userId="f658f17427b35de9" providerId="LiveId" clId="{AC3E34A0-9B0A-43E1-82EA-BC09A55B415B}" dt="2025-01-13T21:47:20.561" v="5774" actId="164"/>
          <ac:inkMkLst>
            <pc:docMk/>
            <pc:sldMk cId="789599965" sldId="288"/>
            <ac:inkMk id="32" creationId="{C90FF23D-A7DF-CE4E-8340-6E4574375A28}"/>
          </ac:inkMkLst>
        </pc:inkChg>
        <pc:inkChg chg="add mod">
          <ac:chgData name="이하나 윤" userId="f658f17427b35de9" providerId="LiveId" clId="{AC3E34A0-9B0A-43E1-82EA-BC09A55B415B}" dt="2025-01-13T21:47:16.226" v="5773"/>
          <ac:inkMkLst>
            <pc:docMk/>
            <pc:sldMk cId="789599965" sldId="288"/>
            <ac:inkMk id="33" creationId="{01EE957C-D22A-DB66-FD24-44B26D6956F6}"/>
          </ac:inkMkLst>
        </pc:inkChg>
        <pc:inkChg chg="add mod">
          <ac:chgData name="이하나 윤" userId="f658f17427b35de9" providerId="LiveId" clId="{AC3E34A0-9B0A-43E1-82EA-BC09A55B415B}" dt="2025-01-13T21:47:16.226" v="5773"/>
          <ac:inkMkLst>
            <pc:docMk/>
            <pc:sldMk cId="789599965" sldId="288"/>
            <ac:inkMk id="34" creationId="{4C0960E7-F458-0F65-B8C3-B8A8949BA778}"/>
          </ac:inkMkLst>
        </pc:inkChg>
        <pc:inkChg chg="add mod">
          <ac:chgData name="이하나 윤" userId="f658f17427b35de9" providerId="LiveId" clId="{AC3E34A0-9B0A-43E1-82EA-BC09A55B415B}" dt="2025-01-13T21:47:38.997" v="5787"/>
          <ac:inkMkLst>
            <pc:docMk/>
            <pc:sldMk cId="789599965" sldId="288"/>
            <ac:inkMk id="40" creationId="{793937F3-AD81-4C84-4CBD-9AEC754A98F1}"/>
          </ac:inkMkLst>
        </pc:inkChg>
        <pc:inkChg chg="add mod">
          <ac:chgData name="이하나 윤" userId="f658f17427b35de9" providerId="LiveId" clId="{AC3E34A0-9B0A-43E1-82EA-BC09A55B415B}" dt="2025-01-13T21:47:38.997" v="5787"/>
          <ac:inkMkLst>
            <pc:docMk/>
            <pc:sldMk cId="789599965" sldId="288"/>
            <ac:inkMk id="41" creationId="{BC1F09BD-E279-395F-A1A8-DD22CA9D5064}"/>
          </ac:inkMkLst>
        </pc:inkChg>
        <pc:inkChg chg="add mod">
          <ac:chgData name="이하나 윤" userId="f658f17427b35de9" providerId="LiveId" clId="{AC3E34A0-9B0A-43E1-82EA-BC09A55B415B}" dt="2025-01-13T21:47:38.997" v="5787"/>
          <ac:inkMkLst>
            <pc:docMk/>
            <pc:sldMk cId="789599965" sldId="288"/>
            <ac:inkMk id="42" creationId="{4CDE5C2A-81D1-75B2-BEDB-5923F301CC33}"/>
          </ac:inkMkLst>
        </pc:inkChg>
        <pc:inkChg chg="add mod">
          <ac:chgData name="이하나 윤" userId="f658f17427b35de9" providerId="LiveId" clId="{AC3E34A0-9B0A-43E1-82EA-BC09A55B415B}" dt="2025-01-13T21:47:38.997" v="5787"/>
          <ac:inkMkLst>
            <pc:docMk/>
            <pc:sldMk cId="789599965" sldId="288"/>
            <ac:inkMk id="43" creationId="{5C03465B-26C8-4EE0-2050-9FF2E916B5FF}"/>
          </ac:inkMkLst>
        </pc:inkChg>
        <pc:inkChg chg="add mod">
          <ac:chgData name="이하나 윤" userId="f658f17427b35de9" providerId="LiveId" clId="{AC3E34A0-9B0A-43E1-82EA-BC09A55B415B}" dt="2025-01-13T21:47:55.374" v="5799" actId="164"/>
          <ac:inkMkLst>
            <pc:docMk/>
            <pc:sldMk cId="789599965" sldId="288"/>
            <ac:inkMk id="44" creationId="{A0D725A9-88A3-3AA2-28D9-257813FD4F80}"/>
          </ac:inkMkLst>
        </pc:inkChg>
        <pc:inkChg chg="add mod">
          <ac:chgData name="이하나 윤" userId="f658f17427b35de9" providerId="LiveId" clId="{AC3E34A0-9B0A-43E1-82EA-BC09A55B415B}" dt="2025-01-13T21:47:55.374" v="5799" actId="164"/>
          <ac:inkMkLst>
            <pc:docMk/>
            <pc:sldMk cId="789599965" sldId="288"/>
            <ac:inkMk id="45" creationId="{5AAD1AC0-7A1A-C799-2320-A884C5E8D424}"/>
          </ac:inkMkLst>
        </pc:inkChg>
        <pc:inkChg chg="add mod">
          <ac:chgData name="이하나 윤" userId="f658f17427b35de9" providerId="LiveId" clId="{AC3E34A0-9B0A-43E1-82EA-BC09A55B415B}" dt="2025-01-13T21:47:38.997" v="5787"/>
          <ac:inkMkLst>
            <pc:docMk/>
            <pc:sldMk cId="789599965" sldId="288"/>
            <ac:inkMk id="46" creationId="{FA839485-EC5B-4741-0BF5-5CC5F5D76DA6}"/>
          </ac:inkMkLst>
        </pc:inkChg>
        <pc:inkChg chg="add mod">
          <ac:chgData name="이하나 윤" userId="f658f17427b35de9" providerId="LiveId" clId="{AC3E34A0-9B0A-43E1-82EA-BC09A55B415B}" dt="2025-01-13T21:48:16.785" v="5813"/>
          <ac:inkMkLst>
            <pc:docMk/>
            <pc:sldMk cId="789599965" sldId="288"/>
            <ac:inkMk id="48" creationId="{D1481ED4-649B-C942-F44D-21FA9DDD8D40}"/>
          </ac:inkMkLst>
        </pc:inkChg>
        <pc:inkChg chg="add mod">
          <ac:chgData name="이하나 윤" userId="f658f17427b35de9" providerId="LiveId" clId="{AC3E34A0-9B0A-43E1-82EA-BC09A55B415B}" dt="2025-01-13T21:48:16.785" v="5813"/>
          <ac:inkMkLst>
            <pc:docMk/>
            <pc:sldMk cId="789599965" sldId="288"/>
            <ac:inkMk id="49" creationId="{7BCC48B7-6E83-2CF2-E63C-2BB1CE300A22}"/>
          </ac:inkMkLst>
        </pc:inkChg>
        <pc:inkChg chg="add mod">
          <ac:chgData name="이하나 윤" userId="f658f17427b35de9" providerId="LiveId" clId="{AC3E34A0-9B0A-43E1-82EA-BC09A55B415B}" dt="2025-01-13T21:48:16.785" v="5813"/>
          <ac:inkMkLst>
            <pc:docMk/>
            <pc:sldMk cId="789599965" sldId="288"/>
            <ac:inkMk id="50" creationId="{C5AFB120-C907-D9DF-4360-E4465984334A}"/>
          </ac:inkMkLst>
        </pc:inkChg>
        <pc:inkChg chg="add mod">
          <ac:chgData name="이하나 윤" userId="f658f17427b35de9" providerId="LiveId" clId="{AC3E34A0-9B0A-43E1-82EA-BC09A55B415B}" dt="2025-01-13T21:48:16.785" v="5813"/>
          <ac:inkMkLst>
            <pc:docMk/>
            <pc:sldMk cId="789599965" sldId="288"/>
            <ac:inkMk id="51" creationId="{E946904B-B619-0926-9AE8-94DFAFD6C1B7}"/>
          </ac:inkMkLst>
        </pc:inkChg>
        <pc:inkChg chg="add del mod">
          <ac:chgData name="이하나 윤" userId="f658f17427b35de9" providerId="LiveId" clId="{AC3E34A0-9B0A-43E1-82EA-BC09A55B415B}" dt="2025-01-13T21:48:16.785" v="5813"/>
          <ac:inkMkLst>
            <pc:docMk/>
            <pc:sldMk cId="789599965" sldId="288"/>
            <ac:inkMk id="52" creationId="{B6E2A169-2FE7-B0F9-89C9-F1A3BA405B75}"/>
          </ac:inkMkLst>
        </pc:inkChg>
        <pc:inkChg chg="add mod">
          <ac:chgData name="이하나 윤" userId="f658f17427b35de9" providerId="LiveId" clId="{AC3E34A0-9B0A-43E1-82EA-BC09A55B415B}" dt="2025-01-13T21:48:16.785" v="5813"/>
          <ac:inkMkLst>
            <pc:docMk/>
            <pc:sldMk cId="789599965" sldId="288"/>
            <ac:inkMk id="56" creationId="{0D659E56-DD0E-CA4D-56BC-40D0109529A1}"/>
          </ac:inkMkLst>
        </pc:inkChg>
        <pc:inkChg chg="add mod">
          <ac:chgData name="이하나 윤" userId="f658f17427b35de9" providerId="LiveId" clId="{AC3E34A0-9B0A-43E1-82EA-BC09A55B415B}" dt="2025-01-13T21:48:34.676" v="5826" actId="164"/>
          <ac:inkMkLst>
            <pc:docMk/>
            <pc:sldMk cId="789599965" sldId="288"/>
            <ac:inkMk id="63" creationId="{C2E9204B-6182-A64D-63E8-5AD25F3C2B50}"/>
          </ac:inkMkLst>
        </pc:inkChg>
        <pc:inkChg chg="add mod">
          <ac:chgData name="이하나 윤" userId="f658f17427b35de9" providerId="LiveId" clId="{AC3E34A0-9B0A-43E1-82EA-BC09A55B415B}" dt="2025-01-13T21:48:34.676" v="5826" actId="164"/>
          <ac:inkMkLst>
            <pc:docMk/>
            <pc:sldMk cId="789599965" sldId="288"/>
            <ac:inkMk id="66" creationId="{AF52BAFF-A349-0517-2DA5-DEDB26062C6A}"/>
          </ac:inkMkLst>
        </pc:inkChg>
        <pc:cxnChg chg="mod">
          <ac:chgData name="이하나 윤" userId="f658f17427b35de9" providerId="LiveId" clId="{AC3E34A0-9B0A-43E1-82EA-BC09A55B415B}" dt="2025-01-13T21:44:10.616" v="5722"/>
          <ac:cxnSpMkLst>
            <pc:docMk/>
            <pc:sldMk cId="789599965" sldId="288"/>
            <ac:cxnSpMk id="10" creationId="{17007123-C6CA-437A-3106-98AC4051E2ED}"/>
          </ac:cxnSpMkLst>
        </pc:cxnChg>
      </pc:sldChg>
      <pc:sldChg chg="new del">
        <pc:chgData name="이하나 윤" userId="f658f17427b35de9" providerId="LiveId" clId="{AC3E34A0-9B0A-43E1-82EA-BC09A55B415B}" dt="2025-01-13T21:49:08.063" v="5830" actId="680"/>
        <pc:sldMkLst>
          <pc:docMk/>
          <pc:sldMk cId="1947003668" sldId="289"/>
        </pc:sldMkLst>
      </pc:sldChg>
      <pc:sldChg chg="delSp modSp add mod ord">
        <pc:chgData name="이하나 윤" userId="f658f17427b35de9" providerId="LiveId" clId="{AC3E34A0-9B0A-43E1-82EA-BC09A55B415B}" dt="2025-01-13T22:23:47.096" v="9357"/>
        <pc:sldMkLst>
          <pc:docMk/>
          <pc:sldMk cId="3282391922" sldId="289"/>
        </pc:sldMkLst>
        <pc:spChg chg="mod">
          <ac:chgData name="이하나 윤" userId="f658f17427b35de9" providerId="LiveId" clId="{AC3E34A0-9B0A-43E1-82EA-BC09A55B415B}" dt="2025-01-13T21:49:46.811" v="5866" actId="20577"/>
          <ac:spMkLst>
            <pc:docMk/>
            <pc:sldMk cId="3282391922" sldId="289"/>
            <ac:spMk id="2" creationId="{287A7C1F-F535-4B72-8ED2-CC4C1E21BD4D}"/>
          </ac:spMkLst>
        </pc:spChg>
        <pc:spChg chg="mod">
          <ac:chgData name="이하나 윤" userId="f658f17427b35de9" providerId="LiveId" clId="{AC3E34A0-9B0A-43E1-82EA-BC09A55B415B}" dt="2025-01-13T21:54:22.853" v="6806" actId="20577"/>
          <ac:spMkLst>
            <pc:docMk/>
            <pc:sldMk cId="3282391922" sldId="289"/>
            <ac:spMk id="3" creationId="{70D122B1-B773-9EF9-D870-37BBBCBEC632}"/>
          </ac:spMkLst>
        </pc:spChg>
      </pc:sldChg>
      <pc:sldChg chg="addSp delSp modSp add mod ord">
        <pc:chgData name="이하나 윤" userId="f658f17427b35de9" providerId="LiveId" clId="{AC3E34A0-9B0A-43E1-82EA-BC09A55B415B}" dt="2025-01-13T22:23:47.096" v="9357"/>
        <pc:sldMkLst>
          <pc:docMk/>
          <pc:sldMk cId="227138047" sldId="290"/>
        </pc:sldMkLst>
        <pc:spChg chg="mod">
          <ac:chgData name="이하나 윤" userId="f658f17427b35de9" providerId="LiveId" clId="{AC3E34A0-9B0A-43E1-82EA-BC09A55B415B}" dt="2025-01-13T21:54:50.524" v="6840" actId="20577"/>
          <ac:spMkLst>
            <pc:docMk/>
            <pc:sldMk cId="227138047" sldId="290"/>
            <ac:spMk id="2" creationId="{06A26A31-7BBF-33A1-7A5F-6EB56C2A0127}"/>
          </ac:spMkLst>
        </pc:spChg>
        <pc:spChg chg="mod">
          <ac:chgData name="이하나 윤" userId="f658f17427b35de9" providerId="LiveId" clId="{AC3E34A0-9B0A-43E1-82EA-BC09A55B415B}" dt="2025-01-13T22:07:48.575" v="7637" actId="20577"/>
          <ac:spMkLst>
            <pc:docMk/>
            <pc:sldMk cId="227138047" sldId="290"/>
            <ac:spMk id="3" creationId="{C9F686C6-DBCB-C8F6-1A5B-C8D5308EA1E1}"/>
          </ac:spMkLst>
        </pc:spChg>
        <pc:spChg chg="mod">
          <ac:chgData name="이하나 윤" userId="f658f17427b35de9" providerId="LiveId" clId="{AC3E34A0-9B0A-43E1-82EA-BC09A55B415B}" dt="2025-01-13T22:00:02.223" v="7356" actId="164"/>
          <ac:spMkLst>
            <pc:docMk/>
            <pc:sldMk cId="227138047" sldId="290"/>
            <ac:spMk id="7" creationId="{2428CBB8-54B5-91E5-3324-A002FA38E45A}"/>
          </ac:spMkLst>
        </pc:spChg>
        <pc:spChg chg="mod">
          <ac:chgData name="이하나 윤" userId="f658f17427b35de9" providerId="LiveId" clId="{AC3E34A0-9B0A-43E1-82EA-BC09A55B415B}" dt="2025-01-13T22:00:02.223" v="7356" actId="164"/>
          <ac:spMkLst>
            <pc:docMk/>
            <pc:sldMk cId="227138047" sldId="290"/>
            <ac:spMk id="8" creationId="{D3F188B1-210D-E643-6D21-5A3A6405CC1E}"/>
          </ac:spMkLst>
        </pc:spChg>
        <pc:spChg chg="mod">
          <ac:chgData name="이하나 윤" userId="f658f17427b35de9" providerId="LiveId" clId="{AC3E34A0-9B0A-43E1-82EA-BC09A55B415B}" dt="2025-01-13T22:02:30.101" v="7396" actId="1076"/>
          <ac:spMkLst>
            <pc:docMk/>
            <pc:sldMk cId="227138047" sldId="290"/>
            <ac:spMk id="17" creationId="{A7BCFC36-213B-8CB5-B614-A7380294E34E}"/>
          </ac:spMkLst>
        </pc:spChg>
        <pc:spChg chg="mod">
          <ac:chgData name="이하나 윤" userId="f658f17427b35de9" providerId="LiveId" clId="{AC3E34A0-9B0A-43E1-82EA-BC09A55B415B}" dt="2025-01-13T21:56:24.426" v="7165"/>
          <ac:spMkLst>
            <pc:docMk/>
            <pc:sldMk cId="227138047" sldId="290"/>
            <ac:spMk id="18" creationId="{3BBE9D91-5DE8-93C2-3387-6495DEB1DABD}"/>
          </ac:spMkLst>
        </pc:spChg>
        <pc:spChg chg="add mod">
          <ac:chgData name="이하나 윤" userId="f658f17427b35de9" providerId="LiveId" clId="{AC3E34A0-9B0A-43E1-82EA-BC09A55B415B}" dt="2025-01-13T22:00:02.223" v="7356" actId="164"/>
          <ac:spMkLst>
            <pc:docMk/>
            <pc:sldMk cId="227138047" sldId="290"/>
            <ac:spMk id="74" creationId="{DEE69C84-0C2B-D2F1-1F1A-660CEEA82973}"/>
          </ac:spMkLst>
        </pc:spChg>
        <pc:spChg chg="add mod">
          <ac:chgData name="이하나 윤" userId="f658f17427b35de9" providerId="LiveId" clId="{AC3E34A0-9B0A-43E1-82EA-BC09A55B415B}" dt="2025-01-13T22:00:02.223" v="7356" actId="164"/>
          <ac:spMkLst>
            <pc:docMk/>
            <pc:sldMk cId="227138047" sldId="290"/>
            <ac:spMk id="75" creationId="{F1D41758-AC8B-2E6D-D044-534F05006523}"/>
          </ac:spMkLst>
        </pc:spChg>
        <pc:spChg chg="add mod">
          <ac:chgData name="이하나 윤" userId="f658f17427b35de9" providerId="LiveId" clId="{AC3E34A0-9B0A-43E1-82EA-BC09A55B415B}" dt="2025-01-13T22:01:57.468" v="7383" actId="164"/>
          <ac:spMkLst>
            <pc:docMk/>
            <pc:sldMk cId="227138047" sldId="290"/>
            <ac:spMk id="99" creationId="{CA616BA2-D3EC-F8C9-C367-DDCC2BE40007}"/>
          </ac:spMkLst>
        </pc:spChg>
        <pc:spChg chg="mod">
          <ac:chgData name="이하나 윤" userId="f658f17427b35de9" providerId="LiveId" clId="{AC3E34A0-9B0A-43E1-82EA-BC09A55B415B}" dt="2025-01-13T22:01:09.898" v="7375"/>
          <ac:spMkLst>
            <pc:docMk/>
            <pc:sldMk cId="227138047" sldId="290"/>
            <ac:spMk id="103" creationId="{7A653F38-86A8-87F3-0B90-45E438380A1A}"/>
          </ac:spMkLst>
        </pc:spChg>
        <pc:spChg chg="add mod">
          <ac:chgData name="이하나 윤" userId="f658f17427b35de9" providerId="LiveId" clId="{AC3E34A0-9B0A-43E1-82EA-BC09A55B415B}" dt="2025-01-13T22:01:57.468" v="7383" actId="164"/>
          <ac:spMkLst>
            <pc:docMk/>
            <pc:sldMk cId="227138047" sldId="290"/>
            <ac:spMk id="126" creationId="{F8F35CC7-EAA9-591C-B546-9599330CA743}"/>
          </ac:spMkLst>
        </pc:spChg>
        <pc:spChg chg="add mod">
          <ac:chgData name="이하나 윤" userId="f658f17427b35de9" providerId="LiveId" clId="{AC3E34A0-9B0A-43E1-82EA-BC09A55B415B}" dt="2025-01-13T22:03:47.796" v="7429" actId="164"/>
          <ac:spMkLst>
            <pc:docMk/>
            <pc:sldMk cId="227138047" sldId="290"/>
            <ac:spMk id="148" creationId="{71339652-76F3-B17C-568C-5C94D03B06A5}"/>
          </ac:spMkLst>
        </pc:spChg>
        <pc:spChg chg="add mod">
          <ac:chgData name="이하나 윤" userId="f658f17427b35de9" providerId="LiveId" clId="{AC3E34A0-9B0A-43E1-82EA-BC09A55B415B}" dt="2025-01-13T22:03:47.796" v="7429" actId="164"/>
          <ac:spMkLst>
            <pc:docMk/>
            <pc:sldMk cId="227138047" sldId="290"/>
            <ac:spMk id="149" creationId="{7232B870-E309-3B13-25F3-2592679B5EC7}"/>
          </ac:spMkLst>
        </pc:spChg>
        <pc:grpChg chg="mod">
          <ac:chgData name="이하나 윤" userId="f658f17427b35de9" providerId="LiveId" clId="{AC3E34A0-9B0A-43E1-82EA-BC09A55B415B}" dt="2025-01-13T22:00:19.750" v="7363" actId="164"/>
          <ac:grpSpMkLst>
            <pc:docMk/>
            <pc:sldMk cId="227138047" sldId="290"/>
            <ac:grpSpMk id="5" creationId="{D6D79DE8-E6AC-522C-8606-13DD4D9E3415}"/>
          </ac:grpSpMkLst>
        </pc:grpChg>
        <pc:grpChg chg="mod">
          <ac:chgData name="이하나 윤" userId="f658f17427b35de9" providerId="LiveId" clId="{AC3E34A0-9B0A-43E1-82EA-BC09A55B415B}" dt="2025-01-13T22:01:57.468" v="7383" actId="164"/>
          <ac:grpSpMkLst>
            <pc:docMk/>
            <pc:sldMk cId="227138047" sldId="290"/>
            <ac:grpSpMk id="15" creationId="{C591C228-E714-887C-891C-F0F217D89650}"/>
          </ac:grpSpMkLst>
        </pc:grpChg>
        <pc:grpChg chg="mod">
          <ac:chgData name="이하나 윤" userId="f658f17427b35de9" providerId="LiveId" clId="{AC3E34A0-9B0A-43E1-82EA-BC09A55B415B}" dt="2025-01-13T22:00:02.223" v="7356" actId="164"/>
          <ac:grpSpMkLst>
            <pc:docMk/>
            <pc:sldMk cId="227138047" sldId="290"/>
            <ac:grpSpMk id="55" creationId="{A1200697-8C21-BF96-2FA9-000004812758}"/>
          </ac:grpSpMkLst>
        </pc:grpChg>
        <pc:grpChg chg="mod">
          <ac:chgData name="이하나 윤" userId="f658f17427b35de9" providerId="LiveId" clId="{AC3E34A0-9B0A-43E1-82EA-BC09A55B415B}" dt="2025-01-13T22:00:02.223" v="7356" actId="164"/>
          <ac:grpSpMkLst>
            <pc:docMk/>
            <pc:sldMk cId="227138047" sldId="290"/>
            <ac:grpSpMk id="70" creationId="{3130DD10-E6BB-CAB5-50BE-EDA7CD537DC4}"/>
          </ac:grpSpMkLst>
        </pc:grpChg>
        <pc:grpChg chg="add mod">
          <ac:chgData name="이하나 윤" userId="f658f17427b35de9" providerId="LiveId" clId="{AC3E34A0-9B0A-43E1-82EA-BC09A55B415B}" dt="2025-01-13T22:00:19.750" v="7363" actId="164"/>
          <ac:grpSpMkLst>
            <pc:docMk/>
            <pc:sldMk cId="227138047" sldId="290"/>
            <ac:grpSpMk id="71" creationId="{03BCA1D2-7C8E-AE6F-782F-CEEA2BD0D021}"/>
          </ac:grpSpMkLst>
        </pc:grpChg>
        <pc:grpChg chg="add mod">
          <ac:chgData name="이하나 윤" userId="f658f17427b35de9" providerId="LiveId" clId="{AC3E34A0-9B0A-43E1-82EA-BC09A55B415B}" dt="2025-01-13T22:00:19.750" v="7363" actId="164"/>
          <ac:grpSpMkLst>
            <pc:docMk/>
            <pc:sldMk cId="227138047" sldId="290"/>
            <ac:grpSpMk id="76" creationId="{17586F73-2213-4134-E817-52C231E88F0D}"/>
          </ac:grpSpMkLst>
        </pc:grpChg>
        <pc:grpChg chg="add mod">
          <ac:chgData name="이하나 윤" userId="f658f17427b35de9" providerId="LiveId" clId="{AC3E34A0-9B0A-43E1-82EA-BC09A55B415B}" dt="2025-01-13T22:01:57.468" v="7383" actId="164"/>
          <ac:grpSpMkLst>
            <pc:docMk/>
            <pc:sldMk cId="227138047" sldId="290"/>
            <ac:grpSpMk id="78" creationId="{BD7D2D11-6DA5-9A0E-3991-0DAD2FEE6754}"/>
          </ac:grpSpMkLst>
        </pc:grpChg>
        <pc:grpChg chg="mod">
          <ac:chgData name="이하나 윤" userId="f658f17427b35de9" providerId="LiveId" clId="{AC3E34A0-9B0A-43E1-82EA-BC09A55B415B}" dt="2025-01-13T22:00:10.718" v="7359"/>
          <ac:grpSpMkLst>
            <pc:docMk/>
            <pc:sldMk cId="227138047" sldId="290"/>
            <ac:grpSpMk id="81" creationId="{D91B203A-A4E6-B1C8-FC2E-91832FE90340}"/>
          </ac:grpSpMkLst>
        </pc:grpChg>
        <pc:grpChg chg="mod">
          <ac:chgData name="이하나 윤" userId="f658f17427b35de9" providerId="LiveId" clId="{AC3E34A0-9B0A-43E1-82EA-BC09A55B415B}" dt="2025-01-13T22:00:10.718" v="7359"/>
          <ac:grpSpMkLst>
            <pc:docMk/>
            <pc:sldMk cId="227138047" sldId="290"/>
            <ac:grpSpMk id="82" creationId="{A765D402-FBD7-22CA-0AA4-AF9413CE53E2}"/>
          </ac:grpSpMkLst>
        </pc:grpChg>
        <pc:grpChg chg="add mod">
          <ac:chgData name="이하나 윤" userId="f658f17427b35de9" providerId="LiveId" clId="{AC3E34A0-9B0A-43E1-82EA-BC09A55B415B}" dt="2025-01-13T22:03:55.327" v="7430" actId="1076"/>
          <ac:grpSpMkLst>
            <pc:docMk/>
            <pc:sldMk cId="227138047" sldId="290"/>
            <ac:grpSpMk id="98" creationId="{E3B5E437-0CF4-B705-10E0-375AA1AB84F0}"/>
          </ac:grpSpMkLst>
        </pc:grpChg>
        <pc:grpChg chg="mod topLvl">
          <ac:chgData name="이하나 윤" userId="f658f17427b35de9" providerId="LiveId" clId="{AC3E34A0-9B0A-43E1-82EA-BC09A55B415B}" dt="2025-01-13T22:01:57.468" v="7383" actId="164"/>
          <ac:grpSpMkLst>
            <pc:docMk/>
            <pc:sldMk cId="227138047" sldId="290"/>
            <ac:grpSpMk id="101" creationId="{3E4B9138-88E4-0404-687D-4790DFE1AD79}"/>
          </ac:grpSpMkLst>
        </pc:grpChg>
        <pc:grpChg chg="add mod">
          <ac:chgData name="이하나 윤" userId="f658f17427b35de9" providerId="LiveId" clId="{AC3E34A0-9B0A-43E1-82EA-BC09A55B415B}" dt="2025-01-13T22:01:57.468" v="7383" actId="164"/>
          <ac:grpSpMkLst>
            <pc:docMk/>
            <pc:sldMk cId="227138047" sldId="290"/>
            <ac:grpSpMk id="106" creationId="{50297221-E3E1-8053-1AB5-B4BF6C44A66B}"/>
          </ac:grpSpMkLst>
        </pc:grpChg>
        <pc:grpChg chg="mod">
          <ac:chgData name="이하나 윤" userId="f658f17427b35de9" providerId="LiveId" clId="{AC3E34A0-9B0A-43E1-82EA-BC09A55B415B}" dt="2025-01-13T22:01:09.898" v="7375"/>
          <ac:grpSpMkLst>
            <pc:docMk/>
            <pc:sldMk cId="227138047" sldId="290"/>
            <ac:grpSpMk id="109" creationId="{D6D182D2-54F8-F627-2984-193EE0A46338}"/>
          </ac:grpSpMkLst>
        </pc:grpChg>
        <pc:grpChg chg="mod">
          <ac:chgData name="이하나 윤" userId="f658f17427b35de9" providerId="LiveId" clId="{AC3E34A0-9B0A-43E1-82EA-BC09A55B415B}" dt="2025-01-13T22:01:09.898" v="7375"/>
          <ac:grpSpMkLst>
            <pc:docMk/>
            <pc:sldMk cId="227138047" sldId="290"/>
            <ac:grpSpMk id="110" creationId="{A5472656-A490-D649-82B7-916976AA5C7A}"/>
          </ac:grpSpMkLst>
        </pc:grpChg>
        <pc:grpChg chg="add mod">
          <ac:chgData name="이하나 윤" userId="f658f17427b35de9" providerId="LiveId" clId="{AC3E34A0-9B0A-43E1-82EA-BC09A55B415B}" dt="2025-01-13T22:01:57.468" v="7383" actId="164"/>
          <ac:grpSpMkLst>
            <pc:docMk/>
            <pc:sldMk cId="227138047" sldId="290"/>
            <ac:grpSpMk id="127" creationId="{54FDA622-57CD-5BB0-9858-108962CDBD06}"/>
          </ac:grpSpMkLst>
        </pc:grpChg>
        <pc:grpChg chg="mod">
          <ac:chgData name="이하나 윤" userId="f658f17427b35de9" providerId="LiveId" clId="{AC3E34A0-9B0A-43E1-82EA-BC09A55B415B}" dt="2025-01-13T22:01:24.035" v="7377"/>
          <ac:grpSpMkLst>
            <pc:docMk/>
            <pc:sldMk cId="227138047" sldId="290"/>
            <ac:grpSpMk id="130" creationId="{02A17C68-A839-1995-34F3-C2044E324364}"/>
          </ac:grpSpMkLst>
        </pc:grpChg>
        <pc:grpChg chg="add mod">
          <ac:chgData name="이하나 윤" userId="f658f17427b35de9" providerId="LiveId" clId="{AC3E34A0-9B0A-43E1-82EA-BC09A55B415B}" dt="2025-01-13T22:03:47.796" v="7429" actId="164"/>
          <ac:grpSpMkLst>
            <pc:docMk/>
            <pc:sldMk cId="227138047" sldId="290"/>
            <ac:grpSpMk id="147" creationId="{4CE1746C-C6A3-9229-A5B8-4D59C035DEDF}"/>
          </ac:grpSpMkLst>
        </pc:grpChg>
        <pc:grpChg chg="add mod">
          <ac:chgData name="이하나 윤" userId="f658f17427b35de9" providerId="LiveId" clId="{AC3E34A0-9B0A-43E1-82EA-BC09A55B415B}" dt="2025-01-13T22:03:55.327" v="7430" actId="1076"/>
          <ac:grpSpMkLst>
            <pc:docMk/>
            <pc:sldMk cId="227138047" sldId="290"/>
            <ac:grpSpMk id="154" creationId="{2E15A9E3-2DB3-B49F-6CB1-131094CACD3A}"/>
          </ac:grpSpMkLst>
        </pc:grpChg>
        <pc:picChg chg="mod">
          <ac:chgData name="이하나 윤" userId="f658f17427b35de9" providerId="LiveId" clId="{AC3E34A0-9B0A-43E1-82EA-BC09A55B415B}" dt="2025-01-13T22:00:02.223" v="7356" actId="164"/>
          <ac:picMkLst>
            <pc:docMk/>
            <pc:sldMk cId="227138047" sldId="290"/>
            <ac:picMk id="10" creationId="{F14C7E3C-11D4-BFE3-9E49-40B4141577C7}"/>
          </ac:picMkLst>
        </pc:picChg>
        <pc:picChg chg="mod">
          <ac:chgData name="이하나 윤" userId="f658f17427b35de9" providerId="LiveId" clId="{AC3E34A0-9B0A-43E1-82EA-BC09A55B415B}" dt="2025-01-13T22:00:26.637" v="7364" actId="1076"/>
          <ac:picMkLst>
            <pc:docMk/>
            <pc:sldMk cId="227138047" sldId="290"/>
            <ac:picMk id="21" creationId="{AB131F59-7546-C0AC-BBAB-F29E4B85B9B9}"/>
          </ac:picMkLst>
        </pc:picChg>
        <pc:picChg chg="mod">
          <ac:chgData name="이하나 윤" userId="f658f17427b35de9" providerId="LiveId" clId="{AC3E34A0-9B0A-43E1-82EA-BC09A55B415B}" dt="2025-01-13T22:01:09.898" v="7375"/>
          <ac:picMkLst>
            <pc:docMk/>
            <pc:sldMk cId="227138047" sldId="290"/>
            <ac:picMk id="105" creationId="{338DC2C7-F6FF-EA21-AD0E-BC479312C7A3}"/>
          </ac:picMkLst>
        </pc:picChg>
        <pc:inkChg chg="add mod">
          <ac:chgData name="이하나 윤" userId="f658f17427b35de9" providerId="LiveId" clId="{AC3E34A0-9B0A-43E1-82EA-BC09A55B415B}" dt="2025-01-13T21:57:51.653" v="7245" actId="164"/>
          <ac:inkMkLst>
            <pc:docMk/>
            <pc:sldMk cId="227138047" sldId="290"/>
            <ac:inkMk id="22" creationId="{E8EC00BF-CC5A-7449-6989-621C52588F1F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32" creationId="{E8B6C6C2-1FCF-E2B2-8486-135585C1BB87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33" creationId="{011F1FD3-81B8-E8F7-727E-DC4A50ACF127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34" creationId="{FB4A8706-5CCC-BB80-DA22-25521977C395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37" creationId="{9719161E-2C71-8EC3-0C5E-65C15F89C263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38" creationId="{1A2B79E2-C4E9-C855-5537-387D8CE14EC2}"/>
          </ac:inkMkLst>
        </pc:inkChg>
        <pc:inkChg chg="add mod">
          <ac:chgData name="이하나 윤" userId="f658f17427b35de9" providerId="LiveId" clId="{AC3E34A0-9B0A-43E1-82EA-BC09A55B415B}" dt="2025-01-13T21:57:51.653" v="7245" actId="164"/>
          <ac:inkMkLst>
            <pc:docMk/>
            <pc:sldMk cId="227138047" sldId="290"/>
            <ac:inkMk id="43" creationId="{7E6937AF-7D37-E597-62E8-6504FDF7E832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52" creationId="{F9B4E80B-1B19-49D9-078D-1A6D8A7A4DC8}"/>
          </ac:inkMkLst>
        </pc:inkChg>
        <pc:inkChg chg="add mod">
          <ac:chgData name="이하나 윤" userId="f658f17427b35de9" providerId="LiveId" clId="{AC3E34A0-9B0A-43E1-82EA-BC09A55B415B}" dt="2025-01-13T21:57:35.764" v="7224"/>
          <ac:inkMkLst>
            <pc:docMk/>
            <pc:sldMk cId="227138047" sldId="290"/>
            <ac:inkMk id="53" creationId="{938B967E-25E9-1988-0396-AAFAEB728BD4}"/>
          </ac:inkMkLst>
        </pc:inkChg>
        <pc:inkChg chg="add">
          <ac:chgData name="이하나 윤" userId="f658f17427b35de9" providerId="LiveId" clId="{AC3E34A0-9B0A-43E1-82EA-BC09A55B415B}" dt="2025-01-13T21:57:35.220" v="7223" actId="9405"/>
          <ac:inkMkLst>
            <pc:docMk/>
            <pc:sldMk cId="227138047" sldId="290"/>
            <ac:inkMk id="54" creationId="{26B5B03F-D4E7-C1FB-EAAC-7E22546B3865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58" creationId="{C72E7EDC-D3AB-9EEC-43A9-8589401572BF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59" creationId="{9AAB3AB5-7BDB-941A-795F-602868AE9D53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60" creationId="{D7AC3447-02BB-E36F-3F10-563ADD4D846D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61" creationId="{9799F8DC-A76D-03F8-475F-E0BDE1EA87F3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65" creationId="{F1786431-9D5F-5C5B-30CD-9F652C63E072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66" creationId="{5770D3F9-1CF5-CC3E-CAE7-A1DD3D0AE696}"/>
          </ac:inkMkLst>
        </pc:inkChg>
        <pc:inkChg chg="add mod">
          <ac:chgData name="이하나 윤" userId="f658f17427b35de9" providerId="LiveId" clId="{AC3E34A0-9B0A-43E1-82EA-BC09A55B415B}" dt="2025-01-13T21:57:47.716" v="7244"/>
          <ac:inkMkLst>
            <pc:docMk/>
            <pc:sldMk cId="227138047" sldId="290"/>
            <ac:inkMk id="69" creationId="{F8083B61-E418-B155-BA6E-6003D8F36D9E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79" creationId="{0BEC7680-EEAB-240B-E46E-58D9E98FCAE8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83" creationId="{42BAF9F2-162F-ED26-CB06-2770AB419F2A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84" creationId="{D6424596-874B-58E5-3AC0-6F16293E9B48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85" creationId="{4BF7ABFC-1ABD-2AC2-6B4F-1E5A872EE9EA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92" creationId="{56203476-D1E2-3722-870F-2B5E2D226075}"/>
          </ac:inkMkLst>
        </pc:inkChg>
        <pc:inkChg chg="mod">
          <ac:chgData name="이하나 윤" userId="f658f17427b35de9" providerId="LiveId" clId="{AC3E34A0-9B0A-43E1-82EA-BC09A55B415B}" dt="2025-01-13T22:00:15.172" v="7362" actId="14100"/>
          <ac:inkMkLst>
            <pc:docMk/>
            <pc:sldMk cId="227138047" sldId="290"/>
            <ac:inkMk id="95" creationId="{9A875067-DAFE-A8A8-B7AF-E9E7AB33CA7E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96" creationId="{E834F156-FFCA-5571-76CE-D35F30D89BE6}"/>
          </ac:inkMkLst>
        </pc:inkChg>
        <pc:inkChg chg="mod">
          <ac:chgData name="이하나 윤" userId="f658f17427b35de9" providerId="LiveId" clId="{AC3E34A0-9B0A-43E1-82EA-BC09A55B415B}" dt="2025-01-13T22:00:10.718" v="7359"/>
          <ac:inkMkLst>
            <pc:docMk/>
            <pc:sldMk cId="227138047" sldId="290"/>
            <ac:inkMk id="97" creationId="{44BB5E65-5E0F-4F2A-D23D-BD84A1C1BE18}"/>
          </ac:inkMkLst>
        </pc:inkChg>
        <pc:inkChg chg="mod">
          <ac:chgData name="이하나 윤" userId="f658f17427b35de9" providerId="LiveId" clId="{AC3E34A0-9B0A-43E1-82EA-BC09A55B415B}" dt="2025-01-13T22:01:09.898" v="7375"/>
          <ac:inkMkLst>
            <pc:docMk/>
            <pc:sldMk cId="227138047" sldId="290"/>
            <ac:inkMk id="125" creationId="{071C117C-732B-EBF8-6861-1B5587470C32}"/>
          </ac:inkMkLst>
        </pc:inkChg>
        <pc:inkChg chg="mod">
          <ac:chgData name="이하나 윤" userId="f658f17427b35de9" providerId="LiveId" clId="{AC3E34A0-9B0A-43E1-82EA-BC09A55B415B}" dt="2025-01-13T22:01:24.035" v="7377"/>
          <ac:inkMkLst>
            <pc:docMk/>
            <pc:sldMk cId="227138047" sldId="290"/>
            <ac:inkMk id="128" creationId="{4A690729-AE6A-63F7-0A2C-F200764D09AC}"/>
          </ac:inkMkLst>
        </pc:inkChg>
        <pc:inkChg chg="mod">
          <ac:chgData name="이하나 윤" userId="f658f17427b35de9" providerId="LiveId" clId="{AC3E34A0-9B0A-43E1-82EA-BC09A55B415B}" dt="2025-01-13T22:01:24.035" v="7377"/>
          <ac:inkMkLst>
            <pc:docMk/>
            <pc:sldMk cId="227138047" sldId="290"/>
            <ac:inkMk id="140" creationId="{5476B314-FD04-EEBA-AB3B-64AC60F4780E}"/>
          </ac:inkMkLst>
        </pc:inkChg>
        <pc:inkChg chg="mod">
          <ac:chgData name="이하나 윤" userId="f658f17427b35de9" providerId="LiveId" clId="{AC3E34A0-9B0A-43E1-82EA-BC09A55B415B}" dt="2025-01-13T22:01:24.035" v="7377"/>
          <ac:inkMkLst>
            <pc:docMk/>
            <pc:sldMk cId="227138047" sldId="290"/>
            <ac:inkMk id="141" creationId="{E09FB1CE-7733-877A-3894-5B49A78A0DBF}"/>
          </ac:inkMkLst>
        </pc:inkChg>
        <pc:inkChg chg="mod">
          <ac:chgData name="이하나 윤" userId="f658f17427b35de9" providerId="LiveId" clId="{AC3E34A0-9B0A-43E1-82EA-BC09A55B415B}" dt="2025-01-13T22:01:24.035" v="7377"/>
          <ac:inkMkLst>
            <pc:docMk/>
            <pc:sldMk cId="227138047" sldId="290"/>
            <ac:inkMk id="146" creationId="{EA11E137-7166-1F2D-99F2-5C573D680DB1}"/>
          </ac:inkMkLst>
        </pc:inkChg>
        <pc:cxnChg chg="add mod ord">
          <ac:chgData name="이하나 윤" userId="f658f17427b35de9" providerId="LiveId" clId="{AC3E34A0-9B0A-43E1-82EA-BC09A55B415B}" dt="2025-01-13T22:03:47.796" v="7429" actId="164"/>
          <ac:cxnSpMkLst>
            <pc:docMk/>
            <pc:sldMk cId="227138047" sldId="290"/>
            <ac:cxnSpMk id="151" creationId="{83D9E7B7-1A55-55D8-186A-81C17178E98C}"/>
          </ac:cxnSpMkLst>
        </pc:cxnChg>
      </pc:sldChg>
      <pc:sldChg chg="addSp delSp modSp add mod ord">
        <pc:chgData name="이하나 윤" userId="f658f17427b35de9" providerId="LiveId" clId="{AC3E34A0-9B0A-43E1-82EA-BC09A55B415B}" dt="2025-01-13T22:13:53.241" v="8119" actId="14100"/>
        <pc:sldMkLst>
          <pc:docMk/>
          <pc:sldMk cId="2101511752" sldId="291"/>
        </pc:sldMkLst>
        <pc:spChg chg="mod">
          <ac:chgData name="이하나 윤" userId="f658f17427b35de9" providerId="LiveId" clId="{AC3E34A0-9B0A-43E1-82EA-BC09A55B415B}" dt="2025-01-13T22:08:03.267" v="7653" actId="20577"/>
          <ac:spMkLst>
            <pc:docMk/>
            <pc:sldMk cId="2101511752" sldId="291"/>
            <ac:spMk id="2" creationId="{D5B197D5-32BA-BC93-C7AB-E30891E5DCD8}"/>
          </ac:spMkLst>
        </pc:spChg>
        <pc:spChg chg="mod">
          <ac:chgData name="이하나 윤" userId="f658f17427b35de9" providerId="LiveId" clId="{AC3E34A0-9B0A-43E1-82EA-BC09A55B415B}" dt="2025-01-13T22:09:58.618" v="8049" actId="113"/>
          <ac:spMkLst>
            <pc:docMk/>
            <pc:sldMk cId="2101511752" sldId="291"/>
            <ac:spMk id="3" creationId="{8E151C17-1E8D-8F43-FD94-75630D192236}"/>
          </ac:spMkLst>
        </pc:spChg>
        <pc:spChg chg="mod">
          <ac:chgData name="이하나 윤" userId="f658f17427b35de9" providerId="LiveId" clId="{AC3E34A0-9B0A-43E1-82EA-BC09A55B415B}" dt="2025-01-13T22:10:37.357" v="8050"/>
          <ac:spMkLst>
            <pc:docMk/>
            <pc:sldMk cId="2101511752" sldId="291"/>
            <ac:spMk id="45" creationId="{00BF2FEC-E11B-8900-AA06-EFD6490FA7DA}"/>
          </ac:spMkLst>
        </pc:spChg>
        <pc:spChg chg="add mod">
          <ac:chgData name="이하나 윤" userId="f658f17427b35de9" providerId="LiveId" clId="{AC3E34A0-9B0A-43E1-82EA-BC09A55B415B}" dt="2025-01-13T22:12:22.845" v="8072" actId="164"/>
          <ac:spMkLst>
            <pc:docMk/>
            <pc:sldMk cId="2101511752" sldId="291"/>
            <ac:spMk id="48" creationId="{1FA2ADE4-1F6C-CEF9-87AE-65178668C0D5}"/>
          </ac:spMkLst>
        </pc:spChg>
        <pc:spChg chg="add mod">
          <ac:chgData name="이하나 윤" userId="f658f17427b35de9" providerId="LiveId" clId="{AC3E34A0-9B0A-43E1-82EA-BC09A55B415B}" dt="2025-01-13T22:12:22.845" v="8072" actId="164"/>
          <ac:spMkLst>
            <pc:docMk/>
            <pc:sldMk cId="2101511752" sldId="291"/>
            <ac:spMk id="49" creationId="{8F8E7C3F-1901-8AD4-717F-8B258DB36F2F}"/>
          </ac:spMkLst>
        </pc:spChg>
        <pc:spChg chg="add mod">
          <ac:chgData name="이하나 윤" userId="f658f17427b35de9" providerId="LiveId" clId="{AC3E34A0-9B0A-43E1-82EA-BC09A55B415B}" dt="2025-01-13T22:13:53.241" v="8119" actId="14100"/>
          <ac:spMkLst>
            <pc:docMk/>
            <pc:sldMk cId="2101511752" sldId="291"/>
            <ac:spMk id="51" creationId="{17BEC676-6D3D-F69D-81FB-4A976C3E8BBA}"/>
          </ac:spMkLst>
        </pc:spChg>
        <pc:grpChg chg="add del mod">
          <ac:chgData name="이하나 윤" userId="f658f17427b35de9" providerId="LiveId" clId="{AC3E34A0-9B0A-43E1-82EA-BC09A55B415B}" dt="2025-01-13T22:12:22.845" v="8072" actId="164"/>
          <ac:grpSpMkLst>
            <pc:docMk/>
            <pc:sldMk cId="2101511752" sldId="291"/>
            <ac:grpSpMk id="5" creationId="{95167F45-734F-35DA-2D14-943C5CC66458}"/>
          </ac:grpSpMkLst>
        </pc:grpChg>
        <pc:grpChg chg="mod">
          <ac:chgData name="이하나 윤" userId="f658f17427b35de9" providerId="LiveId" clId="{AC3E34A0-9B0A-43E1-82EA-BC09A55B415B}" dt="2025-01-13T22:10:37.357" v="8050"/>
          <ac:grpSpMkLst>
            <pc:docMk/>
            <pc:sldMk cId="2101511752" sldId="291"/>
            <ac:grpSpMk id="6" creationId="{7EBBDCC5-0487-AA53-2226-15013FE0040E}"/>
          </ac:grpSpMkLst>
        </pc:grpChg>
        <pc:grpChg chg="mod">
          <ac:chgData name="이하나 윤" userId="f658f17427b35de9" providerId="LiveId" clId="{AC3E34A0-9B0A-43E1-82EA-BC09A55B415B}" dt="2025-01-13T22:10:37.357" v="8050"/>
          <ac:grpSpMkLst>
            <pc:docMk/>
            <pc:sldMk cId="2101511752" sldId="291"/>
            <ac:grpSpMk id="29" creationId="{A40877B6-AF89-AE39-17E0-8195475C6211}"/>
          </ac:grpSpMkLst>
        </pc:grpChg>
        <pc:grpChg chg="add mod">
          <ac:chgData name="이하나 윤" userId="f658f17427b35de9" providerId="LiveId" clId="{AC3E34A0-9B0A-43E1-82EA-BC09A55B415B}" dt="2025-01-13T22:12:27.086" v="8073" actId="1076"/>
          <ac:grpSpMkLst>
            <pc:docMk/>
            <pc:sldMk cId="2101511752" sldId="291"/>
            <ac:grpSpMk id="50" creationId="{8E92F8EB-EE2F-46F8-94C4-7363FFFEC7C9}"/>
          </ac:grpSpMkLst>
        </pc:grpChg>
        <pc:picChg chg="mod">
          <ac:chgData name="이하나 윤" userId="f658f17427b35de9" providerId="LiveId" clId="{AC3E34A0-9B0A-43E1-82EA-BC09A55B415B}" dt="2025-01-13T22:11:37.428" v="8063" actId="1076"/>
          <ac:picMkLst>
            <pc:docMk/>
            <pc:sldMk cId="2101511752" sldId="291"/>
            <ac:picMk id="46" creationId="{A9D78E49-A3D1-373D-5A74-E3B9B0361446}"/>
          </ac:picMkLst>
        </pc:picChg>
        <pc:cxnChg chg="add mod">
          <ac:chgData name="이하나 윤" userId="f658f17427b35de9" providerId="LiveId" clId="{AC3E34A0-9B0A-43E1-82EA-BC09A55B415B}" dt="2025-01-13T22:13:53.241" v="8119" actId="14100"/>
          <ac:cxnSpMkLst>
            <pc:docMk/>
            <pc:sldMk cId="2101511752" sldId="291"/>
            <ac:cxnSpMk id="53" creationId="{5AAF9A6A-F9CC-91CE-3D27-8D5F677A68A0}"/>
          </ac:cxnSpMkLst>
        </pc:cxnChg>
      </pc:sldChg>
      <pc:sldChg chg="new del">
        <pc:chgData name="이하나 윤" userId="f658f17427b35de9" providerId="LiveId" clId="{AC3E34A0-9B0A-43E1-82EA-BC09A55B415B}" dt="2025-01-13T22:14:20.482" v="8121" actId="680"/>
        <pc:sldMkLst>
          <pc:docMk/>
          <pc:sldMk cId="1481118631" sldId="292"/>
        </pc:sldMkLst>
      </pc:sldChg>
      <pc:sldChg chg="delSp modSp add mod">
        <pc:chgData name="이하나 윤" userId="f658f17427b35de9" providerId="LiveId" clId="{AC3E34A0-9B0A-43E1-82EA-BC09A55B415B}" dt="2025-01-13T22:23:04.317" v="9355" actId="20577"/>
        <pc:sldMkLst>
          <pc:docMk/>
          <pc:sldMk cId="3588752919" sldId="292"/>
        </pc:sldMkLst>
        <pc:spChg chg="mod">
          <ac:chgData name="이하나 윤" userId="f658f17427b35de9" providerId="LiveId" clId="{AC3E34A0-9B0A-43E1-82EA-BC09A55B415B}" dt="2025-01-13T22:16:40.102" v="8380" actId="14100"/>
          <ac:spMkLst>
            <pc:docMk/>
            <pc:sldMk cId="3588752919" sldId="292"/>
            <ac:spMk id="2" creationId="{02E47199-E651-2D67-8DF6-80C33C951DBC}"/>
          </ac:spMkLst>
        </pc:spChg>
        <pc:spChg chg="mod">
          <ac:chgData name="이하나 윤" userId="f658f17427b35de9" providerId="LiveId" clId="{AC3E34A0-9B0A-43E1-82EA-BC09A55B415B}" dt="2025-01-13T22:23:04.317" v="9355" actId="20577"/>
          <ac:spMkLst>
            <pc:docMk/>
            <pc:sldMk cId="3588752919" sldId="292"/>
            <ac:spMk id="3" creationId="{5C816521-7CB9-6902-6203-A3FBAE1E2370}"/>
          </ac:spMkLst>
        </pc:spChg>
      </pc:sldChg>
      <pc:sldChg chg="new del">
        <pc:chgData name="이하나 윤" userId="f658f17427b35de9" providerId="LiveId" clId="{AC3E34A0-9B0A-43E1-82EA-BC09A55B415B}" dt="2025-01-13T23:26:33.785" v="9605" actId="47"/>
        <pc:sldMkLst>
          <pc:docMk/>
          <pc:sldMk cId="2582688630" sldId="293"/>
        </pc:sldMkLst>
      </pc:sldChg>
      <pc:sldChg chg="new del">
        <pc:chgData name="이하나 윤" userId="f658f17427b35de9" providerId="LiveId" clId="{AC3E34A0-9B0A-43E1-82EA-BC09A55B415B}" dt="2025-01-13T23:25:07.953" v="9547" actId="47"/>
        <pc:sldMkLst>
          <pc:docMk/>
          <pc:sldMk cId="2941041435" sldId="294"/>
        </pc:sldMkLst>
      </pc:sldChg>
      <pc:sldChg chg="addSp delSp modSp add mod">
        <pc:chgData name="이하나 윤" userId="f658f17427b35de9" providerId="LiveId" clId="{AC3E34A0-9B0A-43E1-82EA-BC09A55B415B}" dt="2025-01-15T15:24:20.415" v="9618" actId="478"/>
        <pc:sldMkLst>
          <pc:docMk/>
          <pc:sldMk cId="2220414343" sldId="295"/>
        </pc:sldMkLst>
        <pc:spChg chg="mod">
          <ac:chgData name="이하나 윤" userId="f658f17427b35de9" providerId="LiveId" clId="{AC3E34A0-9B0A-43E1-82EA-BC09A55B415B}" dt="2025-01-13T23:25:20.979" v="9567" actId="20577"/>
          <ac:spMkLst>
            <pc:docMk/>
            <pc:sldMk cId="2220414343" sldId="295"/>
            <ac:spMk id="8" creationId="{2B9A1558-A066-A338-A487-1472EE793915}"/>
          </ac:spMkLst>
        </pc:spChg>
        <pc:picChg chg="add mod">
          <ac:chgData name="이하나 윤" userId="f658f17427b35de9" providerId="LiveId" clId="{AC3E34A0-9B0A-43E1-82EA-BC09A55B415B}" dt="2025-01-15T15:24:20.168" v="9616" actId="27614"/>
          <ac:picMkLst>
            <pc:docMk/>
            <pc:sldMk cId="2220414343" sldId="295"/>
            <ac:picMk id="3" creationId="{969C8396-34A7-D6BF-86CE-8ADE46815447}"/>
          </ac:picMkLst>
        </pc:picChg>
      </pc:sldChg>
    </pc:docChg>
  </pc:docChgLst>
  <pc:docChgLst>
    <pc:chgData name="이하나 윤" userId="f658f17427b35de9" providerId="LiveId" clId="{9FA3A358-4C6F-4AE2-89E4-2CE9689E0859}"/>
    <pc:docChg chg="delSld modSld">
      <pc:chgData name="이하나 윤" userId="f658f17427b35de9" providerId="LiveId" clId="{9FA3A358-4C6F-4AE2-89E4-2CE9689E0859}" dt="2025-03-11T16:13:06.780" v="24" actId="14100"/>
      <pc:docMkLst>
        <pc:docMk/>
      </pc:docMkLst>
      <pc:sldChg chg="modSp mod">
        <pc:chgData name="이하나 윤" userId="f658f17427b35de9" providerId="LiveId" clId="{9FA3A358-4C6F-4AE2-89E4-2CE9689E0859}" dt="2025-03-11T16:13:06.780" v="24" actId="14100"/>
        <pc:sldMkLst>
          <pc:docMk/>
          <pc:sldMk cId="2345054913" sldId="256"/>
        </pc:sldMkLst>
        <pc:spChg chg="mod">
          <ac:chgData name="이하나 윤" userId="f658f17427b35de9" providerId="LiveId" clId="{9FA3A358-4C6F-4AE2-89E4-2CE9689E0859}" dt="2025-03-11T16:13:06.780" v="24" actId="14100"/>
          <ac:spMkLst>
            <pc:docMk/>
            <pc:sldMk cId="2345054913" sldId="256"/>
            <ac:spMk id="9" creationId="{F3772A63-FA14-F2C0-E95E-521224D917D3}"/>
          </ac:spMkLst>
        </pc:spChg>
      </pc:sldChg>
      <pc:sldChg chg="del">
        <pc:chgData name="이하나 윤" userId="f658f17427b35de9" providerId="LiveId" clId="{9FA3A358-4C6F-4AE2-89E4-2CE9689E0859}" dt="2025-03-11T15:22:21.174" v="0" actId="2696"/>
        <pc:sldMkLst>
          <pc:docMk/>
          <pc:sldMk cId="1294292130" sldId="27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24575,'30'1'0,"0"0"0,0 3 0,51 10 0,-52-8 0,0 1 0,-1 1 0,1 2 0,-2 1 0,1 0 0,39 25 0,-63-32 0,0 0 0,0 0 0,0 0 0,0 1 0,-1-1 0,0 1 0,0 0 0,0 0 0,0 0 0,-1 0 0,0 1 0,0-1 0,0 1 0,-1-1 0,0 1 0,0-1 0,0 1 0,-1 0 0,1 0 0,-2 8 0,-1 15 0,0-1 0,-13 50 0,11-58 0,-4 19 0,-19 52 0,24-80 0,-1-1 0,-1 1 0,1-1 0,-2 0 0,1-1 0,-1 0 0,-1 0 0,0 0 0,-14 14 0,20-23 0,0 1 0,0-1 0,0 1 0,0-1 0,0 1 0,0-1 0,0 0 0,0 1 0,0-1 0,0 0 0,0 0 0,0 0 0,-1 0 0,1 0 0,0 0 0,0 0 0,0 0 0,0-1 0,0 1 0,0 0 0,0-1 0,0 1 0,0 0 0,0-1 0,0 1 0,0-1 0,0 0 0,0 1 0,0-1 0,0 0 0,1 0 0,-1 1 0,0-1 0,0 0 0,1 0 0,-1 0 0,1 0 0,-1 0 0,1 0 0,-1 0 0,1 0 0,-1-2 0,-26-59 0,19 40 0,-43-66 0,35 63 0,-24-47 0,-11-20 0,38 71 0,0-1 0,2 0 0,-13-32 0,-2-16-1365,20 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2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24575,'-1'4'0,"1"1"0,-1-1 0,0 0 0,0 0 0,0 0 0,0 0 0,-1 0 0,1 0 0,-1-1 0,-5 8 0,-29 35 0,8-12 0,-48 73 0,75-107 0,1 1 0,-1 0 0,0 0 0,1 0 0,-1 0 0,1 0 0,-1 1 0,1-1 0,0 0 0,-1 0 0,1 0 0,0 0 0,0 0 0,0 1 0,0-1 0,0 0 0,0 0 0,0 0 0,0 0 0,0 1 0,0-1 0,1 1 0,-1-1 0,1-1 0,-1 0 0,0 1 0,0-1 0,1 0 0,-1 0 0,0 1 0,1-1 0,-1 0 0,0 0 0,1 1 0,-1-1 0,1 0 0,-1 0 0,0 0 0,1 0 0,-1 0 0,1 0 0,-1 1 0,0-1 0,1 0 0,-1 0 0,1 0 0,16-7 0,42-26 0,-41 24 0,0-1 0,-1 0 0,-1-1 0,18-15 0,-26 20 0,-7 10 0,-9 13 0,-22 21 0,6-10 0,2 2 0,-23 38 0,39-52 0,7-16 0,-1 1 0,0-1 0,0 0 0,1 0 0,-1 0 0,0 0 0,1 0 0,-1 0 0,0 0 0,0 0 0,1 0 0,-1 0 0,0 0 0,0 0 0,1 0 0,-1 0 0,0 0 0,1 0 0,-1 0 0,0-1 0,0 1 0,1 0 0,-1 0 0,0 0 0,0 0 0,0-1 0,1 1 0,-1 0 0,0 0 0,1-1 0,25-21 0,-8 4 0,43-31 0,-36 29 0,-21 15 0,0 1 0,0 0 0,1 0 0,0 1 0,0 0 0,0-1 0,0 2 0,0-1 0,1 1 0,10-4 0,-16 6 0,0 0 0,0 0 0,0 0 0,0 0 0,0 0 0,0 0 0,0 0 0,0 0 0,1 0 0,-1 0 0,0 0 0,0 0 0,0 0 0,0 0 0,0 0 0,0 0 0,0 0 0,0 0 0,1 0 0,-1 0 0,0 0 0,0 0 0,0 0 0,0 0 0,0 0 0,0 0 0,0 1 0,0-1 0,0 0 0,0 0 0,0 0 0,0 0 0,1 0 0,-1 0 0,0 0 0,0 0 0,0 0 0,0 0 0,0 1 0,0-1 0,0 0 0,0 0 0,0 0 0,0 0 0,0 0 0,0 0 0,0 0 0,0 1 0,0-1 0,0 0 0,0 0 0,-4 8 0,-8 8 0,0 0 0,-16 27 0,18-26 0,-22 28 0,26-38 0,1 0 0,-1 0 0,2 0 0,-1 0 0,1 1 0,0 0 0,1-1 0,-3 10 0,6-17 0,-1 0 0,1 0 0,0 1 0,0-1 0,0 0 0,0 0 0,0 0 0,0 1 0,0-1 0,0 0 0,0 0 0,0 0 0,0 1 0,0-1 0,0 0 0,0 0 0,0 0 0,0 1 0,0-1 0,0 0 0,1 0 0,-1 0 0,0 0 0,0 1 0,0-1 0,0 0 0,0 0 0,0 0 0,0 0 0,1 1 0,-1-1 0,0 0 0,0 0 0,0 0 0,0 0 0,1 0 0,-1 0 0,0 0 0,0 0 0,0 1 0,1-1 0,-1 0 0,0 0 0,12-4 0,10-8 0,71-60-1365,-83 65-5461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24575,'34'-1'0,"32"2"0,-57 0 0,0 0 0,0 1 0,0 0 0,0 0 0,10 5 0,55 22 0,-44-19 0,33 17 0,-51-22 0,-1 0 0,22 4 0,-22-6 0,0 0 0,0 1 0,13 6 0,45 27 0,-50-28 0,41 22 0,-11-5 0,-11-7 0,-36-18 0,-1 0 0,0-1 0,1 1 0,-1 0 0,1-1 0,-1 1 0,1-1 0,-1 1 0,1-1 0,-1 0 0,1 0 0,0 0 0,-1 0 0,1 0 0,-1 0 0,1 0 0,-1-1 0,1 1 0,-1-1 0,1 1 0,-1-1 0,3 0 0,-2-2 0,1 1 0,-1 0 0,1-1 0,-1 0 0,0 1 0,1-1 0,-1 0 0,-1 0 0,4-6 0,19-41 0,9-16 0,-31 62 0,0-1 0,0 0 0,0 0 0,0 0 0,-1-1 0,1 1 0,0-9 0,-2 12 0,0 1 0,1-1 0,-1 1 0,0-1 0,0 1 0,0-1 0,0 0 0,0 1 0,0-1 0,-1 1 0,1-1 0,0 1 0,-1-1 0,1 1 0,-1-1 0,0 1 0,1 0 0,-1-1 0,0 1 0,0 0 0,1-1 0,-1 1 0,0 0 0,0 0 0,0 0 0,-1 0 0,1 0 0,0 0 0,-2-1 0,2 2 0,0-1 0,0 1 0,0 0 0,0 0 0,0 0 0,0 0 0,0 0 0,0 0 0,0 0 0,0 0 0,0 1 0,0-1 0,0 0 0,0 1 0,0-1 0,0 1 0,0-1 0,0 1 0,0-1 0,0 1 0,0 0 0,0-1 0,1 1 0,-1 0 0,0 0 0,1 0 0,-1 0 0,0 0 0,0 1 0,-3 5 0,1-1 0,0 1 0,-4 10 0,4-8 0,-9 21 0,6-13 0,-1 0 0,-1-1 0,0 0 0,-15 22 0,22-36-151,0-1-1,0 1 0,0-1 0,0 1 1,0-1-1,1 1 0,-1-1 1,0 4-1,0 1-6674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24575,'-7'0'0,"1"0"0,-1 0 0,1 0 0,-1 1 0,1 0 0,-1 0 0,1 0 0,0 1 0,-1 0 0,1 0 0,0 1 0,1 0 0,-1 0 0,0 0 0,1 1 0,-1-1 0,1 1 0,0 1 0,1-1 0,-1 1 0,-6 7 0,-5 10 0,-24 40 0,33-51 0,1 7 0,6-18 0,0 0 0,0 0 0,0 1 0,0-1 0,0 0 0,0 0 0,0 1 0,0-1 0,0 0 0,0 0 0,0 0 0,0 1 0,0-1 0,1 0 0,-1 0 0,0 0 0,0 0 0,0 1 0,0-1 0,0 0 0,1 0 0,-1 0 0,0 0 0,0 0 0,0 1 0,1-1 0,-1 0 0,0 0 0,0 0 0,0 0 0,1 0 0,-1 0 0,0 0 0,0 0 0,0 0 0,1 0 0,-1 0 0,0 0 0,3 0 0,-1-1 0,1 0 0,-1 0 0,1 1 0,-1-1 0,0-1 0,1 1 0,-1 0 0,0-1 0,4-2 0,174-124 0,-180 128 0,0 0 0,1-1 0,-1 1 0,0 0 0,0 0 0,0 0 0,0 0 0,0 0 0,0 0 0,0 0 0,0-1 0,0 1 0,1 0 0,-1 0 0,0 0 0,0 0 0,0 0 0,0 0 0,0 0 0,0 0 0,1 0 0,-1 0 0,0 0 0,0 0 0,0 0 0,0 0 0,0 0 0,1 0 0,-1 0 0,0 0 0,0 0 0,0 0 0,0 0 0,0 0 0,1 0 0,-1 0 0,0 0 0,0 0 0,0 0 0,0 0 0,0 0 0,0 0 0,1 0 0,-1 1 0,0-1 0,0 0 0,0 0 0,0 0 0,0 0 0,0 0 0,0 0 0,0 0 0,0 1 0,0-1 0,0 0 0,1 0 0,-1 0 0,0 0 0,0 0 0,0 1 0,0-1 0,-5 13 0,-10 15 0,-71 71 0,78-88 0,-13 15 0,-28 50 0,105-124 0,57-54 0,-113 102 0,0-1 0,0 1 0,0 0 0,0-1 0,0 1 0,0 0 0,0 0 0,1 0 0,-1-1 0,0 1 0,0 0 0,0 0 0,0-1 0,1 1 0,-1 0 0,0 0 0,0 0 0,0 0 0,1-1 0,-1 1 0,0 0 0,0 0 0,1 0 0,-1 0 0,0 0 0,0 0 0,1 0 0,-1 0 0,0-1 0,0 1 0,1 0 0,-1 0 0,0 0 0,0 0 0,1 1 0,-1-1 0,0 0 0,1 0 0,-1 0 0,0 0 0,0 0 0,1 0 0,-1 0 0,0 0 0,0 0 0,0 1 0,1-1 0,-1 0 0,0 0 0,0 0 0,0 0 0,1 1 0,-3 18 0,-13 26 0,-10 8 0,-47 78 0,39-72 0,40-71 0,0 1 0,1 0 0,0 0 0,0 1 0,11-10 0,3-6 0,25-28 0,-45 56 0,-3 11 0,-11 17 0,-15 7 0,2 1 0,-30 58 0,19-31 0,-32 56 0,76-133 0,0 1 0,1-1 0,0 1 0,15-13 0,57-50 0,-43 40 0,-18 18 0,-12 9 0,0 0 0,0-1 0,0 1 0,8-13 0,-15 18 0,0 1 0,0 0 0,1-1 0,-1 1 0,0 0 0,1 0 0,-1 0 0,0 0 0,1 0 0,-1 0 0,1 0 0,0 0 0,-1 1 0,1-1 0,0 1 0,-1-1 0,1 1 0,2-1 0,-3 1 0,-1 0 0,0 0 0,1 0 0,-1 0 0,0 0 0,1 0 0,-1 1 0,0-1 0,1 0 0,-1 0 0,0 0 0,1 0 0,-1 0 0,0 0 0,1 1 0,-1-1 0,0 0 0,0 0 0,1 1 0,-1-1 0,0 0 0,0 0 0,1 1 0,-1-1 0,0 0 0,0 1 0,0-1 0,0 0 0,1 0 0,-1 1 0,-6 18 0,-82 133 0,-21 26 0,54-80 0,113-207 0,-43 85 0,-6 7 0,2 1 0,0-1 0,1 2 0,0-1 0,25-22 0,-26 28 0,0-1 0,17-21 0,3-4 0,1-5 0,-32 41 0,0 1 0,1-1 0,-1 1 0,1-1 0,-1 1 0,0-1 0,1 1 0,-1-1 0,0 1 0,0-1 0,1 1 0,-1-1 0,0 1 0,0-1 0,0 1 0,0 0 0,1-1 0,-1 1 0,0-1 0,0 1 0,0 0 0,0-1 0,-1 1 0,1-1 0,0 1 0,0 0 0,0-1 0,0 1 0,-1 0 0,-2 24 0,-3-4 0,-2-1 0,0 0 0,-1 0 0,-17 26 0,-11 26 0,-9 19 0,30-50 0,-24 45 0,66-127 0,2 1 0,47-51 0,0 0 0,-74 89 0,0 1 0,0-1 0,0 1 0,1-1 0,-1 1 0,0 0 0,1 0 0,-1 0 0,1 0 0,0 0 0,-1 0 0,4-1 0,-2 6 0,-9 12 0,-21 32 0,-108 180 0,14-46 0,117-174 0,0-1 0,1 0 0,-1 1 0,-3 14 0,10-32 0,1-1 0,0 0 0,0 1 0,1 0 0,1 0 0,0 0 0,0 1 0,1 0 0,9-11 0,24-26 0,23-23 0,-33 32 0,-9 9 0,-14 25 0,-7 14 0,-6 13 0,-71 95 0,41-66 0,9-18 0,21-25 0,-38 65 0,91-117 0,9-10 0,85-62 0,-141 113 0,1 1 0,-1 0 0,0 0 0,0 0 0,1 0 0,-1-1 0,0 1 0,0 0 0,1 0 0,-1 0 0,0 0 0,0 0 0,1 0 0,-1 0 0,0 0 0,0 0 0,1 0 0,-1 0 0,0 0 0,1 0 0,-1 0 0,0 0 0,0 0 0,1 0 0,-1 0 0,0 0 0,0 0 0,1 0 0,-1 0 0,0 0 0,0 1 0,1-1 0,-1 0 0,0 0 0,0 0 0,1 1 0,3 12 0,-4 25 0,0-25 0,0-12 0,0 0 0,0 0 0,0 0 0,0 0 0,0 0 0,0 0 0,1 0 0,-1 0 0,0 0 0,1 0 0,-1 0 0,1 0 0,-1 0 0,1-1 0,-1 1 0,1 0 0,-1 0 0,1 0 0,0-1 0,0 1 0,-1 0 0,1-1 0,0 1 0,0 0 0,0-1 0,1 1 0,28 2 0,2 0 0,-31-3 0,0 1 0,0-1 0,0 1 0,0 0 0,0 0 0,0-1 0,-1 1 0,1 0 0,0 0 0,0 0 0,0 0 0,-1 0 0,1 0 0,0 0 0,-1 0 0,1 0 0,-1 0 0,0 1 0,1-1 0,-1 0 0,0 0 0,0 0 0,1 1 0,-1-1 0,0 2 0,-1 43-1365,0-36-5461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24575,'11'1'0,"-1"0"0,1 1 0,-1 0 0,0 1 0,0 0 0,0 1 0,0 0 0,12 8 0,26 9 0,-36-16 0,0 1 0,0 1 0,0 0 0,10 9 0,-10-8 0,1 1 0,-1-2 0,16 7 0,6-1-455,0-1 0,42 8 0,-67-18-6371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24575,'-2'3'0,"1"0"0,-1 0 0,0 0 0,0 0 0,0 0 0,0 0 0,0-1 0,0 1 0,-6 4 0,-4 7 0,-79 107 0,73-95 0,-38 44 0,45-58 0,10-11 0,0 1 0,0-1 0,0 0 0,0 0 0,0 0 0,0 1 0,0-1 0,-1 0 0,1-1 0,0 1 0,-1 0 0,-2 1 0,3-2 0,-1 0 0,0-1 0,0 1 0,0 0 0,1-1 0,-1 1 0,0-1 0,1 1 0,-1-1 0,0 0 0,1 0 0,-1 0 0,1 0 0,-2-1 0,-1 0 0,0 1 0,0-1 0,1 1 0,-1 0 0,0 0 0,0 1 0,0-1 0,0 1 0,0-1 0,0 1 0,0 1 0,0-1 0,0 1 0,0-1 0,0 1 0,-4 1 0,3-1 0,5 0-2,-1-1 0,1 0 0,0 0 0,-1 0 0,1 0 0,0 0 0,0 0 0,-1 0 0,1 0 0,0 0 0,-1 0 0,1 0 0,0 0 0,-1 0 0,1 0 0,0 0 0,0 0 0,-1-1 0,1 1 0,0 0 0,0 0 0,-1 0 0,1 0 0,0 0 0,0-1 0,-1 1 0,1 0 0,0 0 0,0 0 0,0-1 0,-1 1 0,1 0 0,0 0 0,0-1 0,0 1 0,0 0 0,0 0 0,-1-1 0,1 1 0,3-15 202,-2 14-268,-1-1 1,0 1-1,1 0 1,-1 0-1,1 0 1,0 0-1,-1 0 1,1 0-1,0 0 1,-1 0-1,1 0 1,0 0-1,0 0 1,0 0-1,0 1 1,0-1-1,0 0 1,0 1-1,0-1 1,0 0-1,2 0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24575,'15'-1'0,"-1"2"0,0 0 0,0 1 0,0 0 0,0 1 0,20 7 0,-14-5 0,0-1 0,0 0 0,23 1 0,10 1 0,-3 5 0,86 31 0,-123-38 0,0 0 0,1 0 0,0-1 0,15 1 0,-14-1 0,1 1 0,-1 1 0,0 1 0,-1 0 0,1 0 0,-1 2 0,15 10 0,-28-18 0,-1 0 0,0 0 0,0 0 0,0 0 0,0 0 0,0 0 0,0 0 0,1 0 0,-1 0 0,0 0 0,0 0 0,0 0 0,0 0 0,0 0 0,0 0 0,1 1 0,-1-1 0,0 0 0,0 0 0,0 0 0,0 0 0,0 0 0,0 0 0,0 0 0,0 1 0,0-1 0,0 0 0,0 0 0,0 0 0,0 0 0,1 0 0,-1 0 0,0 1 0,0-1 0,0 0 0,0 0 0,0 0 0,0 0 0,0 0 0,0 1 0,-1-1 0,1 0 0,0 0 0,0 0 0,0 0 0,0 0 0,0 0 0,0 1 0,0-1 0,0 0 0,0 0 0,0 0 0,0 0 0,0 0 0,0 0 0,-1 0 0,1 0 0,0 1 0,0-1 0,0 0 0,0 0 0,0 0 0,0 0 0,-1 0 0,1 0 0,0 0 0,0 0 0,-17 4 0,-19-3 0,31 0 0,-1-1 0,1 1 0,0 0 0,-1 0 0,1 1 0,0-1 0,0 1 0,-8 4 0,-16 6 0,55-41 0,4 6 0,29-30 0,-12 11 0,-47 41 0,0 1 0,0 0 0,0 0 0,0-1 0,0 1 0,0 0 0,1 0 0,-1 0 0,0-1 0,0 1 0,0 0 0,0 0 0,1 0 0,-1-1 0,0 1 0,0 0 0,0 0 0,1 0 0,-1 0 0,0 0 0,0 0 0,1 0 0,-1 0 0,0-1 0,0 1 0,1 0 0,-1 0 0,0 0 0,0 0 0,1 0 0,-1 0 0,0 0 0,0 0 0,1 1 0,-1-1 0,0 0 0,0 0 0,1 0 0,-1 0 0,0 0 0,-2 12 0,-13 20 0,14-30 0,-37 74 0,31-62 0,0 0 0,0 0 0,2 0 0,-5 18 0,10-32 0,0 1 0,-1-1 0,1 1 0,0-1 0,0 0 0,0 1 0,0-1 0,0 1 0,0-1 0,0 1 0,0-1 0,0 1 0,0-1 0,0 0 0,0 1 0,0-1 0,0 1 0,0-1 0,0 1 0,0-1 0,1 0 0,-1 1 0,0-1 0,0 1 0,1-1 0,-1 0 0,0 1 0,0-1 0,1 0 0,-1 1 0,0-1 0,1 0 0,-1 1 0,0-1 0,1 0 0,0 1 0,19-3 0,19-15 0,-33 13-19,0 0 1,1 0-1,0 0 0,12-4 0,-4 2-1252,-7 3-5555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24575,'-7'0'0,"0"0"0,0 1 0,0 0 0,0 0 0,0 1 0,0-1 0,0 2 0,1-1 0,-1 1 0,1 0 0,-1 0 0,1 1 0,-9 6 0,-7 2 0,12-7 0,1 0 0,-1 1 0,-11 9 0,19-14 0,1 1 0,0-1 0,-1 0 0,1 0 0,0 0 0,0 1 0,0-1 0,0 1 0,0-1 0,0 1 0,0-1 0,0 1 0,1-1 0,-1 1 0,1 0 0,-1-1 0,1 1 0,0 0 0,-1-1 0,1 1 0,0 0 0,0 0 0,0-1 0,0 1 0,1 0 0,-1 0 0,1 1 0,0-1 0,-1-1 0,1 0 0,0 0 0,0 0 0,0 0 0,0 0 0,0 0 0,0 0 0,1 0 0,-1 0 0,0-1 0,0 1 0,1 0 0,-1-1 0,0 1 0,1-1 0,-1 1 0,0-1 0,1 0 0,-1 1 0,1-1 0,-1 0 0,3 0 0,41-1 0,-32 0 0,1-1 0,1 0 0,-2 0 0,27-9 0,15-3 0,-41 12 0,0-1 0,0-1 0,0 0 0,-1 0 0,0-2 0,16-7 0,-63 18 0,6 7 0,-35 22 0,33-17 0,155-78 0,30 5 0,-120 47 0,7-1 0,-40 10 0,0-1 0,0 0 0,0 1 0,-1-1 0,1 0 0,0 0 0,0-1 0,-1 1 0,1 0 0,0 0 0,-1-1 0,1 1 0,-1-1 0,2-2 0,-18 8 0,-4 2 0,32-15 0,-8 6-80,-8 4 280,-10 5-1685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24575,'-31'0'-118,"8"-1"202,0 1 0,-33 6 0,48-5-220,0 1-1,0 0 1,0 1 0,1 0 0,-1 0-1,1 0 1,0 1 0,0 0-1,0 1 1,-10 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24575,'1'1'0,"1"0"0,-1-1 0,1 1 0,-1 0 0,1 0 0,-1 0 0,0 0 0,1 1 0,-1-1 0,0 0 0,0 0 0,0 1 0,0-1 0,0 1 0,0-1 0,0 1 0,-1-1 0,1 1 0,0 2 0,14 34 0,-14-35 0,7 23 0,-2 0 0,0 0 0,-2 1 0,1 50 0,-5-14 0,0-39 0,0-22 0,0-9 0,1-13 0,0-1 0,2 0 0,1 1 0,0-1 0,12-32 0,30-128 0,-40 159 0,-11 36 0,-10 37 0,-21 50 0,-8 66 0,43-165 0,1-1 0,-1 1 0,1 0 0,0-1 0,-1 1 0,1 0 0,0-1 0,0 1 0,0-1 0,0 1 0,0 0 0,1-1 0,-1 1 0,0 0 0,1-1 0,-1 1 0,2 2 0,-1-4 0,0 0 0,0 0 0,0 0 0,0 0 0,1 0 0,-1 0 0,0 0 0,0 0 0,0 0 0,0-1 0,0 1 0,0 0 0,0-1 0,0 1 0,0-1 0,0 1 0,0-1 0,0 0 0,0 1 0,0-1 0,-1 0 0,1 0 0,0 0 0,0 1 0,0-3 0,21-16 0,0 1 0,1 1 0,1 1 0,1 1 0,0 2 0,29-12 0,-53 24 0,-1 1 0,1-1 0,0 1 0,-1-1 0,1 1 0,0 0 0,0-1 0,0 1 0,-1 0 0,1-1 0,0 1 0,0 0 0,0 0 0,0 0 0,-1 0 0,1 0 0,0 0 0,0 0 0,0 0 0,0 1 0,-1-1 0,1 0 0,0 0 0,0 1 0,0-1 0,-1 0 0,2 1 0,0 23 0,-3-13 0,1-4 0,0 0 0,-1 0 0,0 0 0,-1 0 0,1 0 0,-1-1 0,-1 1 0,1-1 0,-1 1 0,-7 10 0,-24 54 0,-13 23 0,46-92 0,-14 24 0,11-22 0,9-16 0,16-26 0,2 1 0,27-34 0,-30 44 0,-20 27 0,0-1 0,0 1 0,0 0 0,0-1 0,0 1 0,0 0 0,0-1 0,1 1 0,-1 0 0,0 0 0,0-1 0,0 1 0,1 0 0,-1 0 0,0-1 0,0 1 0,1 0 0,-1 0 0,0 0 0,0-1 0,1 1 0,-1 0 0,0 0 0,1 0 0,-1 0 0,0 0 0,1 0 0,-1 0 0,0 0 0,1 0 0,-1 0 0,0 0 0,1 0 0,-1 0 0,0 0 0,1 0 0,-1 0 0,0 0 0,1 0 0,-1 0 0,0 0 0,1 0 0,-1 1 0,6 17 0,-5 30 0,-1-46 0,1 38 0,1-31 0,-1 1 0,-1-1 0,0 1 0,0-1 0,-1 1 0,0 0 0,-1-1 0,0 0 0,0 1 0,-7 14 0,8-22 0,-1-1 0,0 1 0,1-1 0,-1 0 0,0 0 0,0 1 0,0-1 0,0 0 0,0 0 0,0-1 0,0 1 0,0 0 0,0-1 0,0 1 0,0-1 0,-1 0 0,1 0 0,0 1 0,0-1 0,-1-1 0,-1 1 0,-53-9 0,47 7 0,-17 3 0,25 3 0,18-2 0,21-1 0,-8-1 0,47 8 0,-55-5 0,-16-2 0,1-1 0,-1 1 0,0 0 0,0 1 0,0-1 0,0 1 0,0 0 0,0 0 0,0 0 0,-1 1 0,6 4 0,-2-2 0,0 0 0,-1 0 0,2 0 0,-1-1 0,0 0 0,11 3 0,-12-4 26,1 0-1,-2 1 1,1-1-1,12 10 1,12 8-1519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24575,'1'76'0,"1"-28"0,-2-1 0,-2 1 0,-15 84 0,11-101 0,2 1 0,2 0 0,1-1 0,3 38 0,-3 63 0,1-131 7,0 1-1,0 0 0,0-1 0,0 1 1,-1-1-1,1 1 0,0-1 1,-1 1-1,1 0 0,-1-1 1,1 1-1,-1-1 0,0 0 0,0 1 1,0-1-1,0 0 0,0 1 1,-2 1-1,2-3-52,0-1-1,1 1 1,-1 0-1,0-1 1,0 1 0,1-1-1,-1 0 1,0 1-1,0-1 1,1 1-1,-1-1 1,1 0 0,-1 0-1,1 1 1,-1-1-1,1 0 1,-1 0 0,1 0-1,-1 1 1,1-1-1,0 0 1,0 0 0,-1 0-1,1 0 1,0 0-1,0 0 1,0 0 0,0 0-1,0 1 1,0-1-1,1-2 1,-4-17-6780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24575,'49'0'0,"1"3"0,-1 1 0,61 15 0,-107-19 0,-1 1 0,1 0 0,0 0 0,0 0 0,0 1 0,-1-1 0,1 1 0,-1 0 0,1-1 0,-1 1 0,1 0 0,-1 0 0,0 1 0,0-1 0,0 0 0,0 1 0,-1-1 0,1 1 0,1 3 0,0 0 0,-1 1 0,0-1 0,0 1 0,-1 0 0,1 0 0,-1-1 0,-1 1 0,1 10 0,-2-5 0,1-1 0,-2 1 0,1-1 0,-2 0 0,1 0 0,-1 0 0,-1 0 0,0 0 0,-1-1 0,-8 15 0,8-19 0,0 0 0,-1 0 0,0 0 0,0-1 0,0 0 0,-1 0 0,1 0 0,-1-1 0,0 0 0,-14 5 0,-4 4 0,25-13 0,-1 0 0,1 0 0,0 0 0,-1 0 0,1 0 0,0 0 0,-1 0 0,1 0 0,0 0 0,-1 0 0,1 1 0,0-1 0,0 0 0,-1 0 0,1 0 0,0 0 0,-1 1 0,1-1 0,0 0 0,0 0 0,-1 0 0,1 1 0,0-1 0,0 0 0,0 0 0,0 1 0,-1-1 0,1 0 0,0 1 0,0-1 0,0 0 0,0 0 0,0 1 0,0-1 0,0 0 0,0 1 0,0-1 0,0 0 0,0 1 0,0-1 0,0 0 0,0 1 0,0-1 0,0 0 0,0 1 0,0-1 0,0 0 0,0 1 0,0-1 0,1 0 0,-1 0 0,0 1 0,0-1 0,24 7 0,30-3 0,-15-5 0,-22 0 0,0 0 0,1 1 0,31 5 0,-46-5 0,0 1 0,1 0 0,-1 0 0,0 0 0,0 0 0,0 0 0,0 1 0,0-1 0,0 1 0,0 0 0,0 0 0,0 0 0,-1 0 0,1 0 0,-1 0 0,0 1 0,0-1 0,0 1 0,0 0 0,0 0 0,0 0 0,-1 0 0,1 0 0,-1 0 0,1 4 0,-1-4 0,7 24 0,-2 1 0,-1 0 0,-1 0 0,1 32 0,-5-52 0,0 0 0,-1-1 0,0 1 0,0 0 0,-1-1 0,0 1 0,-1-1 0,1 1 0,-1-1 0,-1 0 0,1 0 0,-1 0 0,0-1 0,-1 1 0,0-1 0,0 0 0,0-1 0,0 1 0,-12 8 0,-27 20 0,31-22 0,-1 0 0,0-2 0,-1 0 0,0 0 0,-1-2 0,0 0 0,-17 7 0,22-11 0,1-1 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0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24575,'-2'1'0,"0"-1"0,0 1 0,0-1 0,0 1 0,0 0 0,1 0 0,-1 0 0,0 0 0,0 0 0,1 0 0,-1 1 0,1-1 0,-1 1 0,-2 2 0,-18 24 0,13-13 0,-6 5 0,2 1 0,0 1 0,2 0 0,-13 33 0,2 22 0,19-66 0,0 1 0,-9 18 0,8-21 0,0 1 0,1-1 0,0 1 0,-3 15 0,-8 94 0,9-69 0,1 0 0,5 79 0,1-43 0,-2 210 0,-1-292 0,1 1 0,1-1 0,-1 1 0,1-1 0,-1 1 0,1-1 0,1 0 0,-1 0 0,0 1 0,4 5 0,-3-8 0,-1 0 0,1 0 0,-1 0 0,1-1 0,0 1 0,0 0 0,0-1 0,0 1 0,0-1 0,0 0 0,1 1 0,-1-1 0,0 0 0,1 0 0,-1-1 0,0 1 0,1 0 0,-1-1 0,6 1 0,33 1 0,58-4 0,-21 0 0,-40 3 0,-27 0 0,0 0 0,0-1 0,0 0 0,0 0 0,0-2 0,0 1 0,0-1 0,12-5 0,-21 6 0,0 0 0,0 0 0,0 0 0,0-1 0,0 1 0,-1-1 0,1 1 0,-1-1 0,1 1 0,-1-1 0,1 0 0,-1 0 0,0 0 0,0 0 0,0 0 0,0 0 0,0 0 0,-1 0 0,1 0 0,-1 0 0,1-3 0,0-6 0,0 0 0,0-1 0,-2-13 0,0 16 0,1 0 0,0 0 0,2-11 0,5-24 0,-2-1 0,-2-87 0,-3-380 0,-1 493 0,-2-1 0,0 1 0,-1 0 0,-8-24 0,-4-15 0,14 45-227,-1 0-1,0 1 1,-1-1-1,-1 1 1,-11-22-1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 24575,'-10'-1'0,"0"1"0,0 0 0,0 1 0,1 1 0,-1-1 0,0 1 0,1 1 0,-1 0 0,1 0 0,0 1 0,0 0 0,0 0 0,0 1 0,1 1 0,0-1 0,0 1 0,0 1 0,1-1 0,0 1 0,0 1 0,1-1 0,-9 14 0,10-16 0,0 1 0,1 0 0,0 0 0,1 1 0,-1-1 0,1 1 0,0-1 0,0 1 0,1 0 0,0 0 0,1 1 0,-1-1 0,1 0 0,0 9 0,1-12 0,1-1 0,-1 0 0,1 0 0,0 1 0,0-1 0,0 0 0,0 0 0,1 0 0,-1 0 0,1 0 0,0-1 0,0 1 0,0 0 0,0-1 0,0 1 0,0-1 0,1 0 0,-1 1 0,1-1 0,0-1 0,-1 1 0,1 0 0,0-1 0,0 1 0,0-1 0,0 0 0,1 0 0,-1 0 0,0 0 0,0-1 0,1 1 0,-1-1 0,5 0 0,4 1 12,1 0 0,-1-1 0,0 0 0,0-1 0,1 0 0,-1-1 0,0-1 0,0 0 0,17-7 0,-25 9-54,-1 0-1,1-1 1,-1 0-1,0 0 1,0 0-1,0 0 1,0 0 0,0 0-1,0-1 1,0 0-1,-1 1 1,1-1-1,-1 0 1,0 0 0,0 0-1,0-1 1,0 1-1,-1 0 1,1-1-1,-1 1 1,0-1 0,0 1-1,0-1 1,-1 0-1,1 1 1,-1-1-1,0 0 1,0 0 0,0 1-1,0-1 1,-1 0-1,1 1 1,-1-1-1,-2-7 1,-3-6-6784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24575,'-3'1'0,"-1"0"0,1 0 0,-1 0 0,1 0 0,-1 0 0,1 1 0,0 0 0,0 0 0,-1 0 0,1 0 0,0 0 0,1 0 0,-1 1 0,0-1 0,1 1 0,0 0 0,-1 0 0,1 0 0,0 0 0,0 0 0,1 0 0,-1 1 0,1-1 0,-2 6 0,1-5 0,0 1 0,0-1 0,1 1 0,0 0 0,0 0 0,0 0 0,0-1 0,1 1 0,0 0 0,0 0 0,0 0 0,0 0 0,1 0 0,0 0 0,0 0 0,0-1 0,4 9 0,0-7 0,-1-1 0,1 0 0,1 0 0,-1 0 0,1 0 0,0-1 0,0 0 0,0 0 0,1-1 0,-1 0 0,1 0 0,13 4 0,-10-4 0,-1 1 0,0 0 0,0 0 0,-1 1 0,10 7 0,-15-10 0,0 1 0,-1 0 0,1 0 0,0 0 0,-1 0 0,0 0 0,0 1 0,0-1 0,0 1 0,0 0 0,-1-1 0,1 1 0,-1 0 0,0 0 0,0 0 0,0 7 0,1 8 20,0 0 0,-2 1 0,0-1 0,-1 0 0,-7 33 0,8-48-59,-1-1 0,1 1 0,-1 0 0,0-1 0,0 0 0,-1 1-1,1-1 1,-1 0 0,1 1 0,-1-1 0,0 0 0,0 0 0,-1-1 0,1 1 0,0 0 0,-1-1 0,0 1 0,0-1-1,1 0 1,-1 0 0,-1 0 0,1 0 0,0 0 0,0-1 0,-1 0 0,1 1 0,0-1 0,-1 0 0,1-1 0,-1 1 0,0-1-1,1 1 1,-1-1 0,0 0 0,1-1 0,-1 1 0,-6-2 0,-7-3-6787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24575,'-3'0'0,"0"1"0,0-1 0,0 1 0,-1 0 0,1 1 0,1-1 0,-1 0 0,0 1 0,0 0 0,1-1 0,-1 1 0,0 0 0,1 1 0,0-1 0,0 0 0,-1 1 0,1-1 0,1 1 0,-1-1 0,0 1 0,-1 4 0,-25 62 0,26-65 0,0 1 0,1 0 0,0 1 0,0-1 0,0 0 0,1 0 0,0 0 0,-1 0 0,2 1 0,0 8 0,1-12 0,-1 0 0,1 0 0,0 0 0,0 0 0,0-1 0,-1 1 0,1-1 0,1 1 0,-1-1 0,0 0 0,0 0 0,0 0 0,1 0 0,-1 0 0,1 0 0,-1-1 0,0 1 0,1-1 0,-1 1 0,1-1 0,-1 0 0,1 0 0,0 0 0,3-1 0,6 1 0,5 0 0,0 1 0,0 1 0,0 0 0,0 1 0,20 6 0,-33-7 0,0 0 0,0-1 0,0 2 0,0-1 0,0 0 0,-1 1 0,1-1 0,-1 1 0,1 0 0,-1 0 0,0 0 0,0 1 0,-1-1 0,1 1 0,-1 0 0,1-1 0,-1 1 0,0 0 0,-1 0 0,1 1 0,-1-1 0,0 0 0,0 0 0,0 1 0,0 6 0,0-3 0,0-1 0,-1 1 0,0 0 0,0-1 0,-1 1 0,0 0 0,0-1 0,-1 1 0,0-1 0,0 0 0,0 1 0,-1-1 0,-5 7 0,5-9 0,-1 0 0,1 0 0,-1-1 0,-1 0 0,1 0 0,-1 0 0,1 0 0,-1-1 0,0 1 0,0-1 0,-1-1 0,1 1 0,-1-1 0,1 0 0,-1 0 0,0 0 0,-6 0 0,-27 15-1365,27-5-5461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24575,'-11'-1'0,"0"1"0,0 1 0,0 0 0,0 0 0,0 1 0,0 1 0,0-1 0,1 2 0,-1-1 0,1 2 0,0-1 0,0 2 0,0-1 0,1 1 0,0 0 0,0 1 0,0 0 0,1 1 0,0 0 0,1 0 0,0 0 0,0 1 0,0 0 0,1 1 0,-5 10 0,-36 87 0,-12 23 0,45-101 0,1 1 0,1 0 0,2 0 0,1 1 0,2 1 0,-6 51 0,-6 14 0,11-61 0,2 0 0,-4 54 0,9-36 0,10 101 0,-6-133 0,2 0 0,0-1 0,2 1 0,0-1 0,1-1 0,1 1 0,17 26 0,-9-19 0,10 19 0,2-1 0,2-1 0,73 79 0,-46-54 0,-48-56 0,1-1 0,0 0 0,0 0 0,1-1 0,21 16 0,166 117 0,-183-133 0,1-1 0,0 0 0,1-1 0,23 8 0,-13-3 0,-1 1 0,-1 1 0,0 2 0,-1 0 0,-2 2 0,25 26 0,-34-35 0,-14-11 0,1 0 0,-1-1 0,1 1 0,-1 0 0,1-1 0,-1 1 0,1-1 0,0 1 0,-1-1 0,1 1 0,0-1 0,-1 1 0,1-1 0,0 0 0,0 1 0,-1-1 0,1 0 0,0 0 0,0 0 0,0 0 0,-1 1 0,1-1 0,0 0 0,0 0 0,0-1 0,-1 1 0,1 0 0,0 0 0,0 0 0,0 0 0,1-1 0,9-25 0,-9-52 0,-3 67 0,-3-49 0,-21-104 0,4 34 0,21 126 0,-1 0 0,1 1 0,-1-1 0,0 0 0,0 1 0,0-1 0,0 1 0,-1-1 0,0 1 0,1 0 0,-1 0 0,0 0 0,0 0 0,-1 0 0,-2-3 0,3 4 0,0 1 0,0 0 0,0 0 0,0-1 0,-1 1 0,1 1 0,0-1 0,0 0 0,0 1 0,-1-1 0,1 1 0,0-1 0,-1 1 0,1 0 0,-1 0 0,1 0 0,0 1 0,-4-1 0,-1 3 0,0-1 0,0 1 0,0 0 0,0 0 0,0 0 0,1 1 0,-1 0 0,1 1 0,0-1 0,0 1 0,1 1 0,-1-1 0,-5 8 0,-175 200 0,35-22 0,147-187 0,1-1 0,-1 1 0,1 0 0,-1 0 0,1 0 0,1 0 0,-1 1 0,1-1 0,-1 1 0,1 0 0,0-1 0,1 1 0,-1 0 0,1 0 0,0 0 0,0 1 0,1-1 0,-1 6 0,3-7 0,-1 1 0,0-1 0,1 0 0,0 0 0,0 0 0,0 1 0,1-2 0,-1 1 0,1 0 0,0-1 0,0 1 0,0-1 0,0 0 0,1 0 0,-1 0 0,1 0 0,0-1 0,0 1 0,0-1 0,4 2 0,4 2 0,0 0 0,0-1 0,0-1 0,1 0 0,-1-1 0,1 0 0,0 0 0,0-2 0,0 0 0,14 0 0,7-3 0,0-2 0,47-11 0,23-3 0,-24 12-1365,-44 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1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24575,'0'57'0,"-1"64"0,1-119 0,-1 0 0,1 0 0,0 0 0,-1-1 0,0 1 0,1 0 0,-1 0 0,0 0 0,0 0 0,0-1 0,0 1 0,0 0 0,-1-1 0,1 1 0,0-1 0,-1 1 0,1-1 0,-1 0 0,1 1 0,-1-1 0,0 0 0,0 0 0,1 0 0,-1 0 0,0-1 0,0 1 0,0 0 0,0-1 0,0 0 0,-3 1 0,-6 0 0,-1 0 0,0 0 0,1-1 0,-15-3 0,4 2 0,-50-1 0,69 0-101,9-2 258,12-6-522,-13 7-691,6-4-5770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1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24575,'0'4'0,"0"3"0,0 6 0,0 2 0,0 3 0,0 1 0,0 2 0,-3-4 0,-5-4 0,-1-1 0,-2-3 0,-2-3 0,0 1 0,0 0 0,1-2-8191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1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 0 0,1 0 0,-1-1 0,0 1 0,0 0 0,0 0 0,0 0 0,0 0 0,0 0 0,0 0 0,0 0 0,-1 0 0,1 1 0,0-1 0,0 2 0,12 23 0,25 85 0,24 68 0,-52-151 0,23 44 0,3 7 0,-7-15 0,-18-43 0,12 35 0,-17-41 0,1 1 0,0-1 0,12 17 0,-10-17 0,-1-1 0,0 1 0,6 20 0,-9-23 0,1 0 0,-1 0 0,9 12 0,-7-13 0,0 1 0,8 23 0,-15-35-26,6 14 175,-6-14-190,0 0 0,0 1-1,0-1 1,1 0 0,-1 1-1,0-1 1,0 0 0,0 1-1,0-1 1,1 0 0,-1 1-1,0-1 1,0 0 0,1 0-1,-1 1 1,0-1-1,1 0 1,-1 0 0,0 0-1,0 1 1,1-1 0,-1 0-1,0 0 1,1 0 0,-1 0-1,0 0 1,1 0 0,-1 0-1,1 0 1,-1 0 0,0 0-1,1 0 1,-1 0 0,0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1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24575,'-8'0'0,"1"-1"0,0 1 0,0 0 0,-1 0 0,1 1 0,0 0 0,0 0 0,0 1 0,0 0 0,0 0 0,0 0 0,0 1 0,0 0 0,-6 5 0,1-1 0,4-2 0,0 1 0,0-1 0,0 2 0,1-1 0,0 1 0,-11 13 0,8-7 0,-1 0 0,-13 12 0,-10 11 0,17-17 0,12-15 0,0 0 0,1 1 0,0 0 0,0 0 0,-5 8 0,10-8-1365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24575,'-6'0'0,"-1"0"0,1 0 0,-1 0 0,1 1 0,-1 0 0,1 1 0,0-1 0,-1 1 0,1 0 0,0 1 0,0-1 0,0 1 0,1 1 0,-1-1 0,1 1 0,0 0 0,0 0 0,0 0 0,-5 6 0,-46 58 0,3-3 0,45-56 0,1 1 0,1-1 0,0 1 0,0 0 0,-6 16 0,6-13 0,0 0 0,-1-1 0,-9 13 0,9-14 0,0 0 0,1 1 0,0 0 0,-6 19 0,0-1 0,11-28-57,0-1 0,1 0 1,-1 0-1,1 1 0,-1-1 0,1 1 0,-1-1 0,1 0 0,0 1 0,0-1 0,0 1 1,0-1-1,0 1 0,0-1 0,0 1 0,0-1 0,0 0 0,1 1 0,-1-1 1,1 1-1,-1-1 0,1 0 0,1 3 0,5 3-6769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3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24575,'1'1'0,"-1"-1"0,1 0 0,0 1 0,0-1 0,0 1 0,0-1 0,-1 1 0,1 0 0,0-1 0,0 1 0,-1 0 0,1 0 0,0-1 0,-1 1 0,1 0 0,-1 0 0,1 0 0,-1 0 0,0 0 0,1 1 0,9 24 0,-7-19 0,-1-1 0,9 23 0,1 0 0,19 33 0,-22-46 0,12 32 0,-9-17 0,-2-8 0,17 35 0,30 62 0,-42-90 0,-10-20 0,-1-1 0,0 1 0,4 13 0,-3-6 0,-1 1 0,0-1 0,0 1 0,1 29 0,-4-34 44,0 0 0,6 20 0,0 9-1541,-5-27-5329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24575,'-4'2'0,"0"-1"0,1 1 0,-1 0 0,1 0 0,0 1 0,0-1 0,0 1 0,0-1 0,0 1 0,0 0 0,-3 5 0,5-7 0,-10 13 0,1 0 0,-11 20 0,13-20 0,-1 1 0,-17 19 0,17-22 0,0 0 0,1 1 0,-13 26 0,13-23 0,0-1 0,-15 20 0,5-9 0,2 1 0,1 1 0,-19 47 0,16-35 0,0 7 0,17-45 0,3-7 0,5-10 0,50-70 0,-53 80 0,0 0 0,1 0 0,9-7 0,9-10 0,57-64 0,-35 41 0,-44 44 0,-1 0 0,1 1 0,0-1 0,0 0 0,0 0 0,-1 0 0,1 1 0,0-1 0,0 1 0,0-1 0,0 0 0,0 1 0,0 0 0,0-1 0,0 1 0,1 0 0,-1-1 0,2 1 0,-2 0 0,-1 0 0,1 1 0,0-1 0,-1 0 0,1 1 0,-1-1 0,1 0 0,-1 1 0,1-1 0,-1 1 0,1-1 0,-1 1 0,1-1 0,-1 1 0,1-1 0,-1 1 0,0-1 0,1 1 0,-1 0 0,0-1 0,0 1 0,1-1 0,-1 2 0,1 2 0,0 0 0,0 0 0,-1 0 0,0 0 0,0 0 0,0 0 0,0 0 0,0 0 0,-2 6 0,-5 15 0,-2 0 0,0 0 0,-2-1 0,0 0 0,-24 35 0,24-39 0,-15 35 0,-1 3 0,12-31 0,2 0 0,0 1 0,-14 50 0,29-86 0,2 0 0,-1 0 0,1 1 0,0 0 0,6-8 0,33-43 0,-30 40 0,66-76 0,-22 35 0,-18 20 0,-29 29 0,1 1 0,15-11 0,11-10 0,19-23 0,-56 53 0,0-1 0,0 1 0,1 0 0,-1 0 0,0-1 0,0 1 0,0 0 0,1 0 0,-1-1 0,0 1 0,0 0 0,1 0 0,-1 0 0,0-1 0,1 1 0,-1 0 0,0 0 0,1 0 0,-1 0 0,0 0 0,1 0 0,-1 0 0,0 0 0,1 0 0,-1 0 0,0 0 0,1 0 0,-1 0 0,0 0 0,1 0 0,-1 0 0,0 0 0,1 0 0,-1 0 0,0 0 0,0 0 0,1 1 0,-1-1 0,1 0 0,3 16 0,-4 20 0,-3-23 0,0 0 0,-1 0 0,-1 0 0,0-1 0,0 0 0,-14 21 0,-5 14 0,-20 33 0,3-7 0,-38 64 0,45-74 0,21-40 0,-18 41 0,28-58 0,2-2 0,-1 0 0,1 0 0,-1 1 0,0-1 0,-1-1 0,-3 6 0,22-39 0,7-2 0,2 0 0,1 1 0,1 2 0,2 0 0,53-39 0,-69 57 0,-11 9 0,1-1 0,-1 1 0,0 0 0,1 0 0,-1 0 0,1 0 0,0 1 0,0-1 0,0 1 0,-1-1 0,1 1 0,0 0 0,1 0 0,-1 1 0,5-2 0,-7 3 0,0-1 0,-1 1 0,1-1 0,0 1 0,0-1 0,0 1 0,-1-1 0,1 1 0,0 0 0,-1-1 0,1 1 0,0 0 0,-1 0 0,1-1 0,-1 1 0,0 0 0,1 0 0,-1 0 0,1 0 0,-1 0 0,0-1 0,0 1 0,0 0 0,1 0 0,-1 0 0,0 0 0,0 0 0,0 0 0,-1 0 0,1 0 0,0 0 0,0 0 0,0 0 0,-1 1 0,-9 33 0,-2-5 0,-33 55 0,34-66 0,1 1 0,-8 25 0,13-30 0,-1 0 0,-1 0 0,0-1 0,-1 0 0,-14 20 0,53-84-1365,-22 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24575,'-1'77'0,"3"83"0,-2-156 0,1-1 0,0 1 0,0-1 0,0 1 0,0-1 0,0 0 0,1 1 0,-1-1 0,1 0 0,0 0 0,0 0 0,0 0 0,0 0 0,1-1 0,-1 1 0,1-1 0,-1 1 0,1-1 0,0 0 0,0 0 0,0 0 0,0 0 0,1-1 0,-1 1 0,0-1 0,1 0 0,5 1 0,4 1 0,0-1 0,0 0 0,0-1 0,0-1 0,1 0 0,16-2 0,-28 1 0,0 1 0,0-1 0,0 1 0,0-1 0,0 1 0,0-1 0,0 0 0,0 0 0,0 0 0,0 0 0,-1 0 0,1-1 0,0 1 0,-1 0 0,1-1 0,-1 1 0,0-1 0,1 1 0,-1-1 0,0 0 0,0 0 0,0 0 0,0 1 0,0-1 0,-1 0 0,1 0 0,0 0 0,-1 0 0,1-4 0,0-6 0,0 1 0,0-1 0,-2 0 0,-1-14 0,1 5 0,-1-39-1365,2 42-5461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30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1 24575,'-33'-1'0,"0"2"0,-62 10 0,83-9 0,1 1 0,0 1 0,0 0 0,0 1 0,0 0 0,1 0 0,0 1 0,0 1 0,0-1 0,1 2 0,-15 13 0,-11 10 0,-14 14 0,2 11 0,28-35 0,0 2 0,1 0 0,2 1 0,-17 30 0,-49 90 0,66-111 0,1 0 0,1 0 0,2 2 0,-9 43 0,2-4 0,2-4 0,-33 82 0,45-135 0,0 0 0,1 0 0,1 0 0,1 0 0,-1 26 0,1-20 0,0 0 0,-7 28 0,-1 3 0,3 0 0,2 0 0,3 0 0,6 77 0,-2-14 0,-4 19 0,5 146 0,-2-276-124,-1 0 0,1 0 0,1 0 0,-1 0 0,1 0 0,0-1-1,0 1 1,1 0 0,0-1 0,4 8 0,6 2-6702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24575,'4'0'0,"0"3"0,4 1 0,3 0 0,4 3 0,2 0 0,1 2 0,2 0 0,-3 1 0,-1 0 0,-3 0 0,-4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24575,'0'4'0,"0"4"0,0 4 0,0 3 0,0 3 0,0 1 0,0 2 0,-3-4 0,-2-1 0,1 0 0,0 1 0,2 1 0,0-3-8191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24575,'375'0'-1365,"-358"0"-5461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24575,'-2'0'0,"0"0"0,0 1 0,0 0 0,0-1 0,0 1 0,0 0 0,0 0 0,1 0 0,-1 0 0,0 1 0,1-1 0,-1 0 0,1 1 0,-3 2 0,-18 24 0,8-8 0,-21 23 0,-8 10 0,17-26 0,22-25 0,1 1 0,-1 0 0,1 0 0,0 1 0,0-1 0,0 1 0,1-1 0,-1 1 0,1 0 0,0 0 0,0 0 0,-2 6 0,4-5-1365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24575,'3'0'0,"5"0"0,0 4 0,3 0 0,3 4 0,2 3 0,-2 4 0,1-2 0,-3 1 0,1-2 0,-3-3-8191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7:4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24575,'316'0'-1365,"-300"0"-5461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64 436 24575,'-2'0'0,"1"-1"0,0 1 0,0 0 0,0-1 0,1 1 0,-1-1 0,0 0 0,0 1 0,0-1 0,0 0 0,0 1 0,1-1 0,-1 0 0,0 0 0,1 0 0,-1 0 0,0 0 0,0-1 0,-12-22 0,11 18 0,-3-4 0,0-1 0,1 0 0,0 1 0,1-1 0,0 0 0,1-1 0,0 1 0,1 0 0,0-1 0,2-11 0,-2-19 0,0 24 0,0-1 0,2 1 0,0-1 0,5-20 0,-4 33 0,0 1 0,0-1 0,1 1 0,-1 0 0,2 0 0,-1 0 0,0 0 0,1 0 0,0 1 0,0 0 0,0-1 0,1 2 0,-1-1 0,1 0 0,0 1 0,0 0 0,0 0 0,0 0 0,9-2 0,-6 2 0,0 0 0,1 0 0,-1 1 0,1 0 0,0 1 0,0 0 0,0 0 0,0 1 0,0 0 0,-1 1 0,1 0 0,11 2 0,-6 2 0,0 1 0,-1 0 0,0 1 0,18 13 0,-16-11 0,-12-7 0,0 0 0,0 1 0,0-1 0,0 0 0,0 1 0,-1 0 0,1 0 0,-1-1 0,0 1 0,1 1 0,-1-1 0,-1 0 0,3 5 0,-2-1 0,0 0 0,-1 0 0,1 0 0,-2-1 0,1 1 0,-1 11 0,1 9 0,-2 0 0,-1 1 0,-1-1 0,-11 47 0,9-65 0,1 0 0,-2 0 0,1-1 0,-1 1 0,-1-1 0,1-1 0,-12 11 0,6-6 0,3-3 30,0-1-1,-1 0 0,-10 6 1,10-7-401,0 0 0,1 0 1,-12 12-1,14-10-6455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24575,'-1'4'0,"1"1"0,-1-1 0,0 0 0,0 0 0,0 0 0,0 0 0,-1 0 0,1 0 0,-1-1 0,-5 8 0,-29 35 0,8-12 0,-48 73 0,75-107 0,1 1 0,-1 0 0,0 0 0,1 0 0,-1 0 0,1 0 0,-1 1 0,1-1 0,0 0 0,-1 0 0,1 0 0,0 0 0,0 0 0,0 1 0,0-1 0,0 0 0,0 0 0,0 0 0,0 0 0,0 1 0,0-1 0,1 1 0,-1-1 0,1-1 0,-1 0 0,0 1 0,0-1 0,1 0 0,-1 0 0,0 1 0,1-1 0,-1 0 0,0 0 0,1 1 0,-1-1 0,1 0 0,-1 0 0,0 0 0,1 0 0,-1 0 0,1 0 0,-1 1 0,0-1 0,1 0 0,-1 0 0,1 0 0,16-7 0,42-26 0,-41 24 0,0-1 0,-1 0 0,-1-1 0,18-15 0,-26 20 0,-7 10 0,-9 13 0,-22 21 0,6-10 0,2 2 0,-23 38 0,39-52 0,7-16 0,-1 1 0,0-1 0,0 0 0,1 0 0,-1 0 0,0 0 0,1 0 0,-1 0 0,0 0 0,0 0 0,1 0 0,-1 0 0,0 0 0,0 0 0,1 0 0,-1 0 0,0 0 0,1 0 0,-1 0 0,0-1 0,0 1 0,1 0 0,-1 0 0,0 0 0,0 0 0,0-1 0,1 1 0,-1 0 0,0 0 0,1-1 0,25-21 0,-8 4 0,43-31 0,-36 29 0,-21 15 0,0 1 0,0 0 0,1 0 0,0 1 0,0 0 0,0-1 0,0 2 0,0-1 0,1 1 0,10-4 0,-16 6 0,0 0 0,0 0 0,0 0 0,0 0 0,0 0 0,0 0 0,0 0 0,0 0 0,1 0 0,-1 0 0,0 0 0,0 0 0,0 0 0,0 0 0,0 0 0,0 0 0,0 0 0,0 0 0,1 0 0,-1 0 0,0 0 0,0 0 0,0 0 0,0 0 0,0 0 0,0 0 0,0 1 0,0-1 0,0 0 0,0 0 0,0 0 0,0 0 0,1 0 0,-1 0 0,0 0 0,0 0 0,0 0 0,0 0 0,0 1 0,0-1 0,0 0 0,0 0 0,0 0 0,0 0 0,0 0 0,0 0 0,0 0 0,0 1 0,0-1 0,0 0 0,0 0 0,-4 8 0,-8 8 0,0 0 0,-16 27 0,18-26 0,-22 28 0,26-38 0,1 0 0,-1 0 0,2 0 0,-1 0 0,1 1 0,0 0 0,1-1 0,-3 10 0,6-17 0,-1 0 0,1 0 0,0 1 0,0-1 0,0 0 0,0 0 0,0 0 0,0 1 0,0-1 0,0 0 0,0 0 0,0 0 0,0 1 0,0-1 0,0 0 0,0 0 0,0 0 0,0 1 0,0-1 0,0 0 0,1 0 0,-1 0 0,0 0 0,0 1 0,0-1 0,0 0 0,0 0 0,0 0 0,0 0 0,1 1 0,-1-1 0,0 0 0,0 0 0,0 0 0,0 0 0,1 0 0,-1 0 0,0 0 0,0 0 0,0 1 0,1-1 0,-1 0 0,0 0 0,12-4 0,10-8 0,71-60-1365,-83 65-5461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24575,'-2'1'0,"0"-1"0,0 1 0,0-1 0,0 1 0,0 0 0,1 0 0,-1 0 0,0 0 0,0 0 0,1 0 0,-1 1 0,1-1 0,-1 1 0,-2 2 0,-18 24 0,13-13 0,-6 5 0,2 1 0,0 1 0,2 0 0,-13 33 0,2 22 0,19-66 0,0 1 0,-9 18 0,8-21 0,0 1 0,1-1 0,0 1 0,-3 15 0,-8 94 0,9-69 0,1 0 0,5 79 0,1-43 0,-2 210 0,-1-292 0,1 1 0,1-1 0,-1 1 0,1-1 0,-1 1 0,1-1 0,1 0 0,-1 0 0,0 1 0,4 5 0,-3-8 0,-1 0 0,1 0 0,-1 0 0,1-1 0,0 1 0,0 0 0,0-1 0,0 1 0,0-1 0,0 0 0,1 1 0,-1-1 0,0 0 0,1 0 0,-1-1 0,0 1 0,1 0 0,-1-1 0,6 1 0,33 1 0,58-4 0,-21 0 0,-40 3 0,-27 0 0,0 0 0,0-1 0,0 0 0,0 0 0,0-2 0,0 1 0,0-1 0,12-5 0,-21 6 0,0 0 0,0 0 0,0 0 0,0-1 0,0 1 0,-1-1 0,1 1 0,-1-1 0,1 1 0,-1-1 0,1 0 0,-1 0 0,0 0 0,0 0 0,0 0 0,0 0 0,0 0 0,-1 0 0,1 0 0,-1 0 0,1-3 0,0-6 0,0 0 0,0-1 0,-2-13 0,0 16 0,1 0 0,0 0 0,2-11 0,5-24 0,-2-1 0,-2-87 0,-3-380 0,-1 493 0,-2-1 0,0 1 0,-1 0 0,-8-24 0,-4-15 0,14 45-227,-1 0-1,0 1 1,-1-1-1,-1 1 1,-11-22-1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24575,'0'57'0,"-1"64"0,1-119 0,-1 0 0,1 0 0,0 0 0,-1-1 0,0 1 0,1 0 0,-1 0 0,0 0 0,0 0 0,0-1 0,0 1 0,0 0 0,-1-1 0,1 1 0,0-1 0,-1 1 0,1-1 0,-1 0 0,1 1 0,-1-1 0,0 0 0,0 0 0,1 0 0,-1 0 0,0-1 0,0 1 0,0 0 0,0-1 0,0 0 0,-3 1 0,-6 0 0,-1 0 0,0 0 0,1-1 0,-15-3 0,4 2 0,-50-1 0,69 0-101,9-2 258,12-6-522,-13 7-691,6-4-5770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3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24575,'0'922'-1365,"0"-908"-5461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24575,'0'4'0,"0"3"0,0 6 0,0 2 0,0 3 0,0 1 0,0 2 0,-3-4 0,-5-4 0,-1-1 0,-2-3 0,-2-3 0,0 1 0,0 0 0,1-2-8191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 0 0,1 0 0,-1-1 0,0 1 0,0 0 0,0 0 0,0 0 0,0 0 0,0 0 0,0 0 0,0 0 0,-1 0 0,1 1 0,0-1 0,0 2 0,12 23 0,25 85 0,24 68 0,-52-151 0,23 44 0,3 7 0,-7-15 0,-18-43 0,12 35 0,-17-41 0,1 1 0,0-1 0,12 17 0,-10-17 0,-1-1 0,0 1 0,6 20 0,-9-23 0,1 0 0,-1 0 0,9 12 0,-7-13 0,0 1 0,8 23 0,-15-35-26,6 14 175,-6-14-190,0 0 0,0 1-1,0-1 1,1 0 0,-1 1-1,0-1 1,0 0 0,0 1-1,0-1 1,1 0 0,-1 1-1,0-1 1,0 0 0,1 0-1,-1 1 1,0-1-1,1 0 1,-1 0 0,0 0-1,0 1 1,1-1 0,-1 0-1,0 0 1,1 0 0,-1 0-1,0 0 1,1 0 0,-1 0-1,1 0 1,-1 0 0,0 0-1,1 0 1,-1 0 0,0 0-1,1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24575,'-8'0'0,"1"-1"0,0 1 0,0 0 0,-1 0 0,1 1 0,0 0 0,0 0 0,0 1 0,0 0 0,0 0 0,0 0 0,0 1 0,0 0 0,-6 5 0,1-1 0,4-2 0,0 1 0,0-1 0,0 2 0,1-1 0,0 1 0,-11 13 0,8-7 0,-1 0 0,-13 12 0,-10 11 0,17-17 0,12-15 0,0 0 0,1 1 0,0 0 0,0 0 0,-5 8 0,10-8-1365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24575,'-6'0'0,"-1"0"0,1 0 0,-1 0 0,1 1 0,-1 0 0,1 1 0,0-1 0,-1 1 0,1 0 0,0 1 0,0-1 0,0 1 0,1 1 0,-1-1 0,1 1 0,0 0 0,0 0 0,0 0 0,-5 6 0,-46 58 0,3-3 0,45-56 0,1 1 0,1-1 0,0 1 0,0 0 0,-6 16 0,6-13 0,0 0 0,-1-1 0,-9 13 0,9-14 0,0 0 0,1 1 0,0 0 0,-6 19 0,0-1 0,11-28-57,0-1 0,1 0 1,-1 0-1,1 1 0,-1-1 0,1 1 0,-1-1 0,1 0 0,0 1 0,0-1 0,0 1 1,0-1-1,0 1 0,0-1 0,0 1 0,0-1 0,0 0 0,1 1 0,-1-1 1,1 1-1,-1-1 0,1 0 0,1 3 0,5 3-6769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24575,'1'1'0,"-1"-1"0,1 0 0,0 1 0,0-1 0,0 1 0,0-1 0,-1 1 0,1 0 0,0-1 0,0 1 0,-1 0 0,1 0 0,0-1 0,-1 1 0,1 0 0,-1 0 0,1 0 0,-1 0 0,0 0 0,1 1 0,9 24 0,-7-19 0,-1-1 0,9 23 0,1 0 0,19 33 0,-22-46 0,12 32 0,-9-17 0,-2-8 0,17 35 0,30 62 0,-42-90 0,-10-20 0,-1-1 0,0 1 0,4 13 0,-3-6 0,-1 1 0,0-1 0,0 1 0,1 29 0,-4-34 44,0 0 0,6 20 0,0 9-1541,-5-27-5329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24575,'-4'2'0,"0"-1"0,1 1 0,-1 0 0,1 0 0,0 1 0,0-1 0,0 1 0,0-1 0,0 1 0,0 0 0,-3 5 0,5-7 0,-10 13 0,1 0 0,-11 20 0,13-20 0,-1 1 0,-17 19 0,17-22 0,0 0 0,1 1 0,-13 26 0,13-23 0,0-1 0,-15 20 0,5-9 0,2 1 0,1 1 0,-19 47 0,16-35 0,0 7 0,17-45 0,3-7 0,5-10 0,50-70 0,-53 80 0,0 0 0,1 0 0,9-7 0,9-10 0,57-64 0,-35 41 0,-44 44 0,-1 0 0,1 1 0,0-1 0,0 0 0,0 0 0,-1 0 0,1 1 0,0-1 0,0 1 0,0-1 0,0 0 0,0 1 0,0 0 0,0-1 0,0 1 0,1 0 0,-1-1 0,2 1 0,-2 0 0,-1 0 0,1 1 0,0-1 0,-1 0 0,1 1 0,-1-1 0,1 0 0,-1 1 0,1-1 0,-1 1 0,1-1 0,-1 1 0,1-1 0,-1 1 0,1-1 0,-1 1 0,0-1 0,1 1 0,-1 0 0,0-1 0,0 1 0,1-1 0,-1 2 0,1 2 0,0 0 0,0 0 0,-1 0 0,0 0 0,0 0 0,0 0 0,0 0 0,0 0 0,-2 6 0,-5 15 0,-2 0 0,0 0 0,-2-1 0,0 0 0,-24 35 0,24-39 0,-15 35 0,-1 3 0,12-31 0,2 0 0,0 1 0,-14 50 0,29-86 0,2 0 0,-1 0 0,1 1 0,0 0 0,6-8 0,33-43 0,-30 40 0,66-76 0,-22 35 0,-18 20 0,-29 29 0,1 1 0,15-11 0,11-10 0,19-23 0,-56 53 0,0-1 0,0 1 0,1 0 0,-1 0 0,0-1 0,0 1 0,0 0 0,1 0 0,-1-1 0,0 1 0,0 0 0,1 0 0,-1 0 0,0-1 0,1 1 0,-1 0 0,0 0 0,1 0 0,-1 0 0,0 0 0,1 0 0,-1 0 0,0 0 0,1 0 0,-1 0 0,0 0 0,1 0 0,-1 0 0,0 0 0,1 0 0,-1 0 0,0 0 0,1 0 0,-1 0 0,0 0 0,0 0 0,1 1 0,-1-1 0,1 0 0,3 16 0,-4 20 0,-3-23 0,0 0 0,-1 0 0,-1 0 0,0-1 0,0 0 0,-14 21 0,-5 14 0,-20 33 0,3-7 0,-38 64 0,45-74 0,21-40 0,-18 41 0,28-58 0,2-2 0,-1 0 0,1 0 0,-1 1 0,0-1 0,-1-1 0,-3 6 0,22-39 0,7-2 0,2 0 0,1 1 0,1 2 0,2 0 0,53-39 0,-69 57 0,-11 9 0,1-1 0,-1 1 0,0 0 0,1 0 0,-1 0 0,1 0 0,0 1 0,0-1 0,0 1 0,-1-1 0,1 1 0,0 0 0,1 0 0,-1 1 0,5-2 0,-7 3 0,0-1 0,-1 1 0,1-1 0,0 1 0,0-1 0,0 1 0,-1-1 0,1 1 0,0 0 0,-1-1 0,1 1 0,0 0 0,-1 0 0,1-1 0,-1 1 0,0 0 0,1 0 0,-1 0 0,1 0 0,-1 0 0,0-1 0,0 1 0,0 0 0,1 0 0,-1 0 0,0 0 0,0 0 0,0 0 0,-1 0 0,1 0 0,0 0 0,0 0 0,0 0 0,-1 1 0,-9 33 0,-2-5 0,-33 55 0,34-66 0,1 1 0,-8 25 0,13-30 0,-1 0 0,-1 0 0,0-1 0,-1 0 0,-14 20 0,53-84-1365,-22 38-5461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24575,'-1'77'0,"3"83"0,-2-156 0,1-1 0,0 1 0,0-1 0,0 1 0,0-1 0,0 0 0,1 1 0,-1-1 0,1 0 0,0 0 0,0 0 0,0 0 0,0 0 0,1-1 0,-1 1 0,1-1 0,-1 1 0,1-1 0,0 0 0,0 0 0,0 0 0,0 0 0,1-1 0,-1 1 0,0-1 0,1 0 0,5 1 0,4 1 0,0-1 0,0 0 0,0-1 0,0-1 0,1 0 0,16-2 0,-28 1 0,0 1 0,0-1 0,0 1 0,0-1 0,0 1 0,0-1 0,0 0 0,0 0 0,0 0 0,0 0 0,-1 0 0,1-1 0,0 1 0,-1 0 0,1-1 0,-1 1 0,0-1 0,1 1 0,-1-1 0,0 0 0,0 0 0,0 0 0,0 1 0,0-1 0,-1 0 0,1 0 0,0 0 0,-1 0 0,1-4 0,0-6 0,0 1 0,0-1 0,-2 0 0,-1-14 0,1 5 0,-1-39-1365,2 42-5461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24575,'4'0'0,"0"3"0,4 1 0,3 0 0,4 3 0,2 0 0,1 2 0,2 0 0,-3 1 0,-1 0 0,-3 0 0,-4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24575,'0'4'0,"0"4"0,0 4 0,0 3 0,0 3 0,0 1 0,0 2 0,-3-4 0,-2-1 0,1 0 0,0 1 0,2 1 0,0-3-8191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24575,'375'0'-1365,"-358"0"-5461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4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24575,'1'-2'0,"-1"1"0,1-1 0,0 1 0,-1 0 0,1-1 0,0 1 0,0 0 0,0 0 0,0 0 0,0-1 0,0 1 0,0 0 0,0 0 0,0 0 0,1 1 0,-1-1 0,0 0 0,1 0 0,-1 1 0,0-1 0,1 1 0,-1-1 0,1 1 0,-1 0 0,1-1 0,-1 1 0,3 0 0,49-6 0,-47 6 0,20-2 0,-8 0 0,1 0 0,0 1 0,-1 1 0,1 1 0,-1 1 0,1 0 0,-1 1 0,24 8 0,-36-7 0,0-1 0,-1 1 0,0 0 0,0 0 0,0 1 0,-1-1 0,1 1 0,-1 0 0,0 1 0,0-1 0,-1 1 0,0-1 0,0 1 0,0 0 0,-1 0 0,1 1 0,-2-1 0,1 0 0,-1 1 0,0-1 0,1 7 0,1 13 0,-2-1 0,0 1 0,-6 50 0,5-69 0,-1 1 0,0-1 0,0 0 0,-1 0 0,0 0 0,0 0 0,-1 0 0,0 0 0,0 0 0,0-1 0,-1 1 0,0-1 0,-1 0 0,1 0 0,-1-1 0,0 1 0,0-1 0,-1 0 0,0 0 0,1-1 0,-2 0 0,1 0 0,0 0 0,-1-1 0,0 0 0,0 0 0,0-1 0,-8 3 0,-2 0-112,-7 2-201,0 0 0,0-2-1,-45 5 1,42-9-6513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24575,'-2'0'0,"0"0"0,0 1 0,0 0 0,0-1 0,0 1 0,0 0 0,0 0 0,1 0 0,-1 0 0,0 1 0,1-1 0,-1 0 0,1 1 0,-3 2 0,-18 24 0,8-8 0,-21 23 0,-8 10 0,17-26 0,22-25 0,1 1 0,-1 0 0,1 0 0,0 1 0,0-1 0,0 1 0,1-1 0,-1 1 0,1 0 0,0 0 0,0 0 0,-2 6 0,4-5-1365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24575,'3'0'0,"5"0"0,0 4 0,3 0 0,3 4 0,2 3 0,-2 4 0,1-2 0,-3 1 0,1-2 0,-3-3-8191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0:1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24575,'316'0'-1365,"-300"0"-5461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897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64 436 24575,'-2'0'0,"1"-1"0,0 1 0,0 0 0,0-1 0,1 1 0,-1-1 0,0 0 0,0 1 0,0-1 0,0 0 0,0 1 0,1-1 0,-1 0 0,0 0 0,1 0 0,-1 0 0,0 0 0,0-1 0,-12-22 0,11 18 0,-3-4 0,0-1 0,1 0 0,0 1 0,1-1 0,0 0 0,1-1 0,0 1 0,1 0 0,0-1 0,2-11 0,-2-19 0,0 24 0,0-1 0,2 1 0,0-1 0,5-20 0,-4 33 0,0 1 0,0-1 0,1 1 0,-1 0 0,2 0 0,-1 0 0,0 0 0,1 0 0,0 1 0,0 0 0,0-1 0,1 2 0,-1-1 0,1 0 0,0 1 0,0 0 0,0 0 0,0 0 0,9-2 0,-6 2 0,0 0 0,1 0 0,-1 1 0,1 0 0,0 1 0,0 0 0,0 0 0,0 1 0,0 0 0,-1 1 0,1 0 0,11 2 0,-6 2 0,0 1 0,-1 0 0,0 1 0,18 13 0,-16-11 0,-12-7 0,0 0 0,0 1 0,0-1 0,0 0 0,0 1 0,-1 0 0,1 0 0,-1-1 0,0 1 0,1 1 0,-1-1 0,-1 0 0,3 5 0,-2-1 0,0 0 0,-1 0 0,1 0 0,-2-1 0,1 1 0,-1 11 0,1 9 0,-2 0 0,-1 1 0,-1-1 0,-11 47 0,9-65 0,1 0 0,-2 0 0,1-1 0,-1 1 0,-1-1 0,1-1 0,-12 11 0,6-6 0,3-3 30,0-1-1,-1 0 0,-10 6 1,10-7-401,0 0 0,1 0 1,-12 12-1,14-10-6455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898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165 0 24575,'-1'4'0,"1"1"0,-1-1 0,0 0 0,0 0 0,0 0 0,0 0 0,-1 0 0,1 0 0,-1-1 0,-5 8 0,-29 35 0,8-12 0,-48 73 0,75-107 0,1 1 0,-1 0 0,0 0 0,1 0 0,-1 0 0,1 0 0,-1 1 0,1-1 0,0 0 0,-1 0 0,1 0 0,0 0 0,0 0 0,0 1 0,0-1 0,0 0 0,0 0 0,0 0 0,0 0 0,0 1 0,0-1 0,1 1 0,-1-1 0,1-1 0,-1 0 0,0 1 0,0-1 0,1 0 0,-1 0 0,0 1 0,1-1 0,-1 0 0,0 0 0,1 1 0,-1-1 0,1 0 0,-1 0 0,0 0 0,1 0 0,-1 0 0,1 0 0,-1 1 0,0-1 0,1 0 0,-1 0 0,1 0 0,16-7 0,42-26 0,-41 24 0,0-1 0,-1 0 0,-1-1 0,18-15 0,-26 20 0,-7 10 0,-9 13 0,-22 21 0,6-10 0,2 2 0,-23 38 0,39-52 0,7-16 0,-1 1 0,0-1 0,0 0 0,1 0 0,-1 0 0,0 0 0,1 0 0,-1 0 0,0 0 0,0 0 0,1 0 0,-1 0 0,0 0 0,0 0 0,1 0 0,-1 0 0,0 0 0,1 0 0,-1 0 0,0-1 0,0 1 0,1 0 0,-1 0 0,0 0 0,0 0 0,0-1 0,1 1 0,-1 0 0,0 0 0,1-1 0,25-21 0,-8 4 0,43-31 0,-36 29 0,-21 15 0,0 1 0,0 0 0,1 0 0,0 1 0,0 0 0,0-1 0,0 2 0,0-1 0,1 1 0,10-4 0,-16 6 0,0 0 0,0 0 0,0 0 0,0 0 0,0 0 0,0 0 0,0 0 0,0 0 0,1 0 0,-1 0 0,0 0 0,0 0 0,0 0 0,0 0 0,0 0 0,0 0 0,0 0 0,0 0 0,1 0 0,-1 0 0,0 0 0,0 0 0,0 0 0,0 0 0,0 0 0,0 0 0,0 1 0,0-1 0,0 0 0,0 0 0,0 0 0,0 0 0,1 0 0,-1 0 0,0 0 0,0 0 0,0 0 0,0 0 0,0 1 0,0-1 0,0 0 0,0 0 0,0 0 0,0 0 0,0 0 0,0 0 0,0 0 0,0 1 0,0-1 0,0 0 0,0 0 0,-4 8 0,-8 8 0,0 0 0,-16 27 0,18-26 0,-22 28 0,26-38 0,1 0 0,-1 0 0,2 0 0,-1 0 0,1 1 0,0 0 0,1-1 0,-3 10 0,6-17 0,-1 0 0,1 0 0,0 1 0,0-1 0,0 0 0,0 0 0,0 0 0,0 1 0,0-1 0,0 0 0,0 0 0,0 0 0,0 1 0,0-1 0,0 0 0,0 0 0,0 0 0,0 1 0,0-1 0,0 0 0,1 0 0,-1 0 0,0 0 0,0 1 0,0-1 0,0 0 0,0 0 0,0 0 0,0 0 0,1 1 0,-1-1 0,0 0 0,0 0 0,0 0 0,0 0 0,1 0 0,-1 0 0,0 0 0,0 0 0,0 1 0,1-1 0,-1 0 0,0 0 0,12-4 0,10-8 0,71-60-1365,-83 65-5461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6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219 0 24575,'-2'1'0,"0"-1"0,0 1 0,0-1 0,0 1 0,0 0 0,1 0 0,-1 0 0,0 0 0,0 0 0,1 0 0,-1 1 0,1-1 0,-1 1 0,-2 2 0,-18 24 0,13-13 0,-6 5 0,2 1 0,0 1 0,2 0 0,-13 33 0,2 22 0,19-66 0,0 1 0,-9 18 0,8-21 0,0 1 0,1-1 0,0 1 0,-3 15 0,-8 94 0,9-69 0,1 0 0,5 79 0,1-43 0,-2 210 0,-1-292 0,1 1 0,1-1 0,-1 1 0,1-1 0,-1 1 0,1-1 0,1 0 0,-1 0 0,0 1 0,4 5 0,-3-8 0,-1 0 0,1 0 0,-1 0 0,1-1 0,0 1 0,0 0 0,0-1 0,0 1 0,0-1 0,0 0 0,1 1 0,-1-1 0,0 0 0,1 0 0,-1-1 0,0 1 0,1 0 0,-1-1 0,6 1 0,33 1 0,58-4 0,-21 0 0,-40 3 0,-27 0 0,0 0 0,0-1 0,0 0 0,0 0 0,0-2 0,0 1 0,0-1 0,12-5 0,-21 6 0,0 0 0,0 0 0,0 0 0,0-1 0,0 1 0,-1-1 0,1 1 0,-1-1 0,1 1 0,-1-1 0,1 0 0,-1 0 0,0 0 0,0 0 0,0 0 0,0 0 0,0 0 0,-1 0 0,1 0 0,-1 0 0,1-3 0,0-6 0,0 0 0,0-1 0,-2-13 0,0 16 0,1 0 0,0 0 0,2-11 0,5-24 0,-2-1 0,-2-87 0,-3-380 0,-1 493 0,-2-1 0,0 1 0,-1 0 0,-8-24 0,-4-15 0,14 45-227,-1 0-1,0 1 1,-1-1-1,-1 1 1,-11-22-1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7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213 0 24575,'0'57'0,"-1"64"0,1-119 0,-1 0 0,1 0 0,0 0 0,-1-1 0,0 1 0,1 0 0,-1 0 0,0 0 0,0 0 0,0-1 0,0 1 0,0 0 0,-1-1 0,1 1 0,0-1 0,-1 1 0,1-1 0,-1 0 0,1 1 0,-1-1 0,0 0 0,0 0 0,1 0 0,-1 0 0,0-1 0,0 1 0,0 0 0,0-1 0,0 0 0,-3 1 0,-6 0 0,-1 0 0,0 0 0,1-1 0,-15-3 0,4 2 0,-50-1 0,69 0-101,9-2 258,12-6-522,-13 7-691,6-4-5770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8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82 0 24575,'0'4'0,"0"3"0,0 6 0,0 2 0,0 3 0,0 1 0,0 2 0,-3-4 0,-5-4 0,-1-1 0,-2-3 0,-2-3 0,0 1 0,0 0 0,1-2-8191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9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0 0 24575,'2'1'0,"-1"-1"0,0 1 0,0 0 0,1 0 0,-1-1 0,0 1 0,0 0 0,0 0 0,0 0 0,0 0 0,0 0 0,0 0 0,0 0 0,-1 0 0,1 1 0,0-1 0,0 2 0,12 23 0,25 85 0,24 68 0,-52-151 0,23 44 0,3 7 0,-7-15 0,-18-43 0,12 35 0,-17-41 0,1 1 0,0-1 0,12 17 0,-10-17 0,-1-1 0,0 1 0,6 20 0,-9-23 0,1 0 0,-1 0 0,9 12 0,-7-13 0,0 1 0,8 23 0,-15-35-26,6 14 175,-6-14-190,0 0 0,0 1-1,0-1 1,1 0 0,-1 1-1,0-1 1,0 0 0,0 1-1,0-1 1,1 0 0,-1 1-1,0-1 1,0 0 0,1 0-1,-1 1 1,0-1-1,1 0 1,-1 0 0,0 0-1,0 1 1,1-1 0,-1 0-1,0 0 1,1 0 0,-1 0-1,0 0 1,1 0 0,-1 0-1,1 0 1,-1 0 0,0 0-1,1 0 1,-1 0 0,0 0-1,1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10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316 1 24575,'-8'0'0,"1"-1"0,0 1 0,0 0 0,-1 0 0,1 1 0,0 0 0,0 0 0,0 1 0,0 0 0,0 0 0,0 0 0,0 1 0,0 0 0,-6 5 0,1-1 0,4-2 0,0 1 0,0-1 0,0 2 0,1-1 0,0 1 0,-11 13 0,8-7 0,-1 0 0,-13 12 0,-10 11 0,17-17 0,12-15 0,0 0 0,1 1 0,0 0 0,0 0 0,-5 8 0,10-8-1365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4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24575,'115'-2'0,"125"4"0,-235-1 0,1-1 0,-1 1 0,1 0 0,-1 0 0,0 0 0,1 1 0,-1 0 0,0 0 0,0 0 0,0 0 0,-1 1 0,1 0 0,-1 0 0,1 0 0,-1 1 0,0 0 0,0-1 0,0 1 0,-1 1 0,1-1 0,4 9 0,-3-2 0,-1-1 0,0 1 0,-1 0 0,-1 0 0,1 1 0,-2-1 0,1 0 0,-2 1 0,0 15 0,0-14 0,0 13 0,0 0 0,-2-1 0,-6 28 0,6-44 0,-1 0 0,0 0 0,0 0 0,-1-1 0,0 1 0,-1-1 0,0 0 0,0 0 0,0 0 0,-1-1 0,-13 13 0,5-9 0,0 0 0,-1 0 0,0-1 0,0-1 0,-1-1 0,0 0 0,-1-1 0,0-1 0,0 0 0,0-2 0,-31 5 0,-9 5 32,-34 4-1429,79-17-5429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11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368 1 24575,'-6'0'0,"-1"0"0,1 0 0,-1 0 0,1 1 0,-1 0 0,1 1 0,0-1 0,-1 1 0,1 0 0,0 1 0,0-1 0,0 1 0,1 1 0,-1-1 0,1 1 0,0 0 0,0 0 0,0 0 0,-5 6 0,-46 58 0,3-3 0,45-56 0,1 1 0,1-1 0,0 1 0,0 0 0,-6 16 0,6-13 0,0 0 0,-1-1 0,-9 13 0,9-14 0,0 0 0,1 1 0,0 0 0,-6 19 0,0-1 0,11-28-57,0-1 0,1 0 1,-1 0-1,1 1 0,-1-1 0,1 1 0,-1-1 0,1 0 0,0 1 0,0-1 0,0 1 1,0-1-1,0 1 0,0-1 0,0 1 0,0-1 0,0 0 0,1 1 0,-1-1 1,1 1-1,-1-1 0,1 0 0,1 3 0,5 3-6769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12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1 0 24575,'1'1'0,"-1"-1"0,1 0 0,0 1 0,0-1 0,0 1 0,0-1 0,-1 1 0,1 0 0,0-1 0,0 1 0,-1 0 0,1 0 0,0-1 0,-1 1 0,1 0 0,-1 0 0,1 0 0,-1 0 0,0 0 0,1 1 0,9 24 0,-7-19 0,-1-1 0,9 23 0,1 0 0,19 33 0,-22-46 0,12 32 0,-9-17 0,-2-8 0,17 35 0,30 62 0,-42-90 0,-10-20 0,-1-1 0,0 1 0,4 13 0,-3-6 0,-1 1 0,0-1 0,0 1 0,1 29 0,-4-34 44,0 0 0,6 20 0,0 9-1541,-5-27-5329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13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334 0 24575,'-4'2'0,"0"-1"0,1 1 0,-1 0 0,1 0 0,0 1 0,0-1 0,0 1 0,0-1 0,0 1 0,0 0 0,-3 5 0,5-7 0,-10 13 0,1 0 0,-11 20 0,13-20 0,-1 1 0,-17 19 0,17-22 0,0 0 0,1 1 0,-13 26 0,13-23 0,0-1 0,-15 20 0,5-9 0,2 1 0,1 1 0,-19 47 0,16-35 0,0 7 0,17-45 0,3-7 0,5-10 0,50-70 0,-53 80 0,0 0 0,1 0 0,9-7 0,9-10 0,57-64 0,-35 41 0,-44 44 0,-1 0 0,1 1 0,0-1 0,0 0 0,0 0 0,-1 0 0,1 1 0,0-1 0,0 1 0,0-1 0,0 0 0,0 1 0,0 0 0,0-1 0,0 1 0,1 0 0,-1-1 0,2 1 0,-2 0 0,-1 0 0,1 1 0,0-1 0,-1 0 0,1 1 0,-1-1 0,1 0 0,-1 1 0,1-1 0,-1 1 0,1-1 0,-1 1 0,1-1 0,-1 1 0,1-1 0,-1 1 0,0-1 0,1 1 0,-1 0 0,0-1 0,0 1 0,1-1 0,-1 2 0,1 2 0,0 0 0,0 0 0,-1 0 0,0 0 0,0 0 0,0 0 0,0 0 0,0 0 0,-2 6 0,-5 15 0,-2 0 0,0 0 0,-2-1 0,0 0 0,-24 35 0,24-39 0,-15 35 0,-1 3 0,12-31 0,2 0 0,0 1 0,-14 50 0,29-86 0,2 0 0,-1 0 0,1 1 0,0 0 0,6-8 0,33-43 0,-30 40 0,66-76 0,-22 35 0,-18 20 0,-29 29 0,1 1 0,15-11 0,11-10 0,19-23 0,-56 53 0,0-1 0,0 1 0,1 0 0,-1 0 0,0-1 0,0 1 0,0 0 0,1 0 0,-1-1 0,0 1 0,0 0 0,1 0 0,-1 0 0,0-1 0,1 1 0,-1 0 0,0 0 0,1 0 0,-1 0 0,0 0 0,1 0 0,-1 0 0,0 0 0,1 0 0,-1 0 0,0 0 0,1 0 0,-1 0 0,0 0 0,1 0 0,-1 0 0,0 0 0,1 0 0,-1 0 0,0 0 0,0 0 0,1 1 0,-1-1 0,1 0 0,3 16 0,-4 20 0,-3-23 0,0 0 0,-1 0 0,-1 0 0,0-1 0,0 0 0,-14 21 0,-5 14 0,-20 33 0,3-7 0,-38 64 0,45-74 0,21-40 0,-18 41 0,28-58 0,2-2 0,-1 0 0,1 0 0,-1 1 0,0-1 0,-1-1 0,-3 6 0,22-39 0,7-2 0,2 0 0,1 1 0,1 2 0,2 0 0,53-39 0,-69 57 0,-11 9 0,1-1 0,-1 1 0,0 0 0,1 0 0,-1 0 0,1 0 0,0 1 0,0-1 0,0 1 0,-1-1 0,1 1 0,0 0 0,1 0 0,-1 1 0,5-2 0,-7 3 0,0-1 0,-1 1 0,1-1 0,0 1 0,0-1 0,0 1 0,-1-1 0,1 1 0,0 0 0,-1-1 0,1 1 0,0 0 0,-1 0 0,1-1 0,-1 1 0,0 0 0,1 0 0,-1 0 0,1 0 0,-1 0 0,0-1 0,0 1 0,0 0 0,1 0 0,-1 0 0,0 0 0,0 0 0,0 0 0,-1 0 0,1 0 0,0 0 0,0 0 0,0 0 0,-1 1 0,-9 33 0,-2-5 0,-33 55 0,34-66 0,1 1 0,-8 25 0,13-30 0,-1 0 0,-1 0 0,0-1 0,-1 0 0,-14 20 0,53-84-1365,-22 38-5461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899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1 0 24575,'-1'77'0,"3"83"0,-2-156 0,1-1 0,0 1 0,0-1 0,0 1 0,0-1 0,0 0 0,1 1 0,-1-1 0,1 0 0,0 0 0,0 0 0,0 0 0,0 0 0,1-1 0,-1 1 0,1-1 0,-1 1 0,1-1 0,0 0 0,0 0 0,0 0 0,0 0 0,1-1 0,-1 1 0,0-1 0,1 0 0,5 1 0,4 1 0,0-1 0,0 0 0,0-1 0,0-1 0,1 0 0,16-2 0,-28 1 0,0 1 0,0-1 0,0 1 0,0-1 0,0 1 0,0-1 0,0 0 0,0 0 0,0 0 0,0 0 0,-1 0 0,1-1 0,0 1 0,-1 0 0,1-1 0,-1 1 0,0-1 0,1 1 0,-1-1 0,0 0 0,0 0 0,0 0 0,0 1 0,0-1 0,-1 0 0,1 0 0,0 0 0,-1 0 0,1-4 0,0-6 0,0 1 0,0-1 0,-2 0 0,-1-14 0,1 5 0,-1-39-1365,2 42-5461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0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0 1 24575,'4'0'0,"0"3"0,4 1 0,3 0 0,4 3 0,2 0 0,1 2 0,2 0 0,-3 1 0,-1 0 0,-3 0 0,-4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1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20 0 24575,'0'4'0,"0"4"0,0 4 0,0 3 0,0 3 0,0 1 0,0 2 0,-3-4 0,-2-1 0,1 0 0,0 1 0,2 1 0,0-3-8191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2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0 0 24575,'375'0'-1365,"-358"0"-5461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3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207 1 24575,'-2'0'0,"0"0"0,0 1 0,0 0 0,0-1 0,0 1 0,0 0 0,0 0 0,1 0 0,-1 0 0,0 1 0,1-1 0,-1 0 0,1 1 0,-3 2 0,-18 24 0,8-8 0,-21 23 0,-8 10 0,17-26 0,22-25 0,1 1 0,-1 0 0,1 0 0,0 1 0,0-1 0,0 1 0,1-1 0,-1 1 0,1 0 0,0 0 0,0 0 0,-2 6 0,4-5-1365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4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1 0 24575,'3'0'0,"5"0"0,0 4 0,3 0 0,3 4 0,2 3 0,-2 4 0,1-2 0,-3 1 0,1-2 0,-3-3-8191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09.905"/>
    </inkml:context>
    <inkml:brush xml:id="br0">
      <inkml:brushProperty name="width" value="0.05" units="cm"/>
      <inkml:brushProperty name="height" value="0.05" units="cm"/>
      <inkml:brushProperty name="color" value="#AEAEAE"/>
    </inkml:brush>
  </inkml:definitions>
  <inkml:trace contextRef="#ctx0" brushRef="#br0">0 0 24575,'316'0'-1365,"-300"0"-5461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24575,'-9'0'0,"0"1"0,0 0 0,0 0 0,0 1 0,1 0 0,-1 0 0,1 1 0,-1 1 0,1-1 0,0 1 0,0 0 0,0 1 0,1 0 0,0 0 0,0 1 0,0 0 0,0 0 0,1 1 0,-5 7 0,3-4 0,0 1 0,1 0 0,1 1 0,0 0 0,1 0 0,0 0 0,1 1 0,0-1 0,1 1 0,0 0 0,1 0 0,-1 19 0,2-12 0,0-6 0,1 0 0,0 0 0,3 20 0,-2-30 0,0 0 0,0-1 0,0 1 0,0-1 0,0 1 0,1-1 0,0 1 0,-1-1 0,1 0 0,0 0 0,1 0 0,-1 0 0,1 0 0,-1 0 0,1-1 0,0 1 0,4 3 0,9 1 0,0 0 0,0-1 0,0 0 0,1-2 0,-1 0 0,1 0 0,0-2 0,1 0 0,-1-1 0,0-1 0,0 0 0,0-1 0,0-1 0,28-7 0,-39 7 0,-1 1 0,0-1 0,0-1 0,0 1 0,-1-1 0,1 0 0,-1 0 0,1 0 0,-1 0 0,0-1 0,0 0 0,0 0 0,-1 0 0,0 0 0,4-5 0,-2 0 0,-1 1 0,1-1 0,-2 0 0,1 0 0,-1 0 0,0 0 0,-1-1 0,2-13 0,-3 15 0,0-1 0,0 1 0,-1-1 0,0 1 0,0-1 0,-1 1 0,-1-1 0,1 1 0,-1 0 0,0 0 0,-1 0 0,0 0 0,0 0 0,-1 0 0,0 1 0,0-1 0,-1 1 0,0 0 0,0 1 0,-1-1 0,-6-5 0,-3 2 26,-2 0 1,1 2-1,-1 0 0,-22-7 0,19 7-524,1 0-1,-33-19 0,35 16-6327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64 436 24575,'-2'0'0,"1"-1"0,0 1 0,0 0 0,0-1 0,1 1 0,-1-1 0,0 0 0,0 1 0,0-1 0,0 0 0,0 1 0,1-1 0,-1 0 0,0 0 0,1 0 0,-1 0 0,0 0 0,0-1 0,-12-22 0,11 18 0,-3-4 0,0-1 0,1 0 0,0 1 0,1-1 0,0 0 0,1-1 0,0 1 0,1 0 0,0-1 0,2-11 0,-2-19 0,0 24 0,0-1 0,2 1 0,0-1 0,5-20 0,-4 33 0,0 1 0,0-1 0,1 1 0,-1 0 0,2 0 0,-1 0 0,0 0 0,1 0 0,0 1 0,0 0 0,0-1 0,1 2 0,-1-1 0,1 0 0,0 1 0,0 0 0,0 0 0,0 0 0,9-2 0,-6 2 0,0 0 0,1 0 0,-1 1 0,1 0 0,0 1 0,0 0 0,0 0 0,0 1 0,0 0 0,-1 1 0,1 0 0,11 2 0,-6 2 0,0 1 0,-1 0 0,0 1 0,18 13 0,-16-11 0,-12-7 0,0 0 0,0 1 0,0-1 0,0 0 0,0 1 0,-1 0 0,1 0 0,-1-1 0,0 1 0,1 1 0,-1-1 0,-1 0 0,3 5 0,-2-1 0,0 0 0,-1 0 0,1 0 0,-2-1 0,1 1 0,-1 11 0,1 9 0,-2 0 0,-1 1 0,-1-1 0,-11 47 0,9-65 0,1 0 0,-2 0 0,1-1 0,-1 1 0,-1-1 0,1-1 0,-12 11 0,6-6 0,3-3 30,0-1-1,-1 0 0,-10 6 1,10-7-401,0 0 0,1 0 1,-12 12-1,14-10-6455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24575,'-1'4'0,"1"1"0,-1-1 0,0 0 0,0 0 0,0 0 0,0 0 0,-1 0 0,1 0 0,-1-1 0,-5 8 0,-29 35 0,8-12 0,-48 73 0,75-107 0,1 1 0,-1 0 0,0 0 0,1 0 0,-1 0 0,1 0 0,-1 1 0,1-1 0,0 0 0,-1 0 0,1 0 0,0 0 0,0 0 0,0 1 0,0-1 0,0 0 0,0 0 0,0 0 0,0 0 0,0 1 0,0-1 0,1 1 0,-1-1 0,1-1 0,-1 0 0,0 1 0,0-1 0,1 0 0,-1 0 0,0 1 0,1-1 0,-1 0 0,0 0 0,1 1 0,-1-1 0,1 0 0,-1 0 0,0 0 0,1 0 0,-1 0 0,1 0 0,-1 1 0,0-1 0,1 0 0,-1 0 0,1 0 0,16-7 0,42-26 0,-41 24 0,0-1 0,-1 0 0,-1-1 0,18-15 0,-26 20 0,-7 10 0,-9 13 0,-22 21 0,6-10 0,2 2 0,-23 38 0,39-52 0,7-16 0,-1 1 0,0-1 0,0 0 0,1 0 0,-1 0 0,0 0 0,1 0 0,-1 0 0,0 0 0,0 0 0,1 0 0,-1 0 0,0 0 0,0 0 0,1 0 0,-1 0 0,0 0 0,1 0 0,-1 0 0,0-1 0,0 1 0,1 0 0,-1 0 0,0 0 0,0 0 0,0-1 0,1 1 0,-1 0 0,0 0 0,1-1 0,25-21 0,-8 4 0,43-31 0,-36 29 0,-21 15 0,0 1 0,0 0 0,1 0 0,0 1 0,0 0 0,0-1 0,0 2 0,0-1 0,1 1 0,10-4 0,-16 6 0,0 0 0,0 0 0,0 0 0,0 0 0,0 0 0,0 0 0,0 0 0,0 0 0,1 0 0,-1 0 0,0 0 0,0 0 0,0 0 0,0 0 0,0 0 0,0 0 0,0 0 0,0 0 0,1 0 0,-1 0 0,0 0 0,0 0 0,0 0 0,0 0 0,0 0 0,0 0 0,0 1 0,0-1 0,0 0 0,0 0 0,0 0 0,0 0 0,1 0 0,-1 0 0,0 0 0,0 0 0,0 0 0,0 0 0,0 1 0,0-1 0,0 0 0,0 0 0,0 0 0,0 0 0,0 0 0,0 0 0,0 0 0,0 1 0,0-1 0,0 0 0,0 0 0,-4 8 0,-8 8 0,0 0 0,-16 27 0,18-26 0,-22 28 0,26-38 0,1 0 0,-1 0 0,2 0 0,-1 0 0,1 1 0,0 0 0,1-1 0,-3 10 0,6-17 0,-1 0 0,1 0 0,0 1 0,0-1 0,0 0 0,0 0 0,0 0 0,0 1 0,0-1 0,0 0 0,0 0 0,0 0 0,0 1 0,0-1 0,0 0 0,0 0 0,0 0 0,0 1 0,0-1 0,0 0 0,1 0 0,-1 0 0,0 0 0,0 1 0,0-1 0,0 0 0,0 0 0,0 0 0,0 0 0,1 1 0,-1-1 0,0 0 0,0 0 0,0 0 0,0 0 0,1 0 0,-1 0 0,0 0 0,0 0 0,0 1 0,1-1 0,-1 0 0,0 0 0,12-4 0,10-8 0,71-60-1365,-83 65-5461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24575,'-2'1'0,"0"-1"0,0 1 0,0-1 0,0 1 0,0 0 0,1 0 0,-1 0 0,0 0 0,0 0 0,1 0 0,-1 1 0,1-1 0,-1 1 0,-2 2 0,-18 24 0,13-13 0,-6 5 0,2 1 0,0 1 0,2 0 0,-13 33 0,2 22 0,19-66 0,0 1 0,-9 18 0,8-21 0,0 1 0,1-1 0,0 1 0,-3 15 0,-8 94 0,9-69 0,1 0 0,5 79 0,1-43 0,-2 210 0,-1-292 0,1 1 0,1-1 0,-1 1 0,1-1 0,-1 1 0,1-1 0,1 0 0,-1 0 0,0 1 0,4 5 0,-3-8 0,-1 0 0,1 0 0,-1 0 0,1-1 0,0 1 0,0 0 0,0-1 0,0 1 0,0-1 0,0 0 0,1 1 0,-1-1 0,0 0 0,1 0 0,-1-1 0,0 1 0,1 0 0,-1-1 0,6 1 0,33 1 0,58-4 0,-21 0 0,-40 3 0,-27 0 0,0 0 0,0-1 0,0 0 0,0 0 0,0-2 0,0 1 0,0-1 0,12-5 0,-21 6 0,0 0 0,0 0 0,0 0 0,0-1 0,0 1 0,-1-1 0,1 1 0,-1-1 0,1 1 0,-1-1 0,1 0 0,-1 0 0,0 0 0,0 0 0,0 0 0,0 0 0,0 0 0,-1 0 0,1 0 0,-1 0 0,1-3 0,0-6 0,0 0 0,0-1 0,-2-13 0,0 16 0,1 0 0,0 0 0,2-11 0,5-24 0,-2-1 0,-2-87 0,-3-380 0,-1 493 0,-2-1 0,0 1 0,-1 0 0,-8-24 0,-4-15 0,14 45-227,-1 0-1,0 1 1,-1-1-1,-1 1 1,-11-22-1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24575,'0'57'0,"-1"64"0,1-119 0,-1 0 0,1 0 0,0 0 0,-1-1 0,0 1 0,1 0 0,-1 0 0,0 0 0,0 0 0,0-1 0,0 1 0,0 0 0,-1-1 0,1 1 0,0-1 0,-1 1 0,1-1 0,-1 0 0,1 1 0,-1-1 0,0 0 0,0 0 0,1 0 0,-1 0 0,0-1 0,0 1 0,0 0 0,0-1 0,0 0 0,-3 1 0,-6 0 0,-1 0 0,0 0 0,1-1 0,-15-3 0,4 2 0,-50-1 0,69 0-101,9-2 258,12-6-522,-13 7-691,6-4-5770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24575,'0'4'0,"0"3"0,0 6 0,0 2 0,0 3 0,0 1 0,0 2 0,-3-4 0,-5-4 0,-1-1 0,-2-3 0,-2-3 0,0 1 0,0 0 0,1-2-8191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 0 0,1 0 0,-1-1 0,0 1 0,0 0 0,0 0 0,0 0 0,0 0 0,0 0 0,0 0 0,0 0 0,-1 0 0,1 1 0,0-1 0,0 2 0,12 23 0,25 85 0,24 68 0,-52-151 0,23 44 0,3 7 0,-7-15 0,-18-43 0,12 35 0,-17-41 0,1 1 0,0-1 0,12 17 0,-10-17 0,-1-1 0,0 1 0,6 20 0,-9-23 0,1 0 0,-1 0 0,9 12 0,-7-13 0,0 1 0,8 23 0,-15-35-26,6 14 175,-6-14-190,0 0 0,0 1-1,0-1 1,1 0 0,-1 1-1,0-1 1,0 0 0,0 1-1,0-1 1,1 0 0,-1 1-1,0-1 1,0 0 0,1 0-1,-1 1 1,0-1-1,1 0 1,-1 0 0,0 0-1,0 1 1,1-1 0,-1 0-1,0 0 1,1 0 0,-1 0-1,0 0 1,1 0 0,-1 0-1,1 0 1,-1 0 0,0 0-1,1 0 1,-1 0 0,0 0-1,1 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24575,'-8'0'0,"1"-1"0,0 1 0,0 0 0,-1 0 0,1 1 0,0 0 0,0 0 0,0 1 0,0 0 0,0 0 0,0 0 0,0 1 0,0 0 0,-6 5 0,1-1 0,4-2 0,0 1 0,0-1 0,0 2 0,1-1 0,0 1 0,-11 13 0,8-7 0,-1 0 0,-13 12 0,-10 11 0,17-17 0,12-15 0,0 0 0,1 1 0,0 0 0,0 0 0,-5 8 0,10-8-1365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24575,'-6'0'0,"-1"0"0,1 0 0,-1 0 0,1 1 0,-1 0 0,1 1 0,0-1 0,-1 1 0,1 0 0,0 1 0,0-1 0,0 1 0,1 1 0,-1-1 0,1 1 0,0 0 0,0 0 0,0 0 0,-5 6 0,-46 58 0,3-3 0,45-56 0,1 1 0,1-1 0,0 1 0,0 0 0,-6 16 0,6-13 0,0 0 0,-1-1 0,-9 13 0,9-14 0,0 0 0,1 1 0,0 0 0,-6 19 0,0-1 0,11-28-57,0-1 0,1 0 1,-1 0-1,1 1 0,-1-1 0,1 1 0,-1-1 0,1 0 0,0 1 0,0-1 0,0 1 1,0-1-1,0 1 0,0-1 0,0 1 0,0-1 0,0 0 0,1 1 0,-1-1 1,1 1-1,-1-1 0,1 0 0,1 3 0,5 3-6769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24575,'1'1'0,"-1"-1"0,1 0 0,0 1 0,0-1 0,0 1 0,0-1 0,-1 1 0,1 0 0,0-1 0,0 1 0,-1 0 0,1 0 0,0-1 0,-1 1 0,1 0 0,-1 0 0,1 0 0,-1 0 0,0 0 0,1 1 0,9 24 0,-7-19 0,-1-1 0,9 23 0,1 0 0,19 33 0,-22-46 0,12 32 0,-9-17 0,-2-8 0,17 35 0,30 62 0,-42-90 0,-10-20 0,-1-1 0,0 1 0,4 13 0,-3-6 0,-1 1 0,0-1 0,0 1 0,1 29 0,-4-34 44,0 0 0,6 20 0,0 9-1541,-5-27-5329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01:2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24575,'-4'2'0,"0"-1"0,1 1 0,-1 0 0,1 0 0,0 1 0,0-1 0,0 1 0,0-1 0,0 1 0,0 0 0,-3 5 0,5-7 0,-10 13 0,1 0 0,-11 20 0,13-20 0,-1 1 0,-17 19 0,17-22 0,0 0 0,1 1 0,-13 26 0,13-23 0,0-1 0,-15 20 0,5-9 0,2 1 0,1 1 0,-19 47 0,16-35 0,0 7 0,17-45 0,3-7 0,5-10 0,50-70 0,-53 80 0,0 0 0,1 0 0,9-7 0,9-10 0,57-64 0,-35 41 0,-44 44 0,-1 0 0,1 1 0,0-1 0,0 0 0,0 0 0,-1 0 0,1 1 0,0-1 0,0 1 0,0-1 0,0 0 0,0 1 0,0 0 0,0-1 0,0 1 0,1 0 0,-1-1 0,2 1 0,-2 0 0,-1 0 0,1 1 0,0-1 0,-1 0 0,1 1 0,-1-1 0,1 0 0,-1 1 0,1-1 0,-1 1 0,1-1 0,-1 1 0,1-1 0,-1 1 0,1-1 0,-1 1 0,0-1 0,1 1 0,-1 0 0,0-1 0,0 1 0,1-1 0,-1 2 0,1 2 0,0 0 0,0 0 0,-1 0 0,0 0 0,0 0 0,0 0 0,0 0 0,0 0 0,-2 6 0,-5 15 0,-2 0 0,0 0 0,-2-1 0,0 0 0,-24 35 0,24-39 0,-15 35 0,-1 3 0,12-31 0,2 0 0,0 1 0,-14 50 0,29-86 0,2 0 0,-1 0 0,1 1 0,0 0 0,6-8 0,33-43 0,-30 40 0,66-76 0,-22 35 0,-18 20 0,-29 29 0,1 1 0,15-11 0,11-10 0,19-23 0,-56 53 0,0-1 0,0 1 0,1 0 0,-1 0 0,0-1 0,0 1 0,0 0 0,1 0 0,-1-1 0,0 1 0,0 0 0,1 0 0,-1 0 0,0-1 0,1 1 0,-1 0 0,0 0 0,1 0 0,-1 0 0,0 0 0,1 0 0,-1 0 0,0 0 0,1 0 0,-1 0 0,0 0 0,1 0 0,-1 0 0,0 0 0,1 0 0,-1 0 0,0 0 0,1 0 0,-1 0 0,0 0 0,0 0 0,1 1 0,-1-1 0,1 0 0,3 16 0,-4 20 0,-3-23 0,0 0 0,-1 0 0,-1 0 0,0-1 0,0 0 0,-14 21 0,-5 14 0,-20 33 0,3-7 0,-38 64 0,45-74 0,21-40 0,-18 41 0,28-58 0,2-2 0,-1 0 0,1 0 0,-1 1 0,0-1 0,-1-1 0,-3 6 0,22-39 0,7-2 0,2 0 0,1 1 0,1 2 0,2 0 0,53-39 0,-69 57 0,-11 9 0,1-1 0,-1 1 0,0 0 0,1 0 0,-1 0 0,1 0 0,0 1 0,0-1 0,0 1 0,-1-1 0,1 1 0,0 0 0,1 0 0,-1 1 0,5-2 0,-7 3 0,0-1 0,-1 1 0,1-1 0,0 1 0,0-1 0,0 1 0,-1-1 0,1 1 0,0 0 0,-1-1 0,1 1 0,0 0 0,-1 0 0,1-1 0,-1 1 0,0 0 0,1 0 0,-1 0 0,1 0 0,-1 0 0,0-1 0,0 1 0,0 0 0,1 0 0,-1 0 0,0 0 0,0 0 0,0 0 0,-1 0 0,1 0 0,0 0 0,0 0 0,0 0 0,-1 1 0,-9 33 0,-2-5 0,-33 55 0,34-66 0,1 1 0,-8 25 0,13-30 0,-1 0 0,-1 0 0,0-1 0,-1 0 0,-14 20 0,53-84-1365,-22 38-5461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4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33 24575,'0'-1'0,"-1"-1"0,1 1 0,-1 0 0,0-1 0,1 1 0,-1 0 0,0-1 0,0 1 0,0 0 0,0 0 0,0 0 0,0 0 0,0 0 0,-1 0 0,1 0 0,0 0 0,0 0 0,-1 0 0,1 1 0,-1-1 0,1 1 0,0-1 0,-1 1 0,1-1 0,-1 1 0,1 0 0,-4 0 0,-47-6 0,46 5 0,-6 0 0,0 1 0,0 0 0,1 1 0,-1 0 0,0 1 0,1 0 0,-1 1 0,1 0 0,-16 7 0,23-8 0,-1 0 0,1 1 0,0-1 0,0 1 0,0 0 0,0 0 0,1 1 0,-1-1 0,1 1 0,0-1 0,0 1 0,0 0 0,1 0 0,-1 1 0,1-1 0,0 0 0,0 1 0,1 0 0,-1-1 0,1 1 0,0 0 0,0-1 0,0 1 0,1 0 0,0 7 0,0-9 0,0 1 0,1-1 0,-1 1 0,1-1 0,0 1 0,0-1 0,0 0 0,0 1 0,1-1 0,-1 0 0,1 0 0,0 0 0,0 0 0,0 0 0,0 0 0,0-1 0,1 1 0,3 2 0,5 3 0,0 0 0,0-1 0,19 10 0,12 6 0,16 5 0,-1-1 0,-53-24 0,-1-1 0,0 0 0,-1 1 0,1 0 0,0 0 0,-1-1 0,0 1 0,1 1 0,-1-1 0,0 0 0,-1 1 0,1-1 0,0 1 0,1 5 0,0 3 0,-1-1 0,0 1 0,0 0 0,-1 0 0,-1 0 0,0-1 0,-2 20 0,2-27 0,-1-1 0,0 1 0,1 0 0,-1-1 0,-1 1 0,1-1 0,0 0 0,-1 1 0,0-1 0,0 0 0,0 0 0,0 0 0,0 0 0,-1 0 0,1 0 0,-1-1 0,1 1 0,-1-1 0,0 0 0,0 0 0,0 0 0,-1 0 0,1 0 0,0-1 0,-1 1 0,1-1 0,-7 1 0,-25 2 0,0-2 0,-1-1 0,1-1 0,-51-9 0,82 9-68,-1 0 0,0-1-1,1 1 1,-1-1 0,0-1 0,1 1-1,0-1 1,-1 1 0,1-1 0,0 0-1,-1-1 1,1 1 0,1-1 0,-1 0-1,0 0 1,1 0 0,-1 0-1,1-1 1,-3-3 0,-3-11-6758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60 487 24575,'0'-1'0,"-1"0"0,1 0 0,-1 0 0,1 0 0,-1 0 0,1 0 0,-1 0 0,1 0 0,-1 0 0,0 1 0,0-1 0,1 0 0,-1 0 0,-1 0 0,-8-9 0,4-5 0,0 1 0,0-1 0,2-1 0,0 1 0,0-1 0,1 1 0,-1-19 0,2 10 0,1-42 0,1 59 0,1 0 0,0 0 0,0 0 0,0 1 0,1-1 0,0 0 0,0 1 0,0-1 0,1 1 0,6-12 0,12-21 0,-18 32 0,0 1 0,0 0 0,0 0 0,1 0 0,-1 1 0,1-1 0,1 1 0,-1 0 0,0 1 0,10-8 0,-2 3 0,-7 5 0,0 1 0,0-1 0,0 1 0,0 0 0,0 1 0,1-1 0,-1 1 0,1 1 0,-1-1 0,12-1 0,-6 2 0,-3 1 0,1-1 0,16 2 0,-24-1 0,1 1 0,0-1 0,0 1 0,0-1 0,0 1 0,0 0 0,-1-1 0,1 1 0,0 0 0,0 0 0,-1 1 0,1-1 0,-1 0 0,1 0 0,-1 1 0,0-1 0,1 1 0,1 2 0,3 11 0,1 0 0,-2 0 0,1 1 0,-2 0 0,4 24 0,-4-25 0,-1 5 0,-1 0 0,-1-1 0,0 1 0,-2 20 0,0-3 0,0-31 0,1-1 0,-1 0 0,0 1 0,0-1 0,-1 0 0,1 0 0,-1 0 0,0 0 0,0 0 0,0-1 0,-1 1 0,0-1 0,0 1 0,-4 4 0,-5 9 0,-4 13-1365,11-23-5461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651 162 24575,'-8'-1'0,"-1"0"0,0-1 0,0 0 0,1 0 0,-13-6 0,10 4 0,1 0 0,-22-3 0,-12 5 0,34 3 0,-1-1 0,1-1 0,-1 0 0,-12-4 0,6 2 0,1 0 0,-1 1 0,0 1 0,-26 1 0,-27-1 0,65 1 0,-1-1 0,0 0 0,1-1 0,-1 1 0,1-1 0,-11-5 0,14 5 0,-1 0 0,0 0 0,0 0 0,0 0 0,1-1 0,-1 1 0,1-1 0,0 0 0,0 0 0,0 0 0,0 0 0,-3-6 0,3 5 0,0 0 0,-1 0 0,1 0 0,-1 0 0,0 0 0,0 1 0,-1-1 0,1 1 0,-1 0 0,1 0 0,-1 0 0,0 1 0,0-1 0,0 1 0,0 0 0,0 0 0,-9-2 0,11 4 0,-1-1 0,0 1 0,1 0 0,-1-1 0,0 1 0,1 0 0,-1 1 0,0-1 0,1 0 0,-1 1 0,0 0 0,1 0 0,-1 0 0,1 0 0,-1 0 0,1 0 0,0 1 0,-1-1 0,1 1 0,0 0 0,0 0 0,0-1 0,0 2 0,0-1 0,1 0 0,-1 0 0,0 1 0,1-1 0,0 1 0,-3 4 0,1 1 0,-1 1 0,1 0 0,1-1 0,-1 1 0,1 0 0,-1 19 0,2-26 0,1 0 0,0 1 0,1-1 0,-1 0 0,0 0 0,0 0 0,1 0 0,-1 1 0,1-1 0,0 0 0,0 0 0,0 0 0,-1 0 0,1 0 0,1-1 0,-1 1 0,0 0 0,0 0 0,1-1 0,-1 1 0,1-1 0,-1 1 0,1-1 0,-1 0 0,1 0 0,0 0 0,0 0 0,-1 0 0,1 0 0,0 0 0,0-1 0,0 1 0,0-1 0,4 1 0,6 1 0,1-1 0,24-2 0,-26 0 0,-1 1 0,1 0 0,-1 0 0,0 2 0,15 2 0,22 9 0,-28-9 0,31 12 0,-38-12 0,1 0 0,17 2 0,-2 0 0,-18-4 0,15 5 0,0-2 0,40 4 0,-55-9-341,0 2 0,-1 0-1,11 3 1,-10-2-6485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0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24575,'364'0'0,"-347"1"0,-14 0 0,1-1 0,-1 0 0,1 0 0,-1 0 0,8-2 0,-10 2 0,1-1 0,-1 0 0,1 1 0,-1-1 0,0 0 0,1 0 0,-1 0 0,0 0 0,1-1 0,-1 1 0,0 0 0,0 0 0,0-1 0,0 1 0,0-1 0,1-2 0,0 0 0,0 1 0,0-1 0,0 1 0,1-1 0,-1 1 0,1 0 0,-1 0 0,1 0 0,6-4 0,-7 6 0,0 0 0,0 0 0,1 0 0,-1 0 0,0 0 0,1 1 0,-1-1 0,0 1 0,1-1 0,-1 1 0,1 0 0,-1 0 0,1 0 0,-1 1 0,1-1 0,2 1 0,2 2 0,1 0 0,-1 1 0,0-1 0,0 1 0,-1 1 0,10 7 0,18 12 0,-30-22 0,1 1 0,-1-1 0,0 1 0,0 0 0,7 7 0,-11-9 0,1 0 0,-1-1 0,1 1 0,-1 0 0,1-1 0,-1 1 0,1 0 0,-1-1 0,0 1 0,1 0 0,-1 0 0,0 0 0,0 0 0,0-1 0,1 1 0,-1 0 0,0 0 0,0 0 0,0 0 0,0 0 0,0-1 0,0 1 0,-1 0 0,1 0 0,0 0 0,0 0 0,0-1 0,-1 1 0,1 0 0,0 0 0,-1 0 0,1-1 0,-1 1 0,1 0 0,-1-1 0,1 1 0,-1 0 0,1-1 0,-1 1 0,1-1 0,-1 1 0,0-1 0,1 1 0,-2 0 0,-4 3 0,0 0 0,0-1 0,0 0 0,0 0 0,0 0 0,0-1 0,-1 0 0,1 0 0,-11 1 0,-3-1 0,-37-3 0,-11 1 0,61 1 0,1 1 0,0 0 0,-1 0 0,1 0 0,0 1 0,0 0 0,-7 5 0,6-3 0,0-1 0,0-1 0,0 0 0,-13 4 0,-8 1 0,17-5 0,-1 0 0,-21 2 0,21-4 0,0 1 0,-1 0 0,1 1 0,-19 7 0,-44 26 0,66-31-1365,-1-2-5461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0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23954,'58'484'0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1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23917,'-29'499'0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1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24575,'-2'0'0,"-1"1"0,1-1 0,-1 1 0,1 0 0,-1 0 0,1 0 0,0 0 0,0 0 0,-1 1 0,1-1 0,-3 4 0,-22 21 0,24-23 0,-18 16 0,0 0 0,-26 16 0,-12 10 0,-34 39 0,60-55 0,17-15 0,-14 16 0,29-29 0,0 0 0,1 0 0,-1 0 0,0 0 0,0 0 0,0-1 0,0 1 0,0 0 0,0 0 0,0-1 0,0 1 0,0-1 0,0 1 0,0-1 0,0 0 0,0 1 0,0-1 0,0 0 0,0 0 0,-1 0 0,1 0 0,0 0 0,0 0 0,-1 0 0,-1-1 0,0-1 0,1 0 0,-1 1 0,1-1 0,-1 0 0,1 0 0,-4-5 0,5 7 0,0-2 0,0 1 0,0 0 0,0 0 0,0 0 0,0 0 0,0 0 0,0 0 0,0 1 0,-1-1 0,1 0 0,0 1 0,-1-1 0,1 1 0,0-1 0,-1 1 0,1 0 0,-1 0 0,1-1 0,0 1 0,-1 0 0,1 1 0,-1-1 0,1 0 0,0 0 0,-3 1 0,3 0 0,-1 1 0,0-1 0,1 0 0,-1 1 0,1-1 0,0 1 0,-1 0 0,1-1 0,0 1 0,0 0 0,0 0 0,0 0 0,0 0 0,0 0 0,1 0 0,-1 0 0,0 4 0,-1 2 0,0 1 0,1-1 0,0 0 0,0 1 0,1 16 0,0-21 0,1-1 0,-1 1 0,1-1 0,0 1 0,-1-1 0,2 1 0,-1-1 0,0 0 0,0 1 0,1-1 0,0 0 0,-1 0 0,1 0 0,0-1 0,1 1 0,2 3 0,-2-3 0,0-1 0,0 1 0,0-1 0,1 0 0,-1 0 0,1 0 0,-1 0 0,1-1 0,0 0 0,7 2 0,-9-3 0,0 1 0,0-1 0,0 0 0,-1 0 0,1-1 0,0 1 0,0 0 0,0-1 0,0 1 0,0-1 0,0 0 0,0 1 0,0-1 0,-1 0 0,1-1 0,0 1 0,-1 0 0,1 0 0,-1-1 0,1 1 0,-1-1 0,3-3 0,7-9 0,1 0 0,16-14 0,3-4 0,-25 25 0,0 2 0,1-1 0,12-7 0,-13 9 0,1-1 0,-1 0 0,0 0 0,6-7 0,-5 5 0,0 1 0,0 0 0,1 0 0,8-5 0,-7 5 0,0 0 0,12-13 0,-10 10 0,-1 0 0,17-11 0,11-8 0,-30 22 0,-1 1 0,1 0 0,0 1 0,1 0 0,10-4 0,-10 4 0,-1 1 0,1-1 0,-1-1 0,0 0 0,8-6 0,-8 4-170,0 0-1,1 1 0,0 0 1,1 1-1,-1 0 0,1 1 1,13-5-1,-13 7-6655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1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24575,'0'1'0,"0"-1"0,1 1 0,-1 0 0,0-1 0,0 1 0,1-1 0,-1 1 0,0-1 0,1 1 0,-1-1 0,0 1 0,1-1 0,-1 1 0,1-1 0,-1 0 0,0 1 0,1-1 0,-1 0 0,1 1 0,-1-1 0,1 0 0,-1 0 0,1 1 0,1-1 0,17 5 0,-9-2 0,102 53 0,-89-44 0,88 52 0,-39-32 0,8 1 0,-7-3 0,-54-22 0,0-1 0,28 6 0,-46-13 0,0 1 0,0-1 0,-1 0 0,1 0 0,0 0 0,0 0 0,-1 1 0,1-1 0,0 0 0,0 1 0,-1-1 0,1 1 0,0-1 0,-1 1 0,1-1 0,-1 1 0,1 0 0,0 1 0,-3 2 0,-9-2 0,-31 0-1365,28-2-5461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1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24575,'34'-1'0,"32"2"0,-57 0 0,0 0 0,0 1 0,0 0 0,0 0 0,10 5 0,55 22 0,-44-19 0,33 17 0,-51-22 0,-1 0 0,22 4 0,-22-6 0,0 0 0,0 1 0,13 6 0,45 27 0,-50-28 0,41 22 0,-11-5 0,-11-7 0,-36-18 0,-1 0 0,0-1 0,1 1 0,-1 0 0,1-1 0,-1 1 0,1-1 0,-1 1 0,1-1 0,-1 0 0,1 0 0,0 0 0,-1 0 0,1 0 0,-1 0 0,1 0 0,-1-1 0,1 1 0,-1-1 0,1 1 0,-1-1 0,3 0 0,-2-2 0,1 1 0,-1 0 0,1-1 0,-1 0 0,0 1 0,1-1 0,-1 0 0,-1 0 0,4-6 0,19-41 0,9-16 0,-31 62 0,0-1 0,0 0 0,0 0 0,0 0 0,-1-1 0,1 1 0,0-9 0,-2 12 0,0 1 0,1-1 0,-1 1 0,0-1 0,0 1 0,0-1 0,0 0 0,0 1 0,0-1 0,-1 1 0,1-1 0,0 1 0,-1-1 0,1 1 0,-1-1 0,0 1 0,1 0 0,-1-1 0,0 1 0,0 0 0,1-1 0,-1 1 0,0 0 0,0 0 0,0 0 0,-1 0 0,1 0 0,0 0 0,-2-1 0,2 2 0,0-1 0,0 1 0,0 0 0,0 0 0,0 0 0,0 0 0,0 0 0,0 0 0,0 0 0,0 0 0,0 1 0,0-1 0,0 0 0,0 1 0,0-1 0,0 1 0,0-1 0,0 1 0,0-1 0,0 1 0,0 0 0,0-1 0,1 1 0,-1 0 0,0 0 0,1 0 0,-1 0 0,0 0 0,0 1 0,-3 5 0,1-1 0,0 1 0,-4 10 0,4-8 0,-9 21 0,6-13 0,-1 0 0,-1-1 0,0 0 0,-15 22 0,22-36-151,0-1-1,0 1 0,0-1 0,0 1 1,0-1-1,1 1 0,-1-1 1,0 4-1,0 1-6674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24575,'-7'0'0,"1"0"0,-1 0 0,1 0 0,-1 1 0,1 0 0,-1 0 0,1 0 0,0 1 0,-1 0 0,1 0 0,0 1 0,1 0 0,-1 0 0,0 0 0,1 1 0,-1-1 0,1 1 0,0 1 0,1-1 0,-1 1 0,-6 7 0,-5 10 0,-24 40 0,33-51 0,1 7 0,6-18 0,0 0 0,0 0 0,0 1 0,0-1 0,0 0 0,0 0 0,0 1 0,0-1 0,0 0 0,0 0 0,0 0 0,0 1 0,0-1 0,1 0 0,-1 0 0,0 0 0,0 0 0,0 1 0,0-1 0,0 0 0,1 0 0,-1 0 0,0 0 0,0 0 0,0 1 0,1-1 0,-1 0 0,0 0 0,0 0 0,0 0 0,1 0 0,-1 0 0,0 0 0,0 0 0,0 0 0,1 0 0,-1 0 0,0 0 0,3 0 0,-1-1 0,1 0 0,-1 0 0,1 1 0,-1-1 0,0-1 0,1 1 0,-1 0 0,0-1 0,4-2 0,174-124 0,-180 128 0,0 0 0,1-1 0,-1 1 0,0 0 0,0 0 0,0 0 0,0 0 0,0 0 0,0 0 0,0 0 0,0-1 0,0 1 0,1 0 0,-1 0 0,0 0 0,0 0 0,0 0 0,0 0 0,0 0 0,0 0 0,1 0 0,-1 0 0,0 0 0,0 0 0,0 0 0,0 0 0,0 0 0,1 0 0,-1 0 0,0 0 0,0 0 0,0 0 0,0 0 0,0 0 0,1 0 0,-1 0 0,0 0 0,0 0 0,0 0 0,0 0 0,0 0 0,0 0 0,1 0 0,-1 1 0,0-1 0,0 0 0,0 0 0,0 0 0,0 0 0,0 0 0,0 0 0,0 0 0,0 1 0,0-1 0,0 0 0,1 0 0,-1 0 0,0 0 0,0 0 0,0 1 0,0-1 0,-5 13 0,-10 15 0,-71 71 0,78-88 0,-13 15 0,-28 50 0,105-124 0,57-54 0,-113 102 0,0-1 0,0 1 0,0 0 0,0-1 0,0 1 0,0 0 0,0 0 0,1 0 0,-1-1 0,0 1 0,0 0 0,0 0 0,0-1 0,1 1 0,-1 0 0,0 0 0,0 0 0,0 0 0,1-1 0,-1 1 0,0 0 0,0 0 0,1 0 0,-1 0 0,0 0 0,0 0 0,1 0 0,-1 0 0,0-1 0,0 1 0,1 0 0,-1 0 0,0 0 0,0 0 0,1 1 0,-1-1 0,0 0 0,1 0 0,-1 0 0,0 0 0,0 0 0,1 0 0,-1 0 0,0 0 0,0 0 0,0 1 0,1-1 0,-1 0 0,0 0 0,0 0 0,0 0 0,1 1 0,-3 18 0,-13 26 0,-10 8 0,-47 78 0,39-72 0,40-71 0,0 1 0,1 0 0,0 0 0,0 1 0,11-10 0,3-6 0,25-28 0,-45 56 0,-3 11 0,-11 17 0,-15 7 0,2 1 0,-30 58 0,19-31 0,-32 56 0,76-133 0,0 1 0,1-1 0,0 1 0,15-13 0,57-50 0,-43 40 0,-18 18 0,-12 9 0,0 0 0,0-1 0,0 1 0,8-13 0,-15 18 0,0 1 0,0 0 0,1-1 0,-1 1 0,0 0 0,1 0 0,-1 0 0,0 0 0,1 0 0,-1 0 0,1 0 0,0 0 0,-1 1 0,1-1 0,0 1 0,-1-1 0,1 1 0,2-1 0,-3 1 0,-1 0 0,0 0 0,1 0 0,-1 0 0,0 0 0,1 0 0,-1 1 0,0-1 0,1 0 0,-1 0 0,0 0 0,1 0 0,-1 0 0,0 0 0,1 1 0,-1-1 0,0 0 0,0 0 0,1 1 0,-1-1 0,0 0 0,0 0 0,1 1 0,-1-1 0,0 0 0,0 1 0,0-1 0,0 0 0,1 0 0,-1 1 0,-6 18 0,-82 133 0,-21 26 0,54-80 0,113-207 0,-43 85 0,-6 7 0,2 1 0,0-1 0,1 2 0,0-1 0,25-22 0,-26 28 0,0-1 0,17-21 0,3-4 0,1-5 0,-32 41 0,0 1 0,1-1 0,-1 1 0,1-1 0,-1 1 0,0-1 0,1 1 0,-1-1 0,0 1 0,0-1 0,1 1 0,-1-1 0,0 1 0,0-1 0,0 1 0,0 0 0,1-1 0,-1 1 0,0-1 0,0 1 0,0 0 0,0-1 0,-1 1 0,1-1 0,0 1 0,0 0 0,0-1 0,0 1 0,-1 0 0,-2 24 0,-3-4 0,-2-1 0,0 0 0,-1 0 0,-17 26 0,-11 26 0,-9 19 0,30-50 0,-24 45 0,66-127 0,2 1 0,47-51 0,0 0 0,-74 89 0,0 1 0,0-1 0,0 1 0,1-1 0,-1 1 0,0 0 0,1 0 0,-1 0 0,1 0 0,0 0 0,-1 0 0,4-1 0,-2 6 0,-9 12 0,-21 32 0,-108 180 0,14-46 0,117-174 0,0-1 0,1 0 0,-1 1 0,-3 14 0,10-32 0,1-1 0,0 0 0,0 1 0,1 0 0,1 0 0,0 0 0,0 1 0,1 0 0,9-11 0,24-26 0,23-23 0,-33 32 0,-9 9 0,-14 25 0,-7 14 0,-6 13 0,-71 95 0,41-66 0,9-18 0,21-25 0,-38 65 0,91-117 0,9-10 0,85-62 0,-141 113 0,1 1 0,-1 0 0,0 0 0,0 0 0,1 0 0,-1-1 0,0 1 0,0 0 0,1 0 0,-1 0 0,0 0 0,0 0 0,1 0 0,-1 0 0,0 0 0,0 0 0,1 0 0,-1 0 0,0 0 0,1 0 0,-1 0 0,0 0 0,0 0 0,1 0 0,-1 0 0,0 0 0,0 0 0,1 0 0,-1 0 0,0 0 0,0 1 0,1-1 0,-1 0 0,0 0 0,0 0 0,1 1 0,3 12 0,-4 25 0,0-25 0,0-12 0,0 0 0,0 0 0,0 0 0,0 0 0,0 0 0,0 0 0,1 0 0,-1 0 0,0 0 0,1 0 0,-1 0 0,1 0 0,-1 0 0,1-1 0,-1 1 0,1 0 0,-1 0 0,1 0 0,0-1 0,0 1 0,-1 0 0,1-1 0,0 1 0,0 0 0,0-1 0,1 1 0,28 2 0,2 0 0,-31-3 0,0 1 0,0-1 0,0 1 0,0 0 0,0 0 0,0-1 0,-1 1 0,1 0 0,0 0 0,0 0 0,0 0 0,-1 0 0,1 0 0,0 0 0,-1 0 0,1 0 0,-1 0 0,0 1 0,1-1 0,-1 0 0,0 0 0,0 0 0,1 1 0,-1-1 0,0 2 0,-1 43-1365,0-36-5461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24575,'11'1'0,"-1"0"0,1 1 0,-1 0 0,0 1 0,0 0 0,0 1 0,0 0 0,12 8 0,26 9 0,-36-16 0,0 1 0,0 1 0,0 0 0,10 9 0,-10-8 0,1 1 0,-1-2 0,16 7 0,6-1-455,0-1 0,42 8 0,-67-18-6371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0:55:5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33 24575,'-10'-1'0,"0"0"0,0-1 0,0 0 0,0-1 0,-10-3 0,-38-9 0,48 14 0,0 0 0,1 0 0,-1 1 0,0 1 0,1-1 0,-1 1 0,0 1 0,1 0 0,-11 4 0,16-5 0,0 1 0,1 0 0,-1 0 0,1 1 0,0-1 0,0 1 0,-1-1 0,2 1 0,-1 0 0,0 0 0,1 0 0,-1 1 0,1-1 0,0 1 0,0-1 0,0 1 0,0 0 0,1-1 0,0 1 0,0 0 0,0 0 0,0 0 0,0 0 0,1 5 0,-2 0 0,2 0 0,-1 0 0,1 0 0,0-1 0,1 1 0,0 0 0,1 0 0,0-1 0,0 1 0,5 11 0,-5-16 0,0 0 0,0 0 0,1-1 0,0 1 0,-1-1 0,1 0 0,0 1 0,0-1 0,1-1 0,-1 1 0,1 0 0,0-1 0,-1 0 0,1 1 0,0-2 0,0 1 0,0 0 0,0-1 0,1 0 0,-1 0 0,0 0 0,8 0 0,45 3 0,-39-3 0,-1-1 0,1 2 0,-1 1 0,0 0 0,27 9 0,-39-11 0,-1 2 0,1-1 0,-1 0 0,0 1 0,0 0 0,0 0 0,0 0 0,-1 0 0,1 1 0,-1-1 0,0 1 0,0 0 0,0 0 0,0 0 0,-1 0 0,0 1 0,1-1 0,-2 1 0,1-1 0,0 1 0,-1 0 0,0 0 0,0-1 0,0 10 0,0-9 0,-1-1 0,0 1 0,0-1 0,0 1 0,-1 0 0,1-1 0,-1 1 0,0-1 0,0 0 0,-1 1 0,1-1 0,-1 0 0,0 1 0,0-1 0,0 0 0,-1-1 0,1 1 0,-1 0 0,0-1 0,-5 6 0,2-5 0,0 0 0,0 0 0,0-1 0,0 1 0,0-1 0,-1 0 0,1-1 0,-1 0 0,0 0 0,0 0 0,0-1 0,-13 1 0,-57 12-46,54-8 93,1-2-1,-32 3 1,48-7-151,1 0-1,-1 0 1,0 0 0,0-1 0,0 0 0,0 0-1,1-1 1,-1 1 0,0-1 0,1-1 0,0 1-1,-1-1 1,-8-5 0,-1-5-6722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 24575,'-2'3'0,"1"0"0,-1 0 0,0 0 0,0 0 0,0 0 0,0 0 0,0-1 0,0 1 0,-6 4 0,-4 7 0,-79 107 0,73-95 0,-38 44 0,45-58 0,10-11 0,0 1 0,0-1 0,0 0 0,0 0 0,0 0 0,0 1 0,0-1 0,-1 0 0,1-1 0,0 1 0,-1 0 0,-2 1 0,3-2 0,-1 0 0,0-1 0,0 1 0,0 0 0,1-1 0,-1 1 0,0-1 0,1 1 0,-1-1 0,0 0 0,1 0 0,-1 0 0,1 0 0,-2-1 0,-1 0 0,0 1 0,0-1 0,1 1 0,-1 0 0,0 0 0,0 1 0,0-1 0,0 1 0,0-1 0,0 1 0,0 1 0,0-1 0,0 1 0,0-1 0,0 1 0,-4 1 0,3-1 0,5 0-2,-1-1 0,1 0 0,0 0 0,-1 0 0,1 0 0,0 0 0,0 0 0,-1 0 0,1 0 0,0 0 0,-1 0 0,1 0 0,0 0 0,-1 0 0,1 0 0,0 0 0,0 0 0,-1-1 0,1 1 0,0 0 0,0 0 0,-1 0 0,1 0 0,0 0 0,0-1 0,-1 1 0,1 0 0,0 0 0,0 0 0,0-1 0,-1 1 0,1 0 0,0 0 0,0-1 0,0 1 0,0 0 0,0 0 0,-1-1 0,1 1 0,3-15 202,-2 14-268,-1-1 1,0 1-1,1 0 1,-1 0-1,1 0 1,0 0-1,-1 0 1,1 0-1,0 0 1,-1 0-1,1 0 1,0 0-1,0 0 1,0 0-1,0 1 1,0-1-1,0 0 1,0 1-1,0-1 1,0 0-1,2 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24575,'15'-1'0,"-1"2"0,0 0 0,0 1 0,0 0 0,0 1 0,20 7 0,-14-5 0,0-1 0,0 0 0,23 1 0,10 1 0,-3 5 0,86 31 0,-123-38 0,0 0 0,1 0 0,0-1 0,15 1 0,-14-1 0,1 1 0,-1 1 0,0 1 0,-1 0 0,1 0 0,-1 2 0,15 10 0,-28-18 0,-1 0 0,0 0 0,0 0 0,0 0 0,0 0 0,0 0 0,0 0 0,1 0 0,-1 0 0,0 0 0,0 0 0,0 0 0,0 0 0,0 0 0,0 0 0,1 1 0,-1-1 0,0 0 0,0 0 0,0 0 0,0 0 0,0 0 0,0 0 0,0 0 0,0 1 0,0-1 0,0 0 0,0 0 0,0 0 0,0 0 0,1 0 0,-1 0 0,0 1 0,0-1 0,0 0 0,0 0 0,0 0 0,0 0 0,0 0 0,0 1 0,-1-1 0,1 0 0,0 0 0,0 0 0,0 0 0,0 0 0,0 0 0,0 1 0,0-1 0,0 0 0,0 0 0,0 0 0,0 0 0,0 0 0,0 0 0,-1 0 0,1 0 0,0 1 0,0-1 0,0 0 0,0 0 0,0 0 0,0 0 0,-1 0 0,1 0 0,0 0 0,0 0 0,-17 4 0,-19-3 0,31 0 0,-1-1 0,1 1 0,0 0 0,-1 0 0,1 1 0,0-1 0,0 1 0,-8 4 0,-16 6 0,55-41 0,4 6 0,29-30 0,-12 11 0,-47 41 0,0 1 0,0 0 0,0 0 0,0-1 0,0 1 0,0 0 0,1 0 0,-1 0 0,0-1 0,0 1 0,0 0 0,0 0 0,1 0 0,-1-1 0,0 1 0,0 0 0,0 0 0,1 0 0,-1 0 0,0 0 0,0 0 0,1 0 0,-1 0 0,0-1 0,0 1 0,1 0 0,-1 0 0,0 0 0,0 0 0,1 0 0,-1 0 0,0 0 0,0 0 0,1 1 0,-1-1 0,0 0 0,0 0 0,1 0 0,-1 0 0,0 0 0,-2 12 0,-13 20 0,14-30 0,-37 74 0,31-62 0,0 0 0,0 0 0,2 0 0,-5 18 0,10-32 0,0 1 0,-1-1 0,1 1 0,0-1 0,0 0 0,0 1 0,0-1 0,0 1 0,0-1 0,0 1 0,0-1 0,0 1 0,0-1 0,0 0 0,0 1 0,0-1 0,0 1 0,0-1 0,0 1 0,0-1 0,1 0 0,-1 1 0,0-1 0,0 1 0,1-1 0,-1 0 0,0 1 0,0-1 0,1 0 0,-1 1 0,0-1 0,1 0 0,-1 1 0,0-1 0,1 0 0,0 1 0,19-3 0,19-15 0,-33 13-19,0 0 1,1 0-1,0 0 0,12-4 0,-4 2-1252,-7 3-5555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20 24575,'-7'0'0,"0"0"0,0 1 0,0 0 0,0 0 0,0 1 0,0-1 0,0 2 0,1-1 0,-1 1 0,1 0 0,-1 0 0,1 1 0,-9 6 0,-7 2 0,12-7 0,1 0 0,-1 1 0,-11 9 0,19-14 0,1 1 0,0-1 0,-1 0 0,1 0 0,0 0 0,0 1 0,0-1 0,0 1 0,0-1 0,0 1 0,0-1 0,0 1 0,1-1 0,-1 1 0,1 0 0,-1-1 0,1 1 0,0 0 0,-1-1 0,1 1 0,0 0 0,0 0 0,0-1 0,0 1 0,1 0 0,-1 0 0,1 1 0,0-1 0,-1-1 0,1 0 0,0 0 0,0 0 0,0 0 0,0 0 0,0 0 0,0 0 0,1 0 0,-1 0 0,0-1 0,0 1 0,1 0 0,-1-1 0,0 1 0,1-1 0,-1 1 0,0-1 0,1 0 0,-1 1 0,1-1 0,-1 0 0,3 0 0,41-1 0,-32 0 0,1-1 0,1 0 0,-2 0 0,27-9 0,15-3 0,-41 12 0,0-1 0,0-1 0,0 0 0,-1 0 0,0-2 0,16-7 0,-63 18 0,6 7 0,-35 22 0,33-17 0,155-78 0,30 5 0,-120 47 0,7-1 0,-40 10 0,0-1 0,0 0 0,0 1 0,-1-1 0,1 0 0,0 0 0,0-1 0,-1 1 0,1 0 0,0 0 0,-1-1 0,1 1 0,-1-1 0,2-2 0,-18 8 0,-4 2 0,32-15 0,-8 6-80,-8 4 280,-10 5-1685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24575,'-31'0'-118,"8"-1"202,0 1 0,-33 6 0,48-5-220,0 1-1,0 0 1,0 1 0,1 0 0,-1 0-1,1 0 1,0 1 0,0 0-1,0 1 1,-10 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3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24575,'1'1'0,"1"0"0,-1-1 0,1 1 0,-1 0 0,1 0 0,-1 0 0,0 0 0,1 1 0,-1-1 0,0 0 0,0 0 0,0 1 0,0-1 0,0 1 0,0-1 0,0 1 0,-1-1 0,1 1 0,0 2 0,14 34 0,-14-35 0,7 23 0,-2 0 0,0 0 0,-2 1 0,1 50 0,-5-14 0,0-39 0,0-22 0,0-9 0,1-13 0,0-1 0,2 0 0,1 1 0,0-1 0,12-32 0,30-128 0,-40 159 0,-11 36 0,-10 37 0,-21 50 0,-8 66 0,43-165 0,1-1 0,-1 1 0,1 0 0,0-1 0,-1 1 0,1 0 0,0-1 0,0 1 0,0-1 0,0 1 0,0 0 0,1-1 0,-1 1 0,0 0 0,1-1 0,-1 1 0,2 2 0,-1-4 0,0 0 0,0 0 0,0 0 0,0 0 0,1 0 0,-1 0 0,0 0 0,0 0 0,0 0 0,0-1 0,0 1 0,0 0 0,0-1 0,0 1 0,0-1 0,0 1 0,0-1 0,0 0 0,0 1 0,0-1 0,-1 0 0,1 0 0,0 0 0,0 1 0,0-3 0,21-16 0,0 1 0,1 1 0,1 1 0,1 1 0,0 2 0,29-12 0,-53 24 0,-1 1 0,1-1 0,0 1 0,-1-1 0,1 1 0,0 0 0,0-1 0,0 1 0,-1 0 0,1-1 0,0 1 0,0 0 0,0 0 0,0 0 0,-1 0 0,1 0 0,0 0 0,0 0 0,0 0 0,0 1 0,-1-1 0,1 0 0,0 0 0,0 1 0,0-1 0,-1 0 0,2 1 0,0 23 0,-3-13 0,1-4 0,0 0 0,-1 0 0,0 0 0,-1 0 0,1 0 0,-1-1 0,-1 1 0,1-1 0,-1 1 0,-7 10 0,-24 54 0,-13 23 0,46-92 0,-14 24 0,11-22 0,9-16 0,16-26 0,2 1 0,27-34 0,-30 44 0,-20 27 0,0-1 0,0 1 0,0 0 0,0-1 0,0 1 0,0 0 0,0-1 0,1 1 0,-1 0 0,0 0 0,0-1 0,0 1 0,1 0 0,-1 0 0,0-1 0,0 1 0,1 0 0,-1 0 0,0 0 0,0-1 0,1 1 0,-1 0 0,0 0 0,1 0 0,-1 0 0,0 0 0,1 0 0,-1 0 0,0 0 0,1 0 0,-1 0 0,0 0 0,1 0 0,-1 0 0,0 0 0,1 0 0,-1 0 0,0 0 0,1 0 0,-1 0 0,0 0 0,1 0 0,-1 1 0,6 17 0,-5 30 0,-1-46 0,1 38 0,1-31 0,-1 1 0,-1-1 0,0 1 0,0-1 0,-1 1 0,0 0 0,-1-1 0,0 0 0,0 1 0,-7 14 0,8-22 0,-1-1 0,0 1 0,1-1 0,-1 0 0,0 0 0,0 1 0,0-1 0,0 0 0,0 0 0,0-1 0,0 1 0,0 0 0,0-1 0,0 1 0,0-1 0,-1 0 0,1 0 0,0 1 0,0-1 0,-1-1 0,-1 1 0,-53-9 0,47 7 0,-17 3 0,25 3 0,18-2 0,21-1 0,-8-1 0,47 8 0,-55-5 0,-16-2 0,1-1 0,-1 1 0,0 0 0,0 1 0,0-1 0,0 1 0,0 0 0,0 0 0,0 0 0,-1 1 0,6 4 0,-2-2 0,0 0 0,-1 0 0,2 0 0,-1-1 0,0 0 0,11 3 0,-12-4 26,1 0-1,-2 1 1,1-1-1,12 10 1,12 8-1519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4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24575,'1'76'0,"1"-28"0,-2-1 0,-2 1 0,-15 84 0,11-101 0,2 1 0,2 0 0,1-1 0,3 38 0,-3 63 0,1-131 7,0 1-1,0 0 0,0-1 0,0 1 1,-1-1-1,1 1 0,0-1 1,-1 1-1,1 0 0,-1-1 1,1 1-1,-1-1 0,0 0 0,0 1 1,0-1-1,0 0 0,0 1 1,-2 1-1,2-3-52,0-1-1,1 1 1,-1 0-1,0-1 1,0 1 0,1-1-1,-1 0 1,0 1-1,0-1 1,1 1-1,-1-1 1,1 0 0,-1 0-1,1 1 1,-1-1-1,1 0 1,-1 0 0,1 0-1,-1 1 1,1-1-1,0 0 1,0 0 0,-1 0-1,1 0 1,0 0-1,0 0 1,0 0 0,0 0-1,0 1 1,0-1-1,1-2 1,-4-17-6780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24575,'49'0'0,"1"3"0,-1 1 0,61 15 0,-107-19 0,-1 1 0,1 0 0,0 0 0,0 0 0,0 1 0,-1-1 0,1 1 0,-1 0 0,1-1 0,-1 1 0,1 0 0,-1 0 0,0 1 0,0-1 0,0 0 0,0 1 0,-1-1 0,1 1 0,1 3 0,0 0 0,-1 1 0,0-1 0,0 1 0,-1 0 0,1 0 0,-1-1 0,-1 1 0,1 10 0,-2-5 0,1-1 0,-2 1 0,1-1 0,-2 0 0,1 0 0,-1 0 0,-1 0 0,0 0 0,-1-1 0,-8 15 0,8-19 0,0 0 0,-1 0 0,0 0 0,0-1 0,0 0 0,-1 0 0,1 0 0,-1-1 0,0 0 0,-14 5 0,-4 4 0,25-13 0,-1 0 0,1 0 0,0 0 0,-1 0 0,1 0 0,0 0 0,-1 0 0,1 0 0,0 0 0,-1 0 0,1 1 0,0-1 0,0 0 0,-1 0 0,1 0 0,0 0 0,-1 1 0,1-1 0,0 0 0,0 0 0,-1 0 0,1 1 0,0-1 0,0 0 0,0 0 0,0 1 0,-1-1 0,1 0 0,0 1 0,0-1 0,0 0 0,0 0 0,0 1 0,0-1 0,0 0 0,0 1 0,0-1 0,0 0 0,0 1 0,0-1 0,0 0 0,0 1 0,0-1 0,0 0 0,0 1 0,0-1 0,0 0 0,0 1 0,0-1 0,1 0 0,-1 0 0,0 1 0,0-1 0,24 7 0,30-3 0,-15-5 0,-22 0 0,0 0 0,1 1 0,31 5 0,-46-5 0,0 1 0,1 0 0,-1 0 0,0 0 0,0 0 0,0 0 0,0 1 0,0-1 0,0 1 0,0 0 0,0 0 0,0 0 0,-1 0 0,1 0 0,-1 0 0,0 1 0,0-1 0,0 1 0,0 0 0,0 0 0,0 0 0,-1 0 0,1 0 0,-1 0 0,1 4 0,-1-4 0,7 24 0,-2 1 0,-1 0 0,-1 0 0,1 32 0,-5-52 0,0 0 0,-1-1 0,0 1 0,0 0 0,-1-1 0,0 1 0,-1-1 0,1 1 0,-1-1 0,-1 0 0,1 0 0,-1 0 0,0-1 0,-1 1 0,0-1 0,0 0 0,0-1 0,0 1 0,-12 8 0,-27 20 0,31-22 0,-1 0 0,0-2 0,-1 0 0,0 0 0,-1-2 0,0 0 0,-17 7 0,22-11 0,1-1 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4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 24575,'-10'-1'0,"0"1"0,0 0 0,0 1 0,1 1 0,-1-1 0,0 1 0,1 1 0,-1 0 0,1 0 0,0 1 0,0 0 0,0 0 0,0 1 0,1 1 0,0-1 0,0 1 0,0 1 0,1-1 0,0 1 0,0 1 0,1-1 0,-9 14 0,10-16 0,0 1 0,1 0 0,0 0 0,1 1 0,-1-1 0,1 1 0,0-1 0,0 1 0,1 0 0,0 0 0,1 1 0,-1-1 0,1 0 0,0 9 0,1-12 0,1-1 0,-1 0 0,1 0 0,0 1 0,0-1 0,0 0 0,0 0 0,1 0 0,-1 0 0,1 0 0,0-1 0,0 1 0,0 0 0,0-1 0,0 1 0,0-1 0,1 0 0,-1 1 0,1-1 0,0-1 0,-1 1 0,1 0 0,0-1 0,0 1 0,0-1 0,0 0 0,1 0 0,-1 0 0,0 0 0,0-1 0,1 1 0,-1-1 0,5 0 0,4 1 12,1 0 0,-1-1 0,0 0 0,0-1 0,1 0 0,-1-1 0,0-1 0,0 0 0,17-7 0,-25 9-54,-1 0-1,1-1 1,-1 0-1,0 0 1,0 0-1,0 0 1,0 0 0,0 0-1,0-1 1,0 0-1,-1 1 1,1-1-1,-1 0 1,0 0 0,0 0-1,0-1 1,0 1-1,-1 0 1,1-1-1,-1 1 1,0-1 0,0 1-1,0-1 1,-1 0-1,1 1 1,-1-1-1,0 0 1,0 0 0,0 1-1,0-1 1,-1 0-1,1 1 1,-1-1-1,-2-7 1,-3-6-6784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43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24575,'-3'1'0,"-1"0"0,1 0 0,-1 0 0,1 0 0,-1 0 0,1 1 0,0 0 0,0 0 0,-1 0 0,1 0 0,0 0 0,1 0 0,-1 1 0,0-1 0,1 1 0,0 0 0,-1 0 0,1 0 0,0 0 0,0 0 0,1 0 0,-1 1 0,1-1 0,-2 6 0,1-5 0,0 1 0,0-1 0,1 1 0,0 0 0,0 0 0,0 0 0,0-1 0,1 1 0,0 0 0,0 0 0,0 0 0,0 0 0,1 0 0,0 0 0,0 0 0,0-1 0,4 9 0,0-7 0,-1-1 0,1 0 0,1 0 0,-1 0 0,1 0 0,0-1 0,0 0 0,0 0 0,1-1 0,-1 0 0,1 0 0,13 4 0,-10-4 0,-1 1 0,0 0 0,0 0 0,-1 1 0,10 7 0,-15-10 0,0 1 0,-1 0 0,1 0 0,0 0 0,-1 0 0,0 0 0,0 1 0,0-1 0,0 1 0,0 0 0,-1-1 0,1 1 0,-1 0 0,0 0 0,0 0 0,0 7 0,1 8 20,0 0 0,-2 1 0,0-1 0,-1 0 0,-7 33 0,8-48-59,-1-1 0,1 1 0,-1 0 0,0-1 0,0 0 0,-1 1-1,1-1 1,-1 0 0,1 1 0,-1-1 0,0 0 0,0 0 0,-1-1 0,1 1 0,0 0 0,-1-1 0,0 1 0,0-1-1,1 0 1,-1 0 0,-1 0 0,1 0 0,0 0 0,0-1 0,-1 0 0,1 1 0,0-1 0,-1 0 0,1-1 0,-1 1 0,0-1-1,1 1 1,-1-1 0,0 0 0,1-1 0,-1 1 0,-6-2 0,-7-3-6787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7:4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24575,'-3'0'0,"0"1"0,0-1 0,0 1 0,-1 0 0,1 1 0,1-1 0,-1 0 0,0 1 0,0 0 0,1-1 0,-1 1 0,0 0 0,1 1 0,0-1 0,0 0 0,-1 1 0,1-1 0,1 1 0,-1-1 0,0 1 0,-1 4 0,-25 62 0,26-65 0,0 1 0,1 0 0,0 1 0,0-1 0,0 0 0,1 0 0,0 0 0,-1 0 0,2 1 0,0 8 0,1-12 0,-1 0 0,1 0 0,0 0 0,0 0 0,0-1 0,-1 1 0,1-1 0,1 1 0,-1-1 0,0 0 0,0 0 0,0 0 0,1 0 0,-1 0 0,1 0 0,-1-1 0,0 1 0,1-1 0,-1 1 0,1-1 0,-1 0 0,1 0 0,0 0 0,3-1 0,6 1 0,5 0 0,0 1 0,0 1 0,0 0 0,0 1 0,20 6 0,-33-7 0,0 0 0,0-1 0,0 2 0,0-1 0,0 0 0,-1 1 0,1-1 0,-1 1 0,1 0 0,-1 0 0,0 0 0,0 1 0,-1-1 0,1 1 0,-1 0 0,1-1 0,-1 1 0,0 0 0,-1 0 0,1 1 0,-1-1 0,0 0 0,0 0 0,0 1 0,0 6 0,0-3 0,0-1 0,-1 1 0,0 0 0,0-1 0,-1 1 0,0 0 0,0-1 0,-1 1 0,0-1 0,0 0 0,0 1 0,-1-1 0,-5 7 0,5-9 0,-1 0 0,1 0 0,-1-1 0,-1 0 0,1 0 0,-1 0 0,1 0 0,-1-1 0,0 1 0,0-1 0,-1-1 0,1 1 0,-1-1 0,1 0 0,-1 0 0,0 0 0,-6 0 0,-27 15-1365,27-5-5461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56:5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64 436 24575,'-2'0'0,"1"-1"0,0 1 0,0 0 0,0-1 0,1 1 0,-1-1 0,0 0 0,0 1 0,0-1 0,0 0 0,0 1 0,1-1 0,-1 0 0,0 0 0,1 0 0,-1 0 0,0 0 0,0-1 0,-12-22 0,11 18 0,-3-4 0,0-1 0,1 0 0,0 1 0,1-1 0,0 0 0,1-1 0,0 1 0,1 0 0,0-1 0,2-11 0,-2-19 0,0 24 0,0-1 0,2 1 0,0-1 0,5-20 0,-4 33 0,0 1 0,0-1 0,1 1 0,-1 0 0,2 0 0,-1 0 0,0 0 0,1 0 0,0 1 0,0 0 0,0-1 0,1 2 0,-1-1 0,1 0 0,0 1 0,0 0 0,0 0 0,0 0 0,9-2 0,-6 2 0,0 0 0,1 0 0,-1 1 0,1 0 0,0 1 0,0 0 0,0 0 0,0 1 0,0 0 0,-1 1 0,1 0 0,11 2 0,-6 2 0,0 1 0,-1 0 0,0 1 0,18 13 0,-16-11 0,-12-7 0,0 0 0,0 1 0,0-1 0,0 0 0,0 1 0,-1 0 0,1 0 0,-1-1 0,0 1 0,1 1 0,-1-1 0,-1 0 0,3 5 0,-2-1 0,0 0 0,-1 0 0,1 0 0,-2-1 0,1 1 0,-1 11 0,1 9 0,-2 0 0,-1 1 0,-1-1 0,-11 47 0,9-65 0,1 0 0,-2 0 0,1-1 0,-1 1 0,-1-1 0,1-1 0,-12 11 0,6-6 0,3-3 30,0-1-1,-1 0 0,-10 6 1,10-7-401,0 0 0,1 0 1,-12 12-1,14-10-6455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8:1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 24575,'-11'-1'0,"0"1"0,0 1 0,0 0 0,0 0 0,0 1 0,0 1 0,0-1 0,1 2 0,-1-1 0,1 2 0,0-1 0,0 2 0,0-1 0,1 1 0,0 0 0,0 1 0,0 0 0,1 1 0,0 0 0,1 0 0,0 0 0,0 1 0,0 0 0,1 1 0,-5 10 0,-36 87 0,-12 23 0,45-101 0,1 1 0,1 0 0,2 0 0,1 1 0,2 1 0,-6 51 0,-6 14 0,11-61 0,2 0 0,-4 54 0,9-36 0,10 101 0,-6-133 0,2 0 0,0-1 0,2 1 0,0-1 0,1-1 0,1 1 0,17 26 0,-9-19 0,10 19 0,2-1 0,2-1 0,73 79 0,-46-54 0,-48-56 0,1-1 0,0 0 0,0 0 0,1-1 0,21 16 0,166 117 0,-183-133 0,1-1 0,0 0 0,1-1 0,23 8 0,-13-3 0,-1 1 0,-1 1 0,0 2 0,-1 0 0,-2 2 0,25 26 0,-34-35 0,-14-11 0,1 0 0,-1-1 0,1 1 0,-1 0 0,1-1 0,-1 1 0,1-1 0,0 1 0,-1-1 0,1 1 0,0-1 0,-1 1 0,1-1 0,0 0 0,0 1 0,-1-1 0,1 0 0,0 0 0,0 0 0,0 0 0,-1 1 0,1-1 0,0 0 0,0 0 0,0-1 0,-1 1 0,1 0 0,0 0 0,0 0 0,0 0 0,1-1 0,9-25 0,-9-52 0,-3 67 0,-3-49 0,-21-104 0,4 34 0,21 126 0,-1 0 0,1 1 0,-1-1 0,0 0 0,0 1 0,0-1 0,0 1 0,-1-1 0,0 1 0,1 0 0,-1 0 0,0 0 0,0 0 0,-1 0 0,-2-3 0,3 4 0,0 1 0,0 0 0,0 0 0,0-1 0,-1 1 0,1 1 0,0-1 0,0 0 0,0 1 0,-1-1 0,1 1 0,0-1 0,-1 1 0,1 0 0,-1 0 0,1 0 0,0 1 0,-4-1 0,-1 3 0,0-1 0,0 1 0,0 0 0,0 0 0,0 0 0,1 1 0,-1 0 0,1 1 0,0-1 0,0 1 0,1 1 0,-1-1 0,-5 8 0,-175 200 0,35-22 0,147-187 0,1-1 0,-1 1 0,1 0 0,-1 0 0,1 0 0,1 0 0,-1 1 0,1-1 0,-1 1 0,1 0 0,0-1 0,1 1 0,-1 0 0,1 0 0,0 0 0,0 1 0,1-1 0,-1 6 0,3-7 0,-1 1 0,0-1 0,1 0 0,0 0 0,0 0 0,0 1 0,1-2 0,-1 1 0,1 0 0,0-1 0,0 1 0,0-1 0,0 0 0,1 0 0,-1 0 0,1 0 0,0-1 0,0 1 0,0-1 0,4 2 0,4 2 0,0 0 0,0-1 0,0-1 0,1 0 0,-1-1 0,1 0 0,0 0 0,0-2 0,0 0 0,14 0 0,7-3 0,0-2 0,47-11 0,23-3 0,-24 12-1365,-44 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8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24575,'39'3'0,"-1"1"0,55 12 0,-60-8 0,1-2 0,0-2 0,55 1 0,-78-6 0,0 1 0,0-2 0,0 0 0,-1 0 0,1-1 0,-1 0 0,0-1 0,0 0 0,0-1 0,0 0 0,-1-1 0,1 0 0,-1 0 0,-1-1 0,13-11 0,60-71-1365,-65 67-5461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1:48:2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24575,'0'7'0,"8"2"0,8 0 0,11-1 0,6-3 0,6-2 0,4-1 0,1-1 0,1-1 0,-8-8 0,-2-2 0,-7-7 0,-9-7 0,0-1 0,-3-2 0,-5 3-8191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60 487 24575,'0'-1'0,"-1"0"0,1 0 0,-1 0 0,1 0 0,-1 0 0,1 0 0,-1 0 0,1 0 0,-1 0 0,0 1 0,0-1 0,1 0 0,-1 0 0,-1 0 0,-8-9 0,4-5 0,0 1 0,0-1 0,2-1 0,0 1 0,0-1 0,1 1 0,-1-19 0,2 10 0,1-42 0,1 59 0,1 0 0,0 0 0,0 0 0,0 1 0,1-1 0,0 0 0,0 1 0,0-1 0,1 1 0,6-12 0,12-21 0,-18 32 0,0 1 0,0 0 0,0 0 0,1 0 0,-1 1 0,1-1 0,1 1 0,-1 0 0,0 1 0,10-8 0,-2 3 0,-7 5 0,0 1 0,0-1 0,0 1 0,0 0 0,0 1 0,1-1 0,-1 1 0,1 1 0,-1-1 0,12-1 0,-6 2 0,-3 1 0,1-1 0,16 2 0,-24-1 0,1 1 0,0-1 0,0 1 0,0-1 0,0 1 0,0 0 0,-1-1 0,1 1 0,0 0 0,0 0 0,-1 1 0,1-1 0,-1 0 0,1 0 0,-1 1 0,0-1 0,1 1 0,1 2 0,3 11 0,1 0 0,-2 0 0,1 1 0,-2 0 0,4 24 0,-4-25 0,-1 5 0,-1 0 0,-1-1 0,0 1 0,-2 20 0,0-3 0,0-31 0,1-1 0,-1 0 0,0 1 0,0-1 0,-1 0 0,1 0 0,-1 0 0,0 0 0,0 0 0,0-1 0,-1 1 0,0-1 0,0 1 0,-4 4 0,-5 9 0,-4 13-1365,11-23-5461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651 162 24575,'-8'-1'0,"-1"0"0,0-1 0,0 0 0,1 0 0,-13-6 0,10 4 0,1 0 0,-22-3 0,-12 5 0,34 3 0,-1-1 0,1-1 0,-1 0 0,-12-4 0,6 2 0,1 0 0,-1 1 0,0 1 0,-26 1 0,-27-1 0,65 1 0,-1-1 0,0 0 0,1-1 0,-1 1 0,1-1 0,-11-5 0,14 5 0,-1 0 0,0 0 0,0 0 0,0 0 0,1-1 0,-1 1 0,1-1 0,0 0 0,0 0 0,0 0 0,0 0 0,-3-6 0,3 5 0,0 0 0,-1 0 0,1 0 0,-1 0 0,0 0 0,0 1 0,-1-1 0,1 1 0,-1 0 0,1 0 0,-1 0 0,0 1 0,0-1 0,0 1 0,0 0 0,0 0 0,-9-2 0,11 4 0,-1-1 0,0 1 0,1 0 0,-1-1 0,0 1 0,1 0 0,-1 1 0,0-1 0,1 0 0,-1 1 0,0 0 0,1 0 0,-1 0 0,1 0 0,-1 0 0,1 0 0,0 1 0,-1-1 0,1 1 0,0 0 0,0 0 0,0-1 0,0 2 0,0-1 0,1 0 0,-1 0 0,0 1 0,1-1 0,0 1 0,-3 4 0,1 1 0,-1 1 0,1 0 0,1-1 0,-1 1 0,1 0 0,-1 19 0,2-26 0,1 0 0,0 1 0,1-1 0,-1 0 0,0 0 0,0 0 0,1 0 0,-1 1 0,1-1 0,0 0 0,0 0 0,0 0 0,-1 0 0,1 0 0,1-1 0,-1 1 0,0 0 0,0 0 0,1-1 0,-1 1 0,1-1 0,-1 1 0,1-1 0,-1 0 0,1 0 0,0 0 0,0 0 0,-1 0 0,1 0 0,0 0 0,0-1 0,0 1 0,0-1 0,4 1 0,6 1 0,1-1 0,24-2 0,-26 0 0,-1 1 0,1 0 0,-1 0 0,0 2 0,15 2 0,22 9 0,-28-9 0,31 12 0,-38-12 0,1 0 0,17 2 0,-2 0 0,-18-4 0,15 5 0,0-2 0,40 4 0,-55-9-341,0 2 0,-1 0-1,11 3 1,-10-2-6485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24575,'364'0'0,"-347"1"0,-14 0 0,1-1 0,-1 0 0,1 0 0,-1 0 0,8-2 0,-10 2 0,1-1 0,-1 0 0,1 1 0,-1-1 0,0 0 0,1 0 0,-1 0 0,0 0 0,1-1 0,-1 1 0,0 0 0,0 0 0,0-1 0,0 1 0,0-1 0,1-2 0,0 0 0,0 1 0,0-1 0,0 1 0,1-1 0,-1 1 0,1 0 0,-1 0 0,1 0 0,6-4 0,-7 6 0,0 0 0,0 0 0,1 0 0,-1 0 0,0 0 0,1 1 0,-1-1 0,0 1 0,1-1 0,-1 1 0,1 0 0,-1 0 0,1 0 0,-1 1 0,1-1 0,2 1 0,2 2 0,1 0 0,-1 1 0,0-1 0,0 1 0,-1 1 0,10 7 0,18 12 0,-30-22 0,1 1 0,-1-1 0,0 1 0,0 0 0,7 7 0,-11-9 0,1 0 0,-1-1 0,1 1 0,-1 0 0,1-1 0,-1 1 0,1 0 0,-1-1 0,0 1 0,1 0 0,-1 0 0,0 0 0,0 0 0,0-1 0,1 1 0,-1 0 0,0 0 0,0 0 0,0 0 0,0 0 0,0-1 0,0 1 0,-1 0 0,1 0 0,0 0 0,0 0 0,0-1 0,-1 1 0,1 0 0,0 0 0,-1 0 0,1-1 0,-1 1 0,1 0 0,-1-1 0,1 1 0,-1 0 0,1-1 0,-1 1 0,1-1 0,-1 1 0,0-1 0,1 1 0,-2 0 0,-4 3 0,0 0 0,0-1 0,0 0 0,0 0 0,0 0 0,0-1 0,-1 0 0,1 0 0,-11 1 0,-3-1 0,-37-3 0,-11 1 0,61 1 0,1 1 0,0 0 0,-1 0 0,1 0 0,0 1 0,0 0 0,-7 5 0,6-3 0,0-1 0,0-1 0,0 0 0,-13 4 0,-8 1 0,17-5 0,-1 0 0,-21 2 0,21-4 0,0 1 0,-1 0 0,1 1 0,-19 7 0,-44 26 0,66-31-1365,-1-2-5461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23954,'58'484'0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23917,'-29'499'0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24575,'-2'0'0,"-1"1"0,1-1 0,-1 1 0,1 0 0,-1 0 0,1 0 0,0 0 0,0 0 0,-1 1 0,1-1 0,-3 4 0,-22 21 0,24-23 0,-18 16 0,0 0 0,-26 16 0,-12 10 0,-34 39 0,60-55 0,17-15 0,-14 16 0,29-29 0,0 0 0,1 0 0,-1 0 0,0 0 0,0 0 0,0-1 0,0 1 0,0 0 0,0 0 0,0-1 0,0 1 0,0-1 0,0 1 0,0-1 0,0 0 0,0 1 0,0-1 0,0 0 0,0 0 0,-1 0 0,1 0 0,0 0 0,0 0 0,-1 0 0,-1-1 0,0-1 0,1 0 0,-1 1 0,1-1 0,-1 0 0,1 0 0,-4-5 0,5 7 0,0-2 0,0 1 0,0 0 0,0 0 0,0 0 0,0 0 0,0 0 0,0 0 0,0 1 0,-1-1 0,1 0 0,0 1 0,-1-1 0,1 1 0,0-1 0,-1 1 0,1 0 0,-1 0 0,1-1 0,0 1 0,-1 0 0,1 1 0,-1-1 0,1 0 0,0 0 0,-3 1 0,3 0 0,-1 1 0,0-1 0,1 0 0,-1 1 0,1-1 0,0 1 0,-1 0 0,1-1 0,0 1 0,0 0 0,0 0 0,0 0 0,0 0 0,0 0 0,1 0 0,-1 0 0,0 4 0,-1 2 0,0 1 0,1-1 0,0 0 0,0 1 0,1 16 0,0-21 0,1-1 0,-1 1 0,1-1 0,0 1 0,-1-1 0,2 1 0,-1-1 0,0 0 0,0 1 0,1-1 0,0 0 0,-1 0 0,1 0 0,0-1 0,1 1 0,2 3 0,-2-3 0,0-1 0,0 1 0,0-1 0,1 0 0,-1 0 0,1 0 0,-1 0 0,1-1 0,0 0 0,7 2 0,-9-3 0,0 1 0,0-1 0,0 0 0,-1 0 0,1-1 0,0 1 0,0 0 0,0-1 0,0 1 0,0-1 0,0 0 0,0 1 0,0-1 0,-1 0 0,1-1 0,0 1 0,-1 0 0,1 0 0,-1-1 0,1 1 0,-1-1 0,3-3 0,7-9 0,1 0 0,16-14 0,3-4 0,-25 25 0,0 2 0,1-1 0,12-7 0,-13 9 0,1-1 0,-1 0 0,0 0 0,6-7 0,-5 5 0,0 1 0,0 0 0,1 0 0,8-5 0,-7 5 0,0 0 0,12-13 0,-10 10 0,-1 0 0,17-11 0,11-8 0,-30 22 0,-1 1 0,1 0 0,0 1 0,1 0 0,10-4 0,-10 4 0,-1 1 0,1-1 0,-1-1 0,0 0 0,8-6 0,-8 4-170,0 0-1,1 1 0,0 0 1,1 1-1,-1 0 0,1 1 1,13-5-1,-13 7-6655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22:10:3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24575,'0'1'0,"0"-1"0,1 1 0,-1 0 0,0-1 0,0 1 0,1-1 0,-1 1 0,0-1 0,1 1 0,-1-1 0,0 1 0,1-1 0,-1 1 0,1-1 0,-1 0 0,0 1 0,1-1 0,-1 0 0,1 1 0,-1-1 0,1 0 0,-1 0 0,1 1 0,1-1 0,17 5 0,-9-2 0,102 53 0,-89-44 0,88 52 0,-39-32 0,8 1 0,-7-3 0,-54-22 0,0-1 0,28 6 0,-46-13 0,0 1 0,0-1 0,-1 0 0,1 0 0,0 0 0,0 0 0,-1 1 0,1-1 0,0 0 0,0 1 0,-1-1 0,1 1 0,0-1 0,-1 1 0,1-1 0,-1 1 0,1 0 0,0 1 0,-3 2 0,-9-2 0,-31 0-1365,28-2-5461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78F5-FA3B-438E-915A-4C6D1F302F74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2816F-AE13-4700-A26A-81EAA5AA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005C-CCEC-19DF-956B-177254AB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70231-8B25-9FF4-AD69-2AD24425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85B45-F6E1-EC23-F641-6CA64E3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ECC6-C299-4714-A83B-21DF80DE3D34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0728-1FC4-8115-9BD4-1753795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4E23B-35C1-A486-2708-F86BE6E7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73FC4-862E-7A88-261F-9B14D62C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52054-D46E-BE5B-341A-E250F8F7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7ADC5-4BE1-494B-4DE5-F817FF4A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A1CB-A752-43C0-AE4A-73E1B57DDBA2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93C69-48D7-FF72-961C-867949A0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0AE1D-0A6C-226F-8523-700CB8C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0AF7D-09AA-E67C-4ADE-5C9265AC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76D56-427D-08F6-DE87-697A29B4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875B-FABB-DAF6-94E7-DF3DE06D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B33E-9C30-4BB5-B0C2-67E231FF479B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8D22E-495C-B89A-0643-5B24006F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73C10-2979-0A39-49AD-A29E4ECC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CB8C0-1819-B884-9C77-C92F64AC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39CFE-829B-ADB7-1541-D2F5CE42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DF061-2408-2BD6-D975-812B47EF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65E4-36A3-4C98-96F0-DFE37E192AFF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638B4-DF2A-3C93-6CAF-668A5FE8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87008-741A-554C-E505-374B21C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1B3D-4AF6-D896-CB3C-4B915503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ACBA8-8BC3-18F4-6A1C-4EEC7514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AEF9-C426-ACED-E8BF-F0D8EE4A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9DE-7F89-449C-BDDB-834459C7A939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9D37E-88DB-AEEE-8D06-4AF7306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CD646-8802-A384-2A55-457A4C3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427D-1D9A-D9D9-8BEC-D396B580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695A-8587-EC78-9925-880855EDA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FFE76-8E28-ADFD-CE09-7C4690F9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B76C6-D183-3514-8935-AAD03802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6F62-3A12-41D4-875F-5F46AEF3E2DF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9494E-B8D4-95EA-58ED-21051120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9B5B2-707F-D6F5-9B64-089F096C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09F27-97BA-446B-FD60-9BE40AD4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39B73-F845-7567-7020-D808A530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9C097-82AD-E31A-0DD8-A7E64832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2FE77C-A571-BB54-6643-48C402901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5B23B0-1ECB-B29E-0E6D-34AEA10B5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B93F0-76C4-AA58-F3D2-3FCA2255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CC5-9156-499C-B80A-9C16DBA1FF67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C2D052-51BD-E561-FEC3-CB062CF7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7D0E4C-870D-50E6-CBC0-EF3BF34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0689-B4A3-DFD4-862B-4C9D0533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FD856-DD4A-9D5C-F156-4A1836BD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1FB-FBB8-4305-BE98-F5BF436E1094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0E492B-6EB0-F131-C10C-9EBD4E24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9E1D-131E-726D-895A-41B6FD5D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EC8C9B-507D-54DC-0D67-AB9E7002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5A1-B505-4DBA-B36A-FF3172F0841B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2BFD50-9D22-8E6B-75CA-B0A9CD0A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6237A-E9C8-23EE-80F5-E8708A12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6D8A9-9B78-1BA1-9555-F2C6283D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6990A-FB8F-A772-8136-CAEE6D67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756CE-7025-992E-0829-EB487C00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E40D4-7C71-52EA-4159-8331712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F6DA-3898-4F1D-B840-F9CC69D0E11D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3ADA2-682C-D617-419B-51AAE345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C6070-700C-04B6-840A-74642E00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1E11-CC58-C03B-EE56-CA9CAAE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42CCEC-D9E0-2691-851B-A8917FD6E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51682-660A-D403-7D09-D4E42467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7F737-355F-4652-FADD-EA3F18B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D5F-7198-40B8-97BC-34CF088B0E90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1B877-5A2E-AABC-A702-9634B387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976CC-526A-3518-15E6-55644542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F659CD-BECF-0A4A-E47D-093D458D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C5366-DB12-9EC3-F457-A493FD62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5563"/>
            <a:ext cx="10515600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0EC3-3EBE-DCC5-E3E2-F619FB1E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91ABC-EE40-403D-81CB-BB62B81BA9D7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7271-C1D4-CF36-EEA0-D8C77A9F6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90FC4-19FE-91F5-9FAB-DBC8DE4B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4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85.xml"/><Relationship Id="rId42" Type="http://schemas.openxmlformats.org/officeDocument/2006/relationships/customXml" Target="../ink/ink89.xml"/><Relationship Id="rId47" Type="http://schemas.openxmlformats.org/officeDocument/2006/relationships/image" Target="../media/image66.png"/><Relationship Id="rId7" Type="http://schemas.openxmlformats.org/officeDocument/2006/relationships/image" Target="../media/image46.png"/><Relationship Id="rId2" Type="http://schemas.openxmlformats.org/officeDocument/2006/relationships/image" Target="../media/image10.png"/><Relationship Id="rId16" Type="http://schemas.openxmlformats.org/officeDocument/2006/relationships/customXml" Target="../ink/ink76.xml"/><Relationship Id="rId29" Type="http://schemas.openxmlformats.org/officeDocument/2006/relationships/image" Target="../media/image57.png"/><Relationship Id="rId11" Type="http://schemas.openxmlformats.org/officeDocument/2006/relationships/image" Target="../media/image48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61.png"/><Relationship Id="rId40" Type="http://schemas.openxmlformats.org/officeDocument/2006/relationships/customXml" Target="../ink/ink88.xml"/><Relationship Id="rId45" Type="http://schemas.openxmlformats.org/officeDocument/2006/relationships/image" Target="../media/image65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49" Type="http://schemas.openxmlformats.org/officeDocument/2006/relationships/image" Target="../media/image67.png"/><Relationship Id="rId10" Type="http://schemas.openxmlformats.org/officeDocument/2006/relationships/customXml" Target="../ink/ink73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4" Type="http://schemas.openxmlformats.org/officeDocument/2006/relationships/customXml" Target="../ink/ink90.xml"/><Relationship Id="rId4" Type="http://schemas.openxmlformats.org/officeDocument/2006/relationships/customXml" Target="../ink/ink70.xml"/><Relationship Id="rId9" Type="http://schemas.openxmlformats.org/officeDocument/2006/relationships/image" Target="../media/image47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56.png"/><Relationship Id="rId30" Type="http://schemas.openxmlformats.org/officeDocument/2006/relationships/customXml" Target="../ink/ink83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92.xml"/><Relationship Id="rId8" Type="http://schemas.openxmlformats.org/officeDocument/2006/relationships/customXml" Target="../ink/ink72.xml"/><Relationship Id="rId3" Type="http://schemas.microsoft.com/office/2007/relationships/hdphoto" Target="../media/hdphoto1.wdp"/><Relationship Id="rId12" Type="http://schemas.openxmlformats.org/officeDocument/2006/relationships/customXml" Target="../ink/ink74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87.xml"/><Relationship Id="rId46" Type="http://schemas.openxmlformats.org/officeDocument/2006/relationships/customXml" Target="../ink/ink91.xml"/><Relationship Id="rId20" Type="http://schemas.openxmlformats.org/officeDocument/2006/relationships/customXml" Target="../ink/ink78.xml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100.xml"/><Relationship Id="rId26" Type="http://schemas.openxmlformats.org/officeDocument/2006/relationships/customXml" Target="../ink/ink104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108.xml"/><Relationship Id="rId42" Type="http://schemas.openxmlformats.org/officeDocument/2006/relationships/customXml" Target="../ink/ink112.xml"/><Relationship Id="rId7" Type="http://schemas.openxmlformats.org/officeDocument/2006/relationships/image" Target="../media/image46.png"/><Relationship Id="rId2" Type="http://schemas.openxmlformats.org/officeDocument/2006/relationships/image" Target="../media/image10.png"/><Relationship Id="rId16" Type="http://schemas.openxmlformats.org/officeDocument/2006/relationships/customXml" Target="../ink/ink99.xml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11" Type="http://schemas.openxmlformats.org/officeDocument/2006/relationships/image" Target="../media/image48.png"/><Relationship Id="rId24" Type="http://schemas.openxmlformats.org/officeDocument/2006/relationships/customXml" Target="../ink/ink103.xml"/><Relationship Id="rId32" Type="http://schemas.openxmlformats.org/officeDocument/2006/relationships/customXml" Target="../ink/ink107.xml"/><Relationship Id="rId37" Type="http://schemas.openxmlformats.org/officeDocument/2006/relationships/image" Target="../media/image61.png"/><Relationship Id="rId40" Type="http://schemas.openxmlformats.org/officeDocument/2006/relationships/customXml" Target="../ink/ink111.xml"/><Relationship Id="rId45" Type="http://schemas.openxmlformats.org/officeDocument/2006/relationships/image" Target="../media/image65.png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105.xml"/><Relationship Id="rId36" Type="http://schemas.openxmlformats.org/officeDocument/2006/relationships/customXml" Target="../ink/ink109.xml"/><Relationship Id="rId10" Type="http://schemas.openxmlformats.org/officeDocument/2006/relationships/customXml" Target="../ink/ink96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4" Type="http://schemas.openxmlformats.org/officeDocument/2006/relationships/customXml" Target="../ink/ink113.xml"/><Relationship Id="rId4" Type="http://schemas.openxmlformats.org/officeDocument/2006/relationships/customXml" Target="../ink/ink93.xml"/><Relationship Id="rId9" Type="http://schemas.openxmlformats.org/officeDocument/2006/relationships/image" Target="../media/image47.png"/><Relationship Id="rId14" Type="http://schemas.openxmlformats.org/officeDocument/2006/relationships/customXml" Target="../ink/ink98.xml"/><Relationship Id="rId22" Type="http://schemas.openxmlformats.org/officeDocument/2006/relationships/customXml" Target="../ink/ink102.xml"/><Relationship Id="rId27" Type="http://schemas.openxmlformats.org/officeDocument/2006/relationships/image" Target="../media/image56.png"/><Relationship Id="rId30" Type="http://schemas.openxmlformats.org/officeDocument/2006/relationships/customXml" Target="../ink/ink106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8" Type="http://schemas.openxmlformats.org/officeDocument/2006/relationships/customXml" Target="../ink/ink95.xml"/><Relationship Id="rId3" Type="http://schemas.microsoft.com/office/2007/relationships/hdphoto" Target="../media/hdphoto1.wdp"/><Relationship Id="rId12" Type="http://schemas.openxmlformats.org/officeDocument/2006/relationships/customXml" Target="../ink/ink97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110.xml"/><Relationship Id="rId20" Type="http://schemas.openxmlformats.org/officeDocument/2006/relationships/customXml" Target="../ink/ink101.xml"/><Relationship Id="rId41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19.png"/><Relationship Id="rId42" Type="http://schemas.openxmlformats.org/officeDocument/2006/relationships/customXml" Target="../ink/ink30.xml"/><Relationship Id="rId47" Type="http://schemas.openxmlformats.org/officeDocument/2006/relationships/customXml" Target="../ink/ink35.xml"/><Relationship Id="rId63" Type="http://schemas.openxmlformats.org/officeDocument/2006/relationships/customXml" Target="../ink/ink47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60.xml"/><Relationship Id="rId16" Type="http://schemas.openxmlformats.org/officeDocument/2006/relationships/customXml" Target="../ink/ink15.xml"/><Relationship Id="rId11" Type="http://schemas.openxmlformats.org/officeDocument/2006/relationships/image" Target="../media/image14.png"/><Relationship Id="rId32" Type="http://schemas.openxmlformats.org/officeDocument/2006/relationships/customXml" Target="../ink/ink23.xml"/><Relationship Id="rId37" Type="http://schemas.openxmlformats.org/officeDocument/2006/relationships/image" Target="../media/image27.png"/><Relationship Id="rId53" Type="http://schemas.openxmlformats.org/officeDocument/2006/relationships/customXml" Target="../ink/ink41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55.xml"/><Relationship Id="rId5" Type="http://schemas.openxmlformats.org/officeDocument/2006/relationships/image" Target="../media/image11.png"/><Relationship Id="rId90" Type="http://schemas.openxmlformats.org/officeDocument/2006/relationships/customXml" Target="../ink/ink61.xml"/><Relationship Id="rId95" Type="http://schemas.openxmlformats.org/officeDocument/2006/relationships/customXml" Target="../ink/ink66.xml"/><Relationship Id="rId22" Type="http://schemas.openxmlformats.org/officeDocument/2006/relationships/customXml" Target="../ink/ink18.xml"/><Relationship Id="rId27" Type="http://schemas.openxmlformats.org/officeDocument/2006/relationships/image" Target="../media/image22.png"/><Relationship Id="rId43" Type="http://schemas.openxmlformats.org/officeDocument/2006/relationships/customXml" Target="../ink/ink31.xml"/><Relationship Id="rId48" Type="http://schemas.openxmlformats.org/officeDocument/2006/relationships/customXml" Target="../ink/ink36.xml"/><Relationship Id="rId64" Type="http://schemas.openxmlformats.org/officeDocument/2006/relationships/image" Target="../media/image32.png"/><Relationship Id="rId69" Type="http://schemas.openxmlformats.org/officeDocument/2006/relationships/customXml" Target="../ink/ink50.xml"/><Relationship Id="rId80" Type="http://schemas.openxmlformats.org/officeDocument/2006/relationships/image" Target="../media/image40.png"/><Relationship Id="rId85" Type="http://schemas.openxmlformats.org/officeDocument/2006/relationships/customXml" Target="../ink/ink58.xml"/><Relationship Id="rId3" Type="http://schemas.microsoft.com/office/2007/relationships/hdphoto" Target="../media/hdphoto1.wdp"/><Relationship Id="rId12" Type="http://schemas.openxmlformats.org/officeDocument/2006/relationships/customXml" Target="../ink/ink13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6.xml"/><Relationship Id="rId46" Type="http://schemas.openxmlformats.org/officeDocument/2006/relationships/customXml" Target="../ink/ink34.xml"/><Relationship Id="rId59" Type="http://schemas.openxmlformats.org/officeDocument/2006/relationships/customXml" Target="../ink/ink45.xml"/><Relationship Id="rId67" Type="http://schemas.openxmlformats.org/officeDocument/2006/relationships/customXml" Target="../ink/ink49.xml"/><Relationship Id="rId20" Type="http://schemas.openxmlformats.org/officeDocument/2006/relationships/customXml" Target="../ink/ink17.xml"/><Relationship Id="rId41" Type="http://schemas.openxmlformats.org/officeDocument/2006/relationships/customXml" Target="../ink/ink29.xml"/><Relationship Id="rId54" Type="http://schemas.openxmlformats.org/officeDocument/2006/relationships/customXml" Target="../ink/ink42.xml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53.xml"/><Relationship Id="rId83" Type="http://schemas.openxmlformats.org/officeDocument/2006/relationships/customXml" Target="../ink/ink57.xml"/><Relationship Id="rId88" Type="http://schemas.openxmlformats.org/officeDocument/2006/relationships/image" Target="../media/image44.png"/><Relationship Id="rId91" Type="http://schemas.openxmlformats.org/officeDocument/2006/relationships/customXml" Target="../ink/ink62.xml"/><Relationship Id="rId96" Type="http://schemas.openxmlformats.org/officeDocument/2006/relationships/customXml" Target="../ink/ink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customXml" Target="../ink/ink37.xml"/><Relationship Id="rId57" Type="http://schemas.openxmlformats.org/officeDocument/2006/relationships/customXml" Target="../ink/ink44.xml"/><Relationship Id="rId10" Type="http://schemas.openxmlformats.org/officeDocument/2006/relationships/customXml" Target="../ink/ink12.xml"/><Relationship Id="rId31" Type="http://schemas.openxmlformats.org/officeDocument/2006/relationships/image" Target="../media/image24.png"/><Relationship Id="rId44" Type="http://schemas.openxmlformats.org/officeDocument/2006/relationships/customXml" Target="../ink/ink32.xml"/><Relationship Id="rId52" Type="http://schemas.openxmlformats.org/officeDocument/2006/relationships/customXml" Target="../ink/ink40.xml"/><Relationship Id="rId60" Type="http://schemas.openxmlformats.org/officeDocument/2006/relationships/image" Target="../media/image30.png"/><Relationship Id="rId65" Type="http://schemas.openxmlformats.org/officeDocument/2006/relationships/customXml" Target="../ink/ink48.xml"/><Relationship Id="rId73" Type="http://schemas.openxmlformats.org/officeDocument/2006/relationships/customXml" Target="../ink/ink52.xml"/><Relationship Id="rId78" Type="http://schemas.openxmlformats.org/officeDocument/2006/relationships/image" Target="../media/image39.png"/><Relationship Id="rId81" Type="http://schemas.openxmlformats.org/officeDocument/2006/relationships/customXml" Target="../ink/ink56.xml"/><Relationship Id="rId86" Type="http://schemas.openxmlformats.org/officeDocument/2006/relationships/image" Target="../media/image43.png"/><Relationship Id="rId94" Type="http://schemas.openxmlformats.org/officeDocument/2006/relationships/customXml" Target="../ink/ink65.xml"/><Relationship Id="rId4" Type="http://schemas.openxmlformats.org/officeDocument/2006/relationships/customXml" Target="../ink/ink9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16.xml"/><Relationship Id="rId39" Type="http://schemas.openxmlformats.org/officeDocument/2006/relationships/customXml" Target="../ink/ink27.xml"/><Relationship Id="rId34" Type="http://schemas.openxmlformats.org/officeDocument/2006/relationships/customXml" Target="../ink/ink24.xml"/><Relationship Id="rId50" Type="http://schemas.openxmlformats.org/officeDocument/2006/relationships/customXml" Target="../ink/ink38.xml"/><Relationship Id="rId55" Type="http://schemas.openxmlformats.org/officeDocument/2006/relationships/customXml" Target="../ink/ink43.xml"/><Relationship Id="rId76" Type="http://schemas.openxmlformats.org/officeDocument/2006/relationships/image" Target="../media/image38.png"/><Relationship Id="rId97" Type="http://schemas.openxmlformats.org/officeDocument/2006/relationships/customXml" Target="../ink/ink68.xml"/><Relationship Id="rId7" Type="http://schemas.openxmlformats.org/officeDocument/2006/relationships/image" Target="../media/image12.png"/><Relationship Id="rId71" Type="http://schemas.openxmlformats.org/officeDocument/2006/relationships/customXml" Target="../ink/ink51.xml"/><Relationship Id="rId92" Type="http://schemas.openxmlformats.org/officeDocument/2006/relationships/customXml" Target="../ink/ink63.xml"/><Relationship Id="rId2" Type="http://schemas.openxmlformats.org/officeDocument/2006/relationships/image" Target="../media/image10.png"/><Relationship Id="rId29" Type="http://schemas.openxmlformats.org/officeDocument/2006/relationships/image" Target="../media/image23.png"/><Relationship Id="rId24" Type="http://schemas.openxmlformats.org/officeDocument/2006/relationships/customXml" Target="../ink/ink19.xml"/><Relationship Id="rId40" Type="http://schemas.openxmlformats.org/officeDocument/2006/relationships/customXml" Target="../ink/ink28.xml"/><Relationship Id="rId45" Type="http://schemas.openxmlformats.org/officeDocument/2006/relationships/customXml" Target="../ink/ink33.xml"/><Relationship Id="rId66" Type="http://schemas.openxmlformats.org/officeDocument/2006/relationships/image" Target="../media/image33.png"/><Relationship Id="rId87" Type="http://schemas.openxmlformats.org/officeDocument/2006/relationships/customXml" Target="../ink/ink59.xml"/><Relationship Id="rId61" Type="http://schemas.openxmlformats.org/officeDocument/2006/relationships/customXml" Target="../ink/ink46.xml"/><Relationship Id="rId82" Type="http://schemas.openxmlformats.org/officeDocument/2006/relationships/image" Target="../media/image41.png"/><Relationship Id="rId19" Type="http://schemas.openxmlformats.org/officeDocument/2006/relationships/image" Target="../media/image18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26.png"/><Relationship Id="rId56" Type="http://schemas.openxmlformats.org/officeDocument/2006/relationships/image" Target="../media/image28.png"/><Relationship Id="rId77" Type="http://schemas.openxmlformats.org/officeDocument/2006/relationships/customXml" Target="../ink/ink54.xml"/><Relationship Id="rId8" Type="http://schemas.openxmlformats.org/officeDocument/2006/relationships/customXml" Target="../ink/ink11.xml"/><Relationship Id="rId51" Type="http://schemas.openxmlformats.org/officeDocument/2006/relationships/customXml" Target="../ink/ink39.xml"/><Relationship Id="rId72" Type="http://schemas.openxmlformats.org/officeDocument/2006/relationships/image" Target="../media/image36.png"/><Relationship Id="rId93" Type="http://schemas.openxmlformats.org/officeDocument/2006/relationships/customXml" Target="../ink/ink64.xml"/><Relationship Id="rId98" Type="http://schemas.openxmlformats.org/officeDocument/2006/relationships/customXml" Target="../ink/ink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48E20CD-8D6E-02EC-7681-280BC7F82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1992"/>
              </p:ext>
            </p:extLst>
          </p:nvPr>
        </p:nvGraphicFramePr>
        <p:xfrm>
          <a:off x="9169671" y="5440237"/>
          <a:ext cx="108506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13">
                  <a:extLst>
                    <a:ext uri="{9D8B030D-6E8A-4147-A177-3AD203B41FA5}">
                      <a16:colId xmlns:a16="http://schemas.microsoft.com/office/drawing/2014/main" val="3028575348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3794527385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2124190820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1764211916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58409208"/>
                    </a:ext>
                  </a:extLst>
                </a:gridCol>
              </a:tblGrid>
              <a:tr h="19717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1778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DFB31064-5388-29B6-D33E-5220A2A70F41}"/>
              </a:ext>
            </a:extLst>
          </p:cNvPr>
          <p:cNvSpPr/>
          <p:nvPr/>
        </p:nvSpPr>
        <p:spPr>
          <a:xfrm>
            <a:off x="9147201" y="5684741"/>
            <a:ext cx="1108448" cy="37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06CC98A-7BFF-3871-A29C-C64FFA206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9954"/>
              </p:ext>
            </p:extLst>
          </p:nvPr>
        </p:nvGraphicFramePr>
        <p:xfrm>
          <a:off x="9192141" y="6001343"/>
          <a:ext cx="108506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13">
                  <a:extLst>
                    <a:ext uri="{9D8B030D-6E8A-4147-A177-3AD203B41FA5}">
                      <a16:colId xmlns:a16="http://schemas.microsoft.com/office/drawing/2014/main" val="3028575348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3794527385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2124190820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1764211916"/>
                    </a:ext>
                  </a:extLst>
                </a:gridCol>
                <a:gridCol w="217013">
                  <a:extLst>
                    <a:ext uri="{9D8B030D-6E8A-4147-A177-3AD203B41FA5}">
                      <a16:colId xmlns:a16="http://schemas.microsoft.com/office/drawing/2014/main" val="58409208"/>
                    </a:ext>
                  </a:extLst>
                </a:gridCol>
              </a:tblGrid>
              <a:tr h="19717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1778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A41C1D-7336-1552-9D53-115286AA79CE}"/>
              </a:ext>
            </a:extLst>
          </p:cNvPr>
          <p:cNvSpPr/>
          <p:nvPr/>
        </p:nvSpPr>
        <p:spPr>
          <a:xfrm>
            <a:off x="9169671" y="6245847"/>
            <a:ext cx="1108448" cy="372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2BEC98-69F0-0867-B7C9-754E109E0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보스 몬스터 기획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DB8C8-78DA-AB08-BE69-1A176E4B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4000"/>
            <a:ext cx="9144000" cy="1655762"/>
          </a:xfrm>
        </p:spPr>
        <p:txBody>
          <a:bodyPr/>
          <a:lstStyle/>
          <a:p>
            <a:r>
              <a:rPr lang="ko-KR" altLang="en-US" dirty="0"/>
              <a:t>필드 몬스터 </a:t>
            </a:r>
            <a:r>
              <a:rPr lang="en-US" altLang="ko-KR" dirty="0"/>
              <a:t>ID </a:t>
            </a:r>
            <a:r>
              <a:rPr lang="ko-KR" altLang="en-US" dirty="0"/>
              <a:t>규칙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9E0FB9-9EA6-0BC3-5801-B8A3E26EBC86}"/>
              </a:ext>
            </a:extLst>
          </p:cNvPr>
          <p:cNvGrpSpPr/>
          <p:nvPr/>
        </p:nvGrpSpPr>
        <p:grpSpPr>
          <a:xfrm>
            <a:off x="6652311" y="3923157"/>
            <a:ext cx="1519354" cy="1404791"/>
            <a:chOff x="6257571" y="4284598"/>
            <a:chExt cx="1898204" cy="140479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A1C39DB-1BEA-B32D-77E6-4EC92163FC0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509" y="4800600"/>
              <a:ext cx="0" cy="242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대괄호 6">
              <a:extLst>
                <a:ext uri="{FF2B5EF4-FFF2-40B4-BE49-F238E27FC236}">
                  <a16:creationId xmlns:a16="http://schemas.microsoft.com/office/drawing/2014/main" id="{A2579A33-980F-AADF-133A-992C0D506B87}"/>
                </a:ext>
              </a:extLst>
            </p:cNvPr>
            <p:cNvSpPr/>
            <p:nvPr/>
          </p:nvSpPr>
          <p:spPr>
            <a:xfrm rot="5400000">
              <a:off x="6948672" y="3593497"/>
              <a:ext cx="516001" cy="189820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6D9A2-D806-3BBD-9E3D-CEA05624D79F}"/>
                </a:ext>
              </a:extLst>
            </p:cNvPr>
            <p:cNvSpPr txBox="1"/>
            <p:nvPr/>
          </p:nvSpPr>
          <p:spPr>
            <a:xfrm>
              <a:off x="6432931" y="5043058"/>
              <a:ext cx="15151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일련 번호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개체 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B9DD9D-3C5F-6940-D7B3-FC209EC9C57C}"/>
              </a:ext>
            </a:extLst>
          </p:cNvPr>
          <p:cNvGrpSpPr/>
          <p:nvPr/>
        </p:nvGrpSpPr>
        <p:grpSpPr>
          <a:xfrm>
            <a:off x="3556431" y="3999519"/>
            <a:ext cx="1503219" cy="1188279"/>
            <a:chOff x="3667989" y="4284597"/>
            <a:chExt cx="1503219" cy="118827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580930-7465-1F15-1A68-5E3C59B360F9}"/>
                </a:ext>
              </a:extLst>
            </p:cNvPr>
            <p:cNvCxnSpPr>
              <a:cxnSpLocks/>
            </p:cNvCxnSpPr>
            <p:nvPr/>
          </p:nvCxnSpPr>
          <p:spPr>
            <a:xfrm>
              <a:off x="4419599" y="4284597"/>
              <a:ext cx="0" cy="541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47E7B1-19B3-D02D-B0A3-07AAFCE9FBA8}"/>
                </a:ext>
              </a:extLst>
            </p:cNvPr>
            <p:cNvSpPr txBox="1"/>
            <p:nvPr/>
          </p:nvSpPr>
          <p:spPr>
            <a:xfrm>
              <a:off x="3667989" y="4826545"/>
              <a:ext cx="1503219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보스 몬스터</a:t>
              </a:r>
              <a:endParaRPr lang="en-US" altLang="ko-KR" dirty="0"/>
            </a:p>
            <a:p>
              <a:pPr algn="ctr"/>
              <a:r>
                <a:rPr lang="ko-KR" altLang="en-US" dirty="0"/>
                <a:t>고유 번호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1C5C79-499A-E36D-B017-0EC43787B37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244242" y="3869692"/>
            <a:ext cx="0" cy="1442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AA938A-828E-7B2F-A8B0-3A4FC8B2D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83863"/>
              </p:ext>
            </p:extLst>
          </p:nvPr>
        </p:nvGraphicFramePr>
        <p:xfrm>
          <a:off x="3874654" y="3550002"/>
          <a:ext cx="4442690" cy="62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538">
                  <a:extLst>
                    <a:ext uri="{9D8B030D-6E8A-4147-A177-3AD203B41FA5}">
                      <a16:colId xmlns:a16="http://schemas.microsoft.com/office/drawing/2014/main" val="3028575348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3794527385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2124190820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1764211916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58409208"/>
                    </a:ext>
                  </a:extLst>
                </a:gridCol>
              </a:tblGrid>
              <a:tr h="623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1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772A63-FA14-F2C0-E95E-521224D917D3}"/>
              </a:ext>
            </a:extLst>
          </p:cNvPr>
          <p:cNvSpPr txBox="1"/>
          <p:nvPr/>
        </p:nvSpPr>
        <p:spPr>
          <a:xfrm>
            <a:off x="0" y="6257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작성일</a:t>
            </a:r>
            <a:r>
              <a:rPr lang="en-US" altLang="ko-KR" dirty="0"/>
              <a:t>: 25.01.15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134703-637F-839E-9928-320DA179ED4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9" y="4173759"/>
            <a:ext cx="467056" cy="15109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090C08-24E2-663B-016F-B9FA861AE700}"/>
              </a:ext>
            </a:extLst>
          </p:cNvPr>
          <p:cNvSpPr txBox="1"/>
          <p:nvPr/>
        </p:nvSpPr>
        <p:spPr>
          <a:xfrm>
            <a:off x="5668373" y="5684741"/>
            <a:ext cx="26489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녹색 번호의</a:t>
            </a:r>
            <a:endParaRPr lang="en-US" altLang="ko-KR" dirty="0"/>
          </a:p>
          <a:p>
            <a:pPr algn="ctr"/>
            <a:r>
              <a:rPr lang="ko-KR" altLang="en-US" dirty="0"/>
              <a:t>보스의 보스전에 나오는 </a:t>
            </a:r>
            <a:r>
              <a:rPr lang="ko-KR" altLang="en-US"/>
              <a:t>몬스터의 고유 번호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45B19-CC3E-A8E5-F8E6-D2F3608884E1}"/>
              </a:ext>
            </a:extLst>
          </p:cNvPr>
          <p:cNvSpPr txBox="1"/>
          <p:nvPr/>
        </p:nvSpPr>
        <p:spPr>
          <a:xfrm>
            <a:off x="9142776" y="5099057"/>
            <a:ext cx="3050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Ex. </a:t>
            </a:r>
          </a:p>
          <a:p>
            <a:r>
              <a:rPr lang="en-US" altLang="ko-KR" dirty="0"/>
              <a:t>1 1 0 0 1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보스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br>
              <a:rPr lang="en-US" altLang="ko-KR" dirty="0"/>
            </a:br>
            <a:r>
              <a:rPr lang="en-US" altLang="ko-KR" dirty="0"/>
              <a:t>1 1 1 0 1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보스 </a:t>
            </a:r>
            <a:r>
              <a:rPr lang="en-US" altLang="ko-KR" dirty="0"/>
              <a:t>A</a:t>
            </a:r>
            <a:r>
              <a:rPr lang="ko-KR" altLang="en-US" dirty="0"/>
              <a:t>의 보스전에서</a:t>
            </a:r>
            <a:br>
              <a:rPr lang="en-US" altLang="ko-KR" dirty="0"/>
            </a:br>
            <a:r>
              <a:rPr lang="ko-KR" altLang="en-US" dirty="0"/>
              <a:t>소환되는 몬스터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EB070-82D7-95C1-E88D-F2E97AF19516}"/>
              </a:ext>
            </a:extLst>
          </p:cNvPr>
          <p:cNvSpPr txBox="1"/>
          <p:nvPr/>
        </p:nvSpPr>
        <p:spPr>
          <a:xfrm>
            <a:off x="4239955" y="5312066"/>
            <a:ext cx="20085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보스 몬스터 </a:t>
            </a:r>
            <a:endParaRPr lang="en-US" altLang="ko-KR" dirty="0"/>
          </a:p>
          <a:p>
            <a:pPr algn="ctr"/>
            <a:r>
              <a:rPr lang="ko-KR" altLang="en-US" dirty="0"/>
              <a:t>종류별 고유 번호</a:t>
            </a:r>
          </a:p>
        </p:txBody>
      </p:sp>
    </p:spTree>
    <p:extLst>
      <p:ext uri="{BB962C8B-B14F-4D97-AF65-F5344CB8AC3E}">
        <p14:creationId xmlns:p14="http://schemas.microsoft.com/office/powerpoint/2010/main" val="234505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3F44-F686-5513-D1BC-011A814A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816B4-2C93-D7AA-69FF-CE800D32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패턴</a:t>
            </a:r>
            <a:r>
              <a:rPr lang="en-US" altLang="ko-KR" dirty="0"/>
              <a:t> &lt;</a:t>
            </a:r>
            <a:r>
              <a:rPr lang="ko-KR" altLang="en-US" dirty="0"/>
              <a:t>몬스터 소환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34B6-0575-060A-1536-F4EEF52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몬스터 소환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b="1" dirty="0"/>
              <a:t>메이플스토리 </a:t>
            </a:r>
            <a:r>
              <a:rPr lang="ko-KR" altLang="en-US" b="1" dirty="0" err="1"/>
              <a:t>시그너스의</a:t>
            </a:r>
            <a:r>
              <a:rPr lang="ko-KR" altLang="en-US" b="1" dirty="0"/>
              <a:t> 상급기사</a:t>
            </a:r>
            <a:r>
              <a:rPr lang="en-US" altLang="ko-KR" b="1" dirty="0"/>
              <a:t>&amp;</a:t>
            </a:r>
            <a:r>
              <a:rPr lang="ko-KR" altLang="en-US" b="1" dirty="0"/>
              <a:t>기사단장 소환을 생각하면 됨</a:t>
            </a:r>
            <a:r>
              <a:rPr lang="en-US" altLang="ko-KR" b="1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몬스터를 </a:t>
            </a:r>
            <a:r>
              <a:rPr lang="en-US" altLang="ko-KR" dirty="0"/>
              <a:t>5</a:t>
            </a:r>
            <a:r>
              <a:rPr lang="ko-KR" altLang="en-US" dirty="0"/>
              <a:t>마리 소환한다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소환되는 몬스터의 종류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소환된 몬스터를 처치하면 </a:t>
            </a:r>
            <a:r>
              <a:rPr lang="en-US" altLang="ko-KR" dirty="0"/>
              <a:t>SP</a:t>
            </a:r>
            <a:r>
              <a:rPr lang="ko-KR" altLang="en-US" dirty="0"/>
              <a:t>를 획득할 수 있다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소환된 몬스터는 일정 시간이 지나면 사라진다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40496-E276-0A5D-A097-9527C544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424176E-085C-7984-C609-64233CAD9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07474"/>
              </p:ext>
            </p:extLst>
          </p:nvPr>
        </p:nvGraphicFramePr>
        <p:xfrm>
          <a:off x="319313" y="2795209"/>
          <a:ext cx="9376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887">
                  <a:extLst>
                    <a:ext uri="{9D8B030D-6E8A-4147-A177-3AD203B41FA5}">
                      <a16:colId xmlns:a16="http://schemas.microsoft.com/office/drawing/2014/main" val="3395602262"/>
                    </a:ext>
                  </a:extLst>
                </a:gridCol>
                <a:gridCol w="6952343">
                  <a:extLst>
                    <a:ext uri="{9D8B030D-6E8A-4147-A177-3AD203B41FA5}">
                      <a16:colId xmlns:a16="http://schemas.microsoft.com/office/drawing/2014/main" val="3909798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근거리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공격류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필드몹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지친 직장인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 유사하게 근거리 공격을 계속한다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algn="l" latinLnBrk="0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플레이어가 있는 쪽으로 계속 다가가며 공격을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7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원거리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공격류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필드몹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고장난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복사기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걸어다니는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것과 비슷함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거리를 두고 투사체를 발사하는 공격을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0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4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3C3F-44AA-AAF6-BC03-BE50821FC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9F890-6CE3-2E81-EA74-CF6D758C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패턴</a:t>
            </a:r>
            <a:r>
              <a:rPr lang="en-US" altLang="ko-KR" dirty="0"/>
              <a:t> &lt;</a:t>
            </a:r>
            <a:r>
              <a:rPr lang="ko-KR" altLang="en-US" dirty="0"/>
              <a:t>수정 소환</a:t>
            </a:r>
            <a:r>
              <a:rPr lang="en-US" altLang="ko-KR" dirty="0"/>
              <a:t>(</a:t>
            </a:r>
            <a:r>
              <a:rPr lang="ko-KR" altLang="en-US" dirty="0"/>
              <a:t>임시</a:t>
            </a:r>
            <a:r>
              <a:rPr lang="en-US" altLang="ko-KR" dirty="0"/>
              <a:t>)&gt;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0B6A77-C4EE-1960-3290-57320EFD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수정 소환</a:t>
            </a:r>
            <a:r>
              <a:rPr lang="en-US" altLang="ko-KR" sz="2000" dirty="0"/>
              <a:t>(</a:t>
            </a:r>
            <a:r>
              <a:rPr lang="ko-KR" altLang="en-US" sz="2000" dirty="0"/>
              <a:t>임시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b="1" dirty="0"/>
              <a:t>보스 몬스터의 </a:t>
            </a:r>
            <a:r>
              <a:rPr lang="en-US" altLang="ko-KR" b="1" dirty="0"/>
              <a:t>HP</a:t>
            </a:r>
            <a:r>
              <a:rPr lang="ko-KR" altLang="en-US" b="1" dirty="0"/>
              <a:t>가 </a:t>
            </a:r>
            <a:r>
              <a:rPr lang="en-US" altLang="ko-KR" b="1" dirty="0"/>
              <a:t>75%, 50%, 25% </a:t>
            </a:r>
            <a:r>
              <a:rPr lang="ko-KR" altLang="en-US" b="1" dirty="0"/>
              <a:t>이하로 떨어질 때 발동하는 패턴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r>
              <a:rPr lang="ko-KR" altLang="en-US" dirty="0"/>
              <a:t>일정 시간 동안 </a:t>
            </a:r>
            <a:r>
              <a:rPr lang="ko-KR" altLang="en-US" dirty="0" err="1"/>
              <a:t>맵에</a:t>
            </a:r>
            <a:r>
              <a:rPr lang="ko-KR" altLang="en-US" dirty="0"/>
              <a:t> 수정이 생성된다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패턴이 발동하면 </a:t>
            </a:r>
            <a:r>
              <a:rPr lang="ko-KR" altLang="en-US" dirty="0" err="1"/>
              <a:t>맵에</a:t>
            </a:r>
            <a:r>
              <a:rPr lang="ko-KR" altLang="en-US" dirty="0"/>
              <a:t> 투사체들이 떨어짐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투사체가 떨어지는 동안 </a:t>
            </a:r>
            <a:r>
              <a:rPr lang="ko-KR" altLang="en-US" dirty="0" err="1"/>
              <a:t>맵의</a:t>
            </a:r>
            <a:r>
              <a:rPr lang="ko-KR" altLang="en-US" dirty="0"/>
              <a:t> 좌측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우측에 수정이 하나씩 생성됨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ko-KR" altLang="en-US" b="1" dirty="0"/>
              <a:t>생성된 수정은 보스의 피를 회복시키는 역할</a:t>
            </a:r>
            <a:r>
              <a:rPr lang="ko-KR" altLang="en-US" dirty="0"/>
              <a:t>을 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수정이 </a:t>
            </a:r>
            <a:r>
              <a:rPr lang="ko-KR" altLang="en-US" b="1" dirty="0" err="1"/>
              <a:t>맵에</a:t>
            </a:r>
            <a:r>
              <a:rPr lang="ko-KR" altLang="en-US" b="1" dirty="0"/>
              <a:t> 있는 동안에는 보스에게 데미지를 입힐 수 없음</a:t>
            </a:r>
            <a:r>
              <a:rPr lang="en-US" altLang="ko-KR" b="1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수정이 생성되기 전의 투사체 낙하 공격은 보스의 체력이 낮을수록 강력해짐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수정은 파괴될수록 보스의 피를 적게 </a:t>
            </a:r>
            <a:r>
              <a:rPr lang="ko-KR" altLang="en-US" dirty="0" err="1"/>
              <a:t>회복시켜줌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Ex. </a:t>
            </a:r>
            <a:r>
              <a:rPr lang="ko-KR" altLang="en-US" dirty="0" err="1"/>
              <a:t>맵에</a:t>
            </a:r>
            <a:r>
              <a:rPr lang="ko-KR" altLang="en-US" dirty="0"/>
              <a:t> 남은 수정 개수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-&gt; </a:t>
            </a:r>
            <a:r>
              <a:rPr lang="ko-KR" altLang="en-US" dirty="0"/>
              <a:t>보스 피 </a:t>
            </a:r>
            <a:r>
              <a:rPr lang="ko-KR" altLang="en-US" dirty="0" err="1"/>
              <a:t>회복량</a:t>
            </a:r>
            <a:r>
              <a:rPr lang="en-US" altLang="ko-KR" dirty="0"/>
              <a:t>: </a:t>
            </a:r>
            <a:r>
              <a:rPr lang="ko-KR" altLang="en-US" dirty="0"/>
              <a:t>초당 </a:t>
            </a:r>
            <a:r>
              <a:rPr lang="en-US" altLang="ko-KR" dirty="0"/>
              <a:t>6hp</a:t>
            </a:r>
            <a:br>
              <a:rPr lang="en-US" altLang="ko-KR" dirty="0"/>
            </a:br>
            <a:r>
              <a:rPr lang="en-US" altLang="ko-KR" dirty="0"/>
              <a:t>Ex. </a:t>
            </a:r>
            <a:r>
              <a:rPr lang="ko-KR" altLang="en-US" dirty="0" err="1"/>
              <a:t>맵에</a:t>
            </a:r>
            <a:r>
              <a:rPr lang="ko-KR" altLang="en-US" dirty="0"/>
              <a:t> 남은 수정 개수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-&gt; </a:t>
            </a:r>
            <a:r>
              <a:rPr lang="ko-KR" altLang="en-US" dirty="0"/>
              <a:t>보스 피 </a:t>
            </a:r>
            <a:r>
              <a:rPr lang="ko-KR" altLang="en-US" dirty="0" err="1"/>
              <a:t>회복량</a:t>
            </a:r>
            <a:r>
              <a:rPr lang="en-US" altLang="ko-KR" dirty="0"/>
              <a:t>: </a:t>
            </a:r>
            <a:r>
              <a:rPr lang="ko-KR" altLang="en-US" dirty="0"/>
              <a:t>초당 </a:t>
            </a:r>
            <a:r>
              <a:rPr lang="en-US" altLang="ko-KR" dirty="0"/>
              <a:t>4hp</a:t>
            </a:r>
          </a:p>
          <a:p>
            <a:pPr>
              <a:buFontTx/>
              <a:buChar char="-"/>
            </a:pPr>
            <a:r>
              <a:rPr lang="ko-KR" altLang="en-US" dirty="0"/>
              <a:t>시간이 지나고 수정이 사라지기 전에 빠르게 모든 수정을 파괴해야 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수정을 파괴해도 </a:t>
            </a:r>
            <a:r>
              <a:rPr lang="en-US" altLang="ko-KR" dirty="0"/>
              <a:t>SP</a:t>
            </a:r>
            <a:r>
              <a:rPr lang="ko-KR" altLang="en-US" dirty="0"/>
              <a:t>를 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6FF951-B7DA-42F3-7D97-EA3E6E0A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5756286-E79F-E041-473C-572B381E13E6}"/>
              </a:ext>
            </a:extLst>
          </p:cNvPr>
          <p:cNvGrpSpPr/>
          <p:nvPr/>
        </p:nvGrpSpPr>
        <p:grpSpPr>
          <a:xfrm>
            <a:off x="8137003" y="3641312"/>
            <a:ext cx="3088511" cy="2675352"/>
            <a:chOff x="8505463" y="4311403"/>
            <a:chExt cx="2314937" cy="200526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A7DA6B9-0CE8-5D0F-1101-0374F3CD1A46}"/>
                </a:ext>
              </a:extLst>
            </p:cNvPr>
            <p:cNvGrpSpPr/>
            <p:nvPr/>
          </p:nvGrpSpPr>
          <p:grpSpPr>
            <a:xfrm>
              <a:off x="8505463" y="4764101"/>
              <a:ext cx="2314937" cy="1552563"/>
              <a:chOff x="4500743" y="5200428"/>
              <a:chExt cx="2314937" cy="1552563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61BE9E2-D1C7-EA1C-682C-CFC467A082C4}"/>
                  </a:ext>
                </a:extLst>
              </p:cNvPr>
              <p:cNvSpPr/>
              <p:nvPr/>
            </p:nvSpPr>
            <p:spPr>
              <a:xfrm>
                <a:off x="4500743" y="5200428"/>
                <a:ext cx="2314937" cy="155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림 10" descr="스케치, 도표, 화이트, 폰트이(가) 표시된 사진&#10;&#10;자동 생성된 설명">
                <a:extLst>
                  <a:ext uri="{FF2B5EF4-FFF2-40B4-BE49-F238E27FC236}">
                    <a16:creationId xmlns:a16="http://schemas.microsoft.com/office/drawing/2014/main" id="{CFEDA303-4DAF-5137-B0A4-95C58B6B5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58" b="75263" l="21045" r="26418">
                            <a14:foregroundMark x1="23134" y1="45263" x2="21791" y2="51053"/>
                            <a14:foregroundMark x1="23433" y1="43684" x2="22836" y2="52632"/>
                            <a14:foregroundMark x1="24925" y1="45263" x2="24478" y2="45263"/>
                            <a14:foregroundMark x1="24478" y1="45263" x2="21642" y2="49474"/>
                            <a14:foregroundMark x1="23582" y1="46316" x2="21791" y2="50000"/>
                            <a14:foregroundMark x1="22537" y1="44737" x2="24776" y2="44211"/>
                            <a14:foregroundMark x1="22239" y1="44211" x2="25224" y2="44211"/>
                            <a14:foregroundMark x1="25224" y1="44211" x2="21493" y2="44211"/>
                            <a14:foregroundMark x1="23731" y1="66842" x2="22388" y2="75263"/>
                            <a14:foregroundMark x1="23731" y1="65263" x2="25522" y2="75263"/>
                            <a14:foregroundMark x1="25075" y1="75263" x2="24328" y2="67368"/>
                            <a14:foregroundMark x1="23881" y1="67368" x2="23134" y2="64737"/>
                            <a14:foregroundMark x1="24328" y1="65789" x2="23881" y2="54211"/>
                            <a14:foregroundMark x1="23433" y1="63158" x2="23433" y2="55263"/>
                            <a14:foregroundMark x1="22687" y1="57368" x2="21343" y2="56842"/>
                            <a14:foregroundMark x1="21045" y1="53684" x2="21642" y2="60000"/>
                            <a14:foregroundMark x1="22687" y1="43684" x2="25075" y2="43684"/>
                            <a14:foregroundMark x1="24478" y1="43684" x2="25821" y2="51579"/>
                            <a14:foregroundMark x1="25672" y1="46316" x2="25373" y2="53684"/>
                            <a14:foregroundMark x1="25522" y1="46316" x2="25821" y2="58421"/>
                            <a14:foregroundMark x1="26269" y1="52632" x2="26418" y2="57895"/>
                            <a14:foregroundMark x1="26567" y1="54737" x2="26269" y2="61053"/>
                            <a14:foregroundMark x1="25970" y1="61053" x2="25821" y2="68421"/>
                            <a14:foregroundMark x1="26269" y1="61579" x2="26269" y2="67895"/>
                            <a14:foregroundMark x1="25522" y1="73684" x2="25373" y2="752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92" t="41528" r="72927" b="22022"/>
              <a:stretch/>
            </p:blipFill>
            <p:spPr>
              <a:xfrm>
                <a:off x="4922199" y="6090972"/>
                <a:ext cx="352779" cy="554078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17007123-C6CA-437A-3106-98AC4051E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743" y="6625987"/>
                <a:ext cx="23149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BC181F8-B0D0-9554-0B9F-5759E223AA3B}"/>
                </a:ext>
              </a:extLst>
            </p:cNvPr>
            <p:cNvGrpSpPr/>
            <p:nvPr/>
          </p:nvGrpSpPr>
          <p:grpSpPr>
            <a:xfrm>
              <a:off x="8639895" y="5781087"/>
              <a:ext cx="156866" cy="405968"/>
              <a:chOff x="4889696" y="4965563"/>
              <a:chExt cx="248361" cy="642757"/>
            </a:xfrm>
          </p:grpSpPr>
          <p:sp>
            <p:nvSpPr>
              <p:cNvPr id="17" name="원통형 16">
                <a:extLst>
                  <a:ext uri="{FF2B5EF4-FFF2-40B4-BE49-F238E27FC236}">
                    <a16:creationId xmlns:a16="http://schemas.microsoft.com/office/drawing/2014/main" id="{4FCB4234-F954-979F-CACE-8BD9D4145EAF}"/>
                  </a:ext>
                </a:extLst>
              </p:cNvPr>
              <p:cNvSpPr/>
              <p:nvPr/>
            </p:nvSpPr>
            <p:spPr>
              <a:xfrm>
                <a:off x="4889696" y="5449429"/>
                <a:ext cx="248360" cy="158891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판단 15">
                <a:extLst>
                  <a:ext uri="{FF2B5EF4-FFF2-40B4-BE49-F238E27FC236}">
                    <a16:creationId xmlns:a16="http://schemas.microsoft.com/office/drawing/2014/main" id="{EEC39E38-7A17-669C-E3E5-FC4D1539319D}"/>
                  </a:ext>
                </a:extLst>
              </p:cNvPr>
              <p:cNvSpPr/>
              <p:nvPr/>
            </p:nvSpPr>
            <p:spPr>
              <a:xfrm>
                <a:off x="4889696" y="4965563"/>
                <a:ext cx="248361" cy="483867"/>
              </a:xfrm>
              <a:prstGeom prst="flowChartDecisi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54CD3E1-7DA3-82B9-6F56-8EFDF785EA50}"/>
                </a:ext>
              </a:extLst>
            </p:cNvPr>
            <p:cNvGrpSpPr/>
            <p:nvPr/>
          </p:nvGrpSpPr>
          <p:grpSpPr>
            <a:xfrm>
              <a:off x="10528739" y="5781087"/>
              <a:ext cx="156866" cy="405968"/>
              <a:chOff x="4889696" y="4965563"/>
              <a:chExt cx="248361" cy="642757"/>
            </a:xfrm>
          </p:grpSpPr>
          <p:sp>
            <p:nvSpPr>
              <p:cNvPr id="20" name="원통형 19">
                <a:extLst>
                  <a:ext uri="{FF2B5EF4-FFF2-40B4-BE49-F238E27FC236}">
                    <a16:creationId xmlns:a16="http://schemas.microsoft.com/office/drawing/2014/main" id="{72B23C03-CCC0-1276-2DF6-32867016C8E6}"/>
                  </a:ext>
                </a:extLst>
              </p:cNvPr>
              <p:cNvSpPr/>
              <p:nvPr/>
            </p:nvSpPr>
            <p:spPr>
              <a:xfrm>
                <a:off x="4889696" y="5449429"/>
                <a:ext cx="248360" cy="158891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판단 20">
                <a:extLst>
                  <a:ext uri="{FF2B5EF4-FFF2-40B4-BE49-F238E27FC236}">
                    <a16:creationId xmlns:a16="http://schemas.microsoft.com/office/drawing/2014/main" id="{404C3893-8433-BD1A-86B0-AB153DCE40AC}"/>
                  </a:ext>
                </a:extLst>
              </p:cNvPr>
              <p:cNvSpPr/>
              <p:nvPr/>
            </p:nvSpPr>
            <p:spPr>
              <a:xfrm>
                <a:off x="4889696" y="4965563"/>
                <a:ext cx="248361" cy="483867"/>
              </a:xfrm>
              <a:prstGeom prst="flowChartDecisi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3F4CA30-B3C4-99C1-5ECD-7AC4D81DCA16}"/>
                </a:ext>
              </a:extLst>
            </p:cNvPr>
            <p:cNvGrpSpPr/>
            <p:nvPr/>
          </p:nvGrpSpPr>
          <p:grpSpPr>
            <a:xfrm>
              <a:off x="9584498" y="5781087"/>
              <a:ext cx="156866" cy="405968"/>
              <a:chOff x="4889696" y="4965563"/>
              <a:chExt cx="248361" cy="642757"/>
            </a:xfrm>
          </p:grpSpPr>
          <p:sp>
            <p:nvSpPr>
              <p:cNvPr id="23" name="원통형 22">
                <a:extLst>
                  <a:ext uri="{FF2B5EF4-FFF2-40B4-BE49-F238E27FC236}">
                    <a16:creationId xmlns:a16="http://schemas.microsoft.com/office/drawing/2014/main" id="{622EE1C6-6FAE-B743-F896-C26BE5456493}"/>
                  </a:ext>
                </a:extLst>
              </p:cNvPr>
              <p:cNvSpPr/>
              <p:nvPr/>
            </p:nvSpPr>
            <p:spPr>
              <a:xfrm>
                <a:off x="4889696" y="5449429"/>
                <a:ext cx="248360" cy="158891"/>
              </a:xfrm>
              <a:prstGeom prst="can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순서도: 판단 23">
                <a:extLst>
                  <a:ext uri="{FF2B5EF4-FFF2-40B4-BE49-F238E27FC236}">
                    <a16:creationId xmlns:a16="http://schemas.microsoft.com/office/drawing/2014/main" id="{9C88AB20-C00C-DC22-B940-BA503A05AC59}"/>
                  </a:ext>
                </a:extLst>
              </p:cNvPr>
              <p:cNvSpPr/>
              <p:nvPr/>
            </p:nvSpPr>
            <p:spPr>
              <a:xfrm>
                <a:off x="4889696" y="4965563"/>
                <a:ext cx="248361" cy="483867"/>
              </a:xfrm>
              <a:prstGeom prst="flowChartDecisi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79AE3E6-CA33-CAE3-B443-A22C1A4292F5}"/>
                </a:ext>
              </a:extLst>
            </p:cNvPr>
            <p:cNvGrpSpPr/>
            <p:nvPr/>
          </p:nvGrpSpPr>
          <p:grpSpPr>
            <a:xfrm>
              <a:off x="9447612" y="5054920"/>
              <a:ext cx="430635" cy="453306"/>
              <a:chOff x="4398945" y="5370652"/>
              <a:chExt cx="670766" cy="706079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EF083C7C-D310-36D5-4318-DABAA4F27017}"/>
                  </a:ext>
                </a:extLst>
              </p:cNvPr>
              <p:cNvGrpSpPr/>
              <p:nvPr/>
            </p:nvGrpSpPr>
            <p:grpSpPr>
              <a:xfrm>
                <a:off x="4398945" y="5370652"/>
                <a:ext cx="670766" cy="706079"/>
                <a:chOff x="4398945" y="4870732"/>
                <a:chExt cx="1274400" cy="1206000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13B50AE1-E9A7-CA01-862F-A57EC97042A2}"/>
                    </a:ext>
                  </a:extLst>
                </p:cNvPr>
                <p:cNvGrpSpPr/>
                <p:nvPr/>
              </p:nvGrpSpPr>
              <p:grpSpPr>
                <a:xfrm>
                  <a:off x="4398945" y="4870732"/>
                  <a:ext cx="1222920" cy="487080"/>
                  <a:chOff x="4398945" y="4870732"/>
                  <a:chExt cx="1222920" cy="4870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">
                    <p14:nvContentPartPr>
                      <p14:cNvPr id="25" name="잉크 24">
                        <a:extLst>
                          <a:ext uri="{FF2B5EF4-FFF2-40B4-BE49-F238E27FC236}">
                            <a16:creationId xmlns:a16="http://schemas.microsoft.com/office/drawing/2014/main" id="{87BD0DF7-9417-D666-93BE-71DCB3EC18A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94305" y="4870732"/>
                      <a:ext cx="246960" cy="349560"/>
                    </p14:xfrm>
                  </p:contentPart>
                </mc:Choice>
                <mc:Fallback xmlns="">
                  <p:pic>
                    <p:nvPicPr>
                      <p:cNvPr id="25" name="잉크 24">
                        <a:extLst>
                          <a:ext uri="{FF2B5EF4-FFF2-40B4-BE49-F238E27FC236}">
                            <a16:creationId xmlns:a16="http://schemas.microsoft.com/office/drawing/2014/main" id="{87BD0DF7-9417-D666-93BE-71DCB3EC18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4389" y="4852824"/>
                        <a:ext cx="285996" cy="38465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">
                    <p14:nvContentPartPr>
                      <p14:cNvPr id="26" name="잉크 25">
                        <a:extLst>
                          <a:ext uri="{FF2B5EF4-FFF2-40B4-BE49-F238E27FC236}">
                            <a16:creationId xmlns:a16="http://schemas.microsoft.com/office/drawing/2014/main" id="{ECF22B5A-7C9C-2AC8-5546-3D6E1C03760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398945" y="5127052"/>
                      <a:ext cx="520200" cy="195120"/>
                    </p14:xfrm>
                  </p:contentPart>
                </mc:Choice>
                <mc:Fallback xmlns="">
                  <p:pic>
                    <p:nvPicPr>
                      <p:cNvPr id="26" name="잉크 25">
                        <a:extLst>
                          <a:ext uri="{FF2B5EF4-FFF2-40B4-BE49-F238E27FC236}">
                            <a16:creationId xmlns:a16="http://schemas.microsoft.com/office/drawing/2014/main" id="{ECF22B5A-7C9C-2AC8-5546-3D6E1C0376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8999" y="5109118"/>
                        <a:ext cx="559295" cy="2302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">
                    <p14:nvContentPartPr>
                      <p14:cNvPr id="27" name="잉크 26">
                        <a:extLst>
                          <a:ext uri="{FF2B5EF4-FFF2-40B4-BE49-F238E27FC236}">
                            <a16:creationId xmlns:a16="http://schemas.microsoft.com/office/drawing/2014/main" id="{97BCAFAB-EC2E-DCB1-56E4-91059E02DED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115705" y="5161252"/>
                      <a:ext cx="506160" cy="196560"/>
                    </p14:xfrm>
                  </p:contentPart>
                </mc:Choice>
                <mc:Fallback xmlns="">
                  <p:pic>
                    <p:nvPicPr>
                      <p:cNvPr id="27" name="잉크 26">
                        <a:extLst>
                          <a:ext uri="{FF2B5EF4-FFF2-40B4-BE49-F238E27FC236}">
                            <a16:creationId xmlns:a16="http://schemas.microsoft.com/office/drawing/2014/main" id="{97BCAFAB-EC2E-DCB1-56E4-91059E02DE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95746" y="5143318"/>
                        <a:ext cx="545280" cy="231711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9" name="잉크 28">
                      <a:extLst>
                        <a:ext uri="{FF2B5EF4-FFF2-40B4-BE49-F238E27FC236}">
                          <a16:creationId xmlns:a16="http://schemas.microsoft.com/office/drawing/2014/main" id="{109A9236-9B10-EEBD-F2BA-FB84857CD3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61185" y="5347372"/>
                    <a:ext cx="46800" cy="347760"/>
                  </p14:xfrm>
                </p:contentPart>
              </mc:Choice>
              <mc:Fallback xmlns="">
                <p:pic>
                  <p:nvPicPr>
                    <p:cNvPr id="29" name="잉크 28">
                      <a:extLst>
                        <a:ext uri="{FF2B5EF4-FFF2-40B4-BE49-F238E27FC236}">
                          <a16:creationId xmlns:a16="http://schemas.microsoft.com/office/drawing/2014/main" id="{109A9236-9B10-EEBD-F2BA-FB84857CD390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841354" y="5329446"/>
                      <a:ext cx="85668" cy="3828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2" name="잉크 31">
                      <a:extLst>
                        <a:ext uri="{FF2B5EF4-FFF2-40B4-BE49-F238E27FC236}">
                          <a16:creationId xmlns:a16="http://schemas.microsoft.com/office/drawing/2014/main" id="{C90FF23D-A7DF-CE4E-8340-6E4574375A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73665" y="5359252"/>
                    <a:ext cx="23400" cy="358920"/>
                  </p14:xfrm>
                </p:contentPart>
              </mc:Choice>
              <mc:Fallback xmlns=""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C90FF23D-A7DF-CE4E-8340-6E4574375A2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154165" y="5341306"/>
                      <a:ext cx="61620" cy="394094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549C823B-84B1-6D93-374C-4739806750DA}"/>
                    </a:ext>
                  </a:extLst>
                </p:cNvPr>
                <p:cNvGrpSpPr/>
                <p:nvPr/>
              </p:nvGrpSpPr>
              <p:grpSpPr>
                <a:xfrm>
                  <a:off x="4523865" y="5717812"/>
                  <a:ext cx="1149480" cy="358920"/>
                  <a:chOff x="4523865" y="5717812"/>
                  <a:chExt cx="1149480" cy="3589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4">
                    <p14:nvContentPartPr>
                      <p14:cNvPr id="30" name="잉크 29">
                        <a:extLst>
                          <a:ext uri="{FF2B5EF4-FFF2-40B4-BE49-F238E27FC236}">
                            <a16:creationId xmlns:a16="http://schemas.microsoft.com/office/drawing/2014/main" id="{4DC1ED64-3833-F6A2-8BA9-2E5A8BCFF1C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23865" y="5729332"/>
                      <a:ext cx="522000" cy="347400"/>
                    </p14:xfrm>
                  </p:contentPart>
                </mc:Choice>
                <mc:Fallback xmlns="">
                  <p:pic>
                    <p:nvPicPr>
                      <p:cNvPr id="30" name="잉크 29">
                        <a:extLst>
                          <a:ext uri="{FF2B5EF4-FFF2-40B4-BE49-F238E27FC236}">
                            <a16:creationId xmlns:a16="http://schemas.microsoft.com/office/drawing/2014/main" id="{4DC1ED64-3833-F6A2-8BA9-2E5A8BCFF1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3911" y="5711425"/>
                        <a:ext cx="561110" cy="38249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6">
                    <p14:nvContentPartPr>
                      <p14:cNvPr id="33" name="잉크 32">
                        <a:extLst>
                          <a:ext uri="{FF2B5EF4-FFF2-40B4-BE49-F238E27FC236}">
                            <a16:creationId xmlns:a16="http://schemas.microsoft.com/office/drawing/2014/main" id="{01EE957C-D22A-DB66-FD24-44B26D6956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173665" y="5717812"/>
                      <a:ext cx="487800" cy="209160"/>
                    </p14:xfrm>
                  </p:contentPart>
                </mc:Choice>
                <mc:Fallback xmlns="">
                  <p:pic>
                    <p:nvPicPr>
                      <p:cNvPr id="33" name="잉크 32">
                        <a:extLst>
                          <a:ext uri="{FF2B5EF4-FFF2-40B4-BE49-F238E27FC236}">
                            <a16:creationId xmlns:a16="http://schemas.microsoft.com/office/drawing/2014/main" id="{01EE957C-D22A-DB66-FD24-44B26D6956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153706" y="5699904"/>
                        <a:ext cx="526920" cy="24425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8">
                    <p14:nvContentPartPr>
                      <p14:cNvPr id="34" name="잉크 33">
                        <a:extLst>
                          <a:ext uri="{FF2B5EF4-FFF2-40B4-BE49-F238E27FC236}">
                            <a16:creationId xmlns:a16="http://schemas.microsoft.com/office/drawing/2014/main" id="{4C0960E7-F458-0F65-B8C3-B8A8949BA7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023185" y="5798092"/>
                      <a:ext cx="650160" cy="178920"/>
                    </p14:xfrm>
                  </p:contentPart>
                </mc:Choice>
                <mc:Fallback xmlns="">
                  <p:pic>
                    <p:nvPicPr>
                      <p:cNvPr id="34" name="잉크 33">
                        <a:extLst>
                          <a:ext uri="{FF2B5EF4-FFF2-40B4-BE49-F238E27FC236}">
                            <a16:creationId xmlns:a16="http://schemas.microsoft.com/office/drawing/2014/main" id="{4C0960E7-F458-0F65-B8C3-B8A8949BA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03241" y="5780200"/>
                        <a:ext cx="689249" cy="21398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303FAA5-5B6F-1559-38AF-6225BC7025DA}"/>
                  </a:ext>
                </a:extLst>
              </p:cNvPr>
              <p:cNvGrpSpPr/>
              <p:nvPr/>
            </p:nvGrpSpPr>
            <p:grpSpPr>
              <a:xfrm>
                <a:off x="4409963" y="5399963"/>
                <a:ext cx="600840" cy="637560"/>
                <a:chOff x="4409963" y="5399963"/>
                <a:chExt cx="600840" cy="63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40" name="잉크 39">
                      <a:extLst>
                        <a:ext uri="{FF2B5EF4-FFF2-40B4-BE49-F238E27FC236}">
                          <a16:creationId xmlns:a16="http://schemas.microsoft.com/office/drawing/2014/main" id="{793937F3-AD81-4C84-4CBD-9AEC754A98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1603" y="5399963"/>
                    <a:ext cx="168480" cy="523080"/>
                  </p14:xfrm>
                </p:contentPart>
              </mc:Choice>
              <mc:Fallback xmlns="">
                <p:pic>
                  <p:nvPicPr>
                    <p:cNvPr id="40" name="잉크 39">
                      <a:extLst>
                        <a:ext uri="{FF2B5EF4-FFF2-40B4-BE49-F238E27FC236}">
                          <a16:creationId xmlns:a16="http://schemas.microsoft.com/office/drawing/2014/main" id="{793937F3-AD81-4C84-4CBD-9AEC754A98F1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651099" y="5389880"/>
                      <a:ext cx="189067" cy="54366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41" name="잉크 40">
                      <a:extLst>
                        <a:ext uri="{FF2B5EF4-FFF2-40B4-BE49-F238E27FC236}">
                          <a16:creationId xmlns:a16="http://schemas.microsoft.com/office/drawing/2014/main" id="{BC1F09BD-E279-395F-A1A8-DD22CA9D50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05243" y="5891003"/>
                    <a:ext cx="185400" cy="75600"/>
                  </p14:xfrm>
                </p:contentPart>
              </mc:Choice>
              <mc:Fallback xmlns="">
                <p:pic>
                  <p:nvPicPr>
                    <p:cNvPr id="41" name="잉크 40">
                      <a:extLst>
                        <a:ext uri="{FF2B5EF4-FFF2-40B4-BE49-F238E27FC236}">
                          <a16:creationId xmlns:a16="http://schemas.microsoft.com/office/drawing/2014/main" id="{BC1F09BD-E279-395F-A1A8-DD22CA9D5064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794733" y="5880923"/>
                      <a:ext cx="206000" cy="961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42" name="잉크 41">
                      <a:extLst>
                        <a:ext uri="{FF2B5EF4-FFF2-40B4-BE49-F238E27FC236}">
                          <a16:creationId xmlns:a16="http://schemas.microsoft.com/office/drawing/2014/main" id="{4CDE5C2A-81D1-75B2-BEDB-5923F301CC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504283" y="5914763"/>
                    <a:ext cx="144360" cy="122760"/>
                  </p14:xfrm>
                </p:contentPart>
              </mc:Choice>
              <mc:Fallback xmlns="">
                <p:pic>
                  <p:nvPicPr>
                    <p:cNvPr id="42" name="잉크 41">
                      <a:extLst>
                        <a:ext uri="{FF2B5EF4-FFF2-40B4-BE49-F238E27FC236}">
                          <a16:creationId xmlns:a16="http://schemas.microsoft.com/office/drawing/2014/main" id="{4CDE5C2A-81D1-75B2-BEDB-5923F301CC33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493761" y="5904673"/>
                      <a:ext cx="164983" cy="143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43" name="잉크 42">
                      <a:extLst>
                        <a:ext uri="{FF2B5EF4-FFF2-40B4-BE49-F238E27FC236}">
                          <a16:creationId xmlns:a16="http://schemas.microsoft.com/office/drawing/2014/main" id="{5C03465B-26C8-4EE0-2050-9FF2E916B5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09963" y="5557643"/>
                    <a:ext cx="315720" cy="118800"/>
                  </p14:xfrm>
                </p:contentPart>
              </mc:Choice>
              <mc:Fallback xmlns="">
                <p:pic>
                  <p:nvPicPr>
                    <p:cNvPr id="43" name="잉크 42">
                      <a:extLst>
                        <a:ext uri="{FF2B5EF4-FFF2-40B4-BE49-F238E27FC236}">
                          <a16:creationId xmlns:a16="http://schemas.microsoft.com/office/drawing/2014/main" id="{5C03465B-26C8-4EE0-2050-9FF2E916B5FF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399453" y="5547148"/>
                      <a:ext cx="336320" cy="1393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44" name="잉크 43">
                      <a:extLst>
                        <a:ext uri="{FF2B5EF4-FFF2-40B4-BE49-F238E27FC236}">
                          <a16:creationId xmlns:a16="http://schemas.microsoft.com/office/drawing/2014/main" id="{A0D725A9-88A3-3AA2-28D9-257813FD4F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771763" y="5568443"/>
                    <a:ext cx="239040" cy="66960"/>
                  </p14:xfrm>
                </p:contentPart>
              </mc:Choice>
              <mc:Fallback xmlns="">
                <p:pic>
                  <p:nvPicPr>
                    <p:cNvPr id="44" name="잉크 43">
                      <a:extLst>
                        <a:ext uri="{FF2B5EF4-FFF2-40B4-BE49-F238E27FC236}">
                          <a16:creationId xmlns:a16="http://schemas.microsoft.com/office/drawing/2014/main" id="{A0D725A9-88A3-3AA2-28D9-257813FD4F80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761260" y="5558336"/>
                      <a:ext cx="259625" cy="8759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45" name="잉크 44">
                      <a:extLst>
                        <a:ext uri="{FF2B5EF4-FFF2-40B4-BE49-F238E27FC236}">
                          <a16:creationId xmlns:a16="http://schemas.microsoft.com/office/drawing/2014/main" id="{5AAD1AC0-7A1A-C799-2320-A884C5E8D4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825043" y="5595443"/>
                    <a:ext cx="95040" cy="20880"/>
                  </p14:xfrm>
                </p:contentPart>
              </mc:Choice>
              <mc:Fallback xmlns="">
                <p:pic>
                  <p:nvPicPr>
                    <p:cNvPr id="45" name="잉크 44">
                      <a:extLst>
                        <a:ext uri="{FF2B5EF4-FFF2-40B4-BE49-F238E27FC236}">
                          <a16:creationId xmlns:a16="http://schemas.microsoft.com/office/drawing/2014/main" id="{5AAD1AC0-7A1A-C799-2320-A884C5E8D424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814530" y="5585003"/>
                      <a:ext cx="115646" cy="4134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46" name="잉크 45">
                      <a:extLst>
                        <a:ext uri="{FF2B5EF4-FFF2-40B4-BE49-F238E27FC236}">
                          <a16:creationId xmlns:a16="http://schemas.microsoft.com/office/drawing/2014/main" id="{FA839485-EC5B-4741-0BF5-5CC5F5D76D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71683" y="5636843"/>
                    <a:ext cx="227160" cy="299160"/>
                  </p14:xfrm>
                </p:contentPart>
              </mc:Choice>
              <mc:Fallback xmlns="">
                <p:pic>
                  <p:nvPicPr>
                    <p:cNvPr id="46" name="잉크 45">
                      <a:extLst>
                        <a:ext uri="{FF2B5EF4-FFF2-40B4-BE49-F238E27FC236}">
                          <a16:creationId xmlns:a16="http://schemas.microsoft.com/office/drawing/2014/main" id="{FA839485-EC5B-4741-0BF5-5CC5F5D76DA6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661606" y="5626339"/>
                      <a:ext cx="247735" cy="319748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AB70CB57-CEF3-6CBE-95AA-C29BCFD8A670}"/>
                </a:ext>
              </a:extLst>
            </p:cNvPr>
            <p:cNvGrpSpPr/>
            <p:nvPr/>
          </p:nvGrpSpPr>
          <p:grpSpPr>
            <a:xfrm>
              <a:off x="9131364" y="4311403"/>
              <a:ext cx="794590" cy="724209"/>
              <a:chOff x="9131364" y="4311403"/>
              <a:chExt cx="794590" cy="72420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8" name="잉크 47">
                    <a:extLst>
                      <a:ext uri="{FF2B5EF4-FFF2-40B4-BE49-F238E27FC236}">
                        <a16:creationId xmlns:a16="http://schemas.microsoft.com/office/drawing/2014/main" id="{D1481ED4-649B-C942-F44D-21FA9DDD8D40}"/>
                      </a:ext>
                    </a:extLst>
                  </p14:cNvPr>
                  <p14:cNvContentPartPr/>
                  <p14:nvPr/>
                </p14:nvContentPartPr>
                <p14:xfrm>
                  <a:off x="9406474" y="4342003"/>
                  <a:ext cx="16200" cy="191520"/>
                </p14:xfrm>
              </p:contentPart>
            </mc:Choice>
            <mc:Fallback xmlns="">
              <p:pic>
                <p:nvPicPr>
                  <p:cNvPr id="48" name="잉크 47">
                    <a:extLst>
                      <a:ext uri="{FF2B5EF4-FFF2-40B4-BE49-F238E27FC236}">
                        <a16:creationId xmlns:a16="http://schemas.microsoft.com/office/drawing/2014/main" id="{D1481ED4-649B-C942-F44D-21FA9DDD8D4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399724" y="4335529"/>
                    <a:ext cx="29430" cy="2047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9" name="잉크 48">
                    <a:extLst>
                      <a:ext uri="{FF2B5EF4-FFF2-40B4-BE49-F238E27FC236}">
                        <a16:creationId xmlns:a16="http://schemas.microsoft.com/office/drawing/2014/main" id="{7BCC48B7-6E83-2CF2-E63C-2BB1CE300A22}"/>
                      </a:ext>
                    </a:extLst>
                  </p14:cNvPr>
                  <p14:cNvContentPartPr/>
                  <p14:nvPr/>
                </p14:nvContentPartPr>
                <p14:xfrm>
                  <a:off x="9406474" y="4311403"/>
                  <a:ext cx="129960" cy="236160"/>
                </p14:xfrm>
              </p:contentPart>
            </mc:Choice>
            <mc:Fallback xmlns="">
              <p:pic>
                <p:nvPicPr>
                  <p:cNvPr id="49" name="잉크 48">
                    <a:extLst>
                      <a:ext uri="{FF2B5EF4-FFF2-40B4-BE49-F238E27FC236}">
                        <a16:creationId xmlns:a16="http://schemas.microsoft.com/office/drawing/2014/main" id="{7BCC48B7-6E83-2CF2-E63C-2BB1CE300A22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399990" y="4304925"/>
                    <a:ext cx="143199" cy="249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C5AFB120-C907-D9DF-4360-E4465984334A}"/>
                      </a:ext>
                    </a:extLst>
                  </p14:cNvPr>
                  <p14:cNvContentPartPr/>
                  <p14:nvPr/>
                </p14:nvContentPartPr>
                <p14:xfrm>
                  <a:off x="9590434" y="4425523"/>
                  <a:ext cx="74880" cy="77760"/>
                </p14:xfrm>
              </p:contentPart>
            </mc:Choice>
            <mc:Fallback xmlns="">
              <p:pic>
                <p:nvPicPr>
                  <p:cNvPr id="50" name="잉크 49">
                    <a:extLst>
                      <a:ext uri="{FF2B5EF4-FFF2-40B4-BE49-F238E27FC236}">
                        <a16:creationId xmlns:a16="http://schemas.microsoft.com/office/drawing/2014/main" id="{C5AFB120-C907-D9DF-4360-E446598433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9583676" y="4418749"/>
                    <a:ext cx="88126" cy="910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1" name="잉크 50">
                    <a:extLst>
                      <a:ext uri="{FF2B5EF4-FFF2-40B4-BE49-F238E27FC236}">
                        <a16:creationId xmlns:a16="http://schemas.microsoft.com/office/drawing/2014/main" id="{E946904B-B619-0926-9AE8-94DFAFD6C1B7}"/>
                      </a:ext>
                    </a:extLst>
                  </p14:cNvPr>
                  <p14:cNvContentPartPr/>
                  <p14:nvPr/>
                </p14:nvContentPartPr>
                <p14:xfrm>
                  <a:off x="9735514" y="4402843"/>
                  <a:ext cx="54000" cy="145080"/>
                </p14:xfrm>
              </p:contentPart>
            </mc:Choice>
            <mc:Fallback xmlns="">
              <p:pic>
                <p:nvPicPr>
                  <p:cNvPr id="51" name="잉크 50">
                    <a:extLst>
                      <a:ext uri="{FF2B5EF4-FFF2-40B4-BE49-F238E27FC236}">
                        <a16:creationId xmlns:a16="http://schemas.microsoft.com/office/drawing/2014/main" id="{E946904B-B619-0926-9AE8-94DFAFD6C1B7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9729034" y="4396089"/>
                    <a:ext cx="67230" cy="1583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2" name="잉크 51">
                    <a:extLst>
                      <a:ext uri="{FF2B5EF4-FFF2-40B4-BE49-F238E27FC236}">
                        <a16:creationId xmlns:a16="http://schemas.microsoft.com/office/drawing/2014/main" id="{B6E2A169-2FE7-B0F9-89C9-F1A3BA405B75}"/>
                      </a:ext>
                    </a:extLst>
                  </p14:cNvPr>
                  <p14:cNvContentPartPr/>
                  <p14:nvPr/>
                </p14:nvContentPartPr>
                <p14:xfrm>
                  <a:off x="9853954" y="4395283"/>
                  <a:ext cx="72000" cy="138240"/>
                </p14:xfrm>
              </p:contentPart>
            </mc:Choice>
            <mc:Fallback xmlns="">
              <p:pic>
                <p:nvPicPr>
                  <p:cNvPr id="52" name="잉크 51">
                    <a:extLst>
                      <a:ext uri="{FF2B5EF4-FFF2-40B4-BE49-F238E27FC236}">
                        <a16:creationId xmlns:a16="http://schemas.microsoft.com/office/drawing/2014/main" id="{B6E2A169-2FE7-B0F9-89C9-F1A3BA405B7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9847212" y="4388803"/>
                    <a:ext cx="85213" cy="151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6" name="잉크 55">
                    <a:extLst>
                      <a:ext uri="{FF2B5EF4-FFF2-40B4-BE49-F238E27FC236}">
                        <a16:creationId xmlns:a16="http://schemas.microsoft.com/office/drawing/2014/main" id="{0D659E56-DD0E-CA4D-56BC-40D0109529A1}"/>
                      </a:ext>
                    </a:extLst>
                  </p14:cNvPr>
                  <p14:cNvContentPartPr/>
                  <p14:nvPr/>
                </p14:nvContentPartPr>
                <p14:xfrm>
                  <a:off x="9131364" y="4421092"/>
                  <a:ext cx="268920" cy="614520"/>
                </p14:xfrm>
              </p:contentPart>
            </mc:Choice>
            <mc:Fallback xmlns="">
              <p:pic>
                <p:nvPicPr>
                  <p:cNvPr id="56" name="잉크 55">
                    <a:extLst>
                      <a:ext uri="{FF2B5EF4-FFF2-40B4-BE49-F238E27FC236}">
                        <a16:creationId xmlns:a16="http://schemas.microsoft.com/office/drawing/2014/main" id="{0D659E56-DD0E-CA4D-56BC-40D0109529A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9124884" y="4414345"/>
                    <a:ext cx="282150" cy="627744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2E9204B-6182-A64D-63E8-5AD25F3C2B50}"/>
                    </a:ext>
                  </a:extLst>
                </p14:cNvPr>
                <p14:cNvContentPartPr/>
                <p14:nvPr/>
              </p14:nvContentPartPr>
              <p14:xfrm>
                <a:off x="9641484" y="5564452"/>
                <a:ext cx="169920" cy="504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2E9204B-6182-A64D-63E8-5AD25F3C2B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34730" y="5557678"/>
                  <a:ext cx="183157" cy="63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F52BAFF-A349-0517-2DA5-DEDB26062C6A}"/>
                    </a:ext>
                  </a:extLst>
                </p14:cNvPr>
                <p14:cNvContentPartPr/>
                <p14:nvPr/>
              </p14:nvContentPartPr>
              <p14:xfrm>
                <a:off x="9757404" y="5646892"/>
                <a:ext cx="113760" cy="367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F52BAFF-A349-0517-2DA5-DEDB26062C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50649" y="5640412"/>
                  <a:ext cx="127000" cy="4995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59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41CD-BC32-1043-512C-FF6007270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97D5-32BA-BC93-C7AB-E30891E5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</a:t>
            </a:r>
            <a:r>
              <a:rPr lang="ko-KR" altLang="en-US"/>
              <a:t>패턴</a:t>
            </a:r>
            <a:r>
              <a:rPr lang="en-US" altLang="ko-KR" dirty="0"/>
              <a:t> &lt;</a:t>
            </a:r>
            <a:r>
              <a:rPr lang="ko-KR" altLang="en-US" dirty="0"/>
              <a:t>마구 베기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51C17-1E8D-8F43-FD94-75630D19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1331615" cy="4833145"/>
          </a:xfrm>
        </p:spPr>
        <p:txBody>
          <a:bodyPr/>
          <a:lstStyle/>
          <a:p>
            <a:r>
              <a:rPr lang="ko-KR" altLang="en-US" sz="2000" dirty="0"/>
              <a:t>마구 베기</a:t>
            </a:r>
          </a:p>
          <a:p>
            <a:pPr>
              <a:buFontTx/>
              <a:buChar char="-"/>
            </a:pPr>
            <a:r>
              <a:rPr lang="ko-KR" altLang="en-US" dirty="0"/>
              <a:t>순간이동을 한 다음 보스는 랜덤으로 </a:t>
            </a:r>
            <a:r>
              <a:rPr lang="en-US" altLang="ko-KR" dirty="0"/>
              <a:t>‘</a:t>
            </a:r>
            <a:r>
              <a:rPr lang="ko-KR" altLang="en-US" dirty="0"/>
              <a:t>찌르기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마구 베기</a:t>
            </a:r>
            <a:r>
              <a:rPr lang="en-US" altLang="ko-KR" dirty="0"/>
              <a:t>‘ </a:t>
            </a:r>
            <a:r>
              <a:rPr lang="ko-KR" altLang="en-US" dirty="0"/>
              <a:t>공격을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b="1" dirty="0"/>
              <a:t>순간이동을 한 다음에만 나오는 공격이다</a:t>
            </a:r>
            <a:r>
              <a:rPr lang="en-US" altLang="ko-KR" b="1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보스 몬스터가 자신 주변의 일정 범위에 데미지를 입힌다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5BE44-21E4-8766-B564-5477A5ED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E92F8EB-EE2F-46F8-94C4-7363FFFEC7C9}"/>
              </a:ext>
            </a:extLst>
          </p:cNvPr>
          <p:cNvGrpSpPr/>
          <p:nvPr/>
        </p:nvGrpSpPr>
        <p:grpSpPr>
          <a:xfrm>
            <a:off x="300942" y="2946831"/>
            <a:ext cx="3088511" cy="2675352"/>
            <a:chOff x="8137003" y="3641312"/>
            <a:chExt cx="3088511" cy="267535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167F45-734F-35DA-2D14-943C5CC66458}"/>
                </a:ext>
              </a:extLst>
            </p:cNvPr>
            <p:cNvGrpSpPr/>
            <p:nvPr/>
          </p:nvGrpSpPr>
          <p:grpSpPr>
            <a:xfrm>
              <a:off x="8137003" y="3641312"/>
              <a:ext cx="3088511" cy="2675352"/>
              <a:chOff x="8505463" y="4311403"/>
              <a:chExt cx="2314937" cy="200526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EBBDCC5-0487-AA53-2226-15013FE0040E}"/>
                  </a:ext>
                </a:extLst>
              </p:cNvPr>
              <p:cNvGrpSpPr/>
              <p:nvPr/>
            </p:nvGrpSpPr>
            <p:grpSpPr>
              <a:xfrm>
                <a:off x="8505463" y="4764101"/>
                <a:ext cx="2314937" cy="1552563"/>
                <a:chOff x="4500743" y="5200428"/>
                <a:chExt cx="2314937" cy="1552563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0BF2FEC-E11B-8900-AA06-EFD6490FA7DA}"/>
                    </a:ext>
                  </a:extLst>
                </p:cNvPr>
                <p:cNvSpPr/>
                <p:nvPr/>
              </p:nvSpPr>
              <p:spPr>
                <a:xfrm>
                  <a:off x="4500743" y="5200428"/>
                  <a:ext cx="2314937" cy="155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46" name="그림 45" descr="스케치, 도표, 화이트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A9D78E49-A3D1-373D-5A74-E3B9B0361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3158" b="75263" l="21045" r="26418">
                              <a14:foregroundMark x1="23134" y1="45263" x2="21791" y2="51053"/>
                              <a14:foregroundMark x1="23433" y1="43684" x2="22836" y2="52632"/>
                              <a14:foregroundMark x1="24925" y1="45263" x2="24478" y2="45263"/>
                              <a14:foregroundMark x1="24478" y1="45263" x2="21642" y2="49474"/>
                              <a14:foregroundMark x1="23582" y1="46316" x2="21791" y2="50000"/>
                              <a14:foregroundMark x1="22537" y1="44737" x2="24776" y2="44211"/>
                              <a14:foregroundMark x1="22239" y1="44211" x2="25224" y2="44211"/>
                              <a14:foregroundMark x1="25224" y1="44211" x2="21493" y2="44211"/>
                              <a14:foregroundMark x1="23731" y1="66842" x2="22388" y2="75263"/>
                              <a14:foregroundMark x1="23731" y1="65263" x2="25522" y2="75263"/>
                              <a14:foregroundMark x1="25075" y1="75263" x2="24328" y2="67368"/>
                              <a14:foregroundMark x1="23881" y1="67368" x2="23134" y2="64737"/>
                              <a14:foregroundMark x1="24328" y1="65789" x2="23881" y2="54211"/>
                              <a14:foregroundMark x1="23433" y1="63158" x2="23433" y2="55263"/>
                              <a14:foregroundMark x1="22687" y1="57368" x2="21343" y2="56842"/>
                              <a14:foregroundMark x1="21045" y1="53684" x2="21642" y2="60000"/>
                              <a14:foregroundMark x1="22687" y1="43684" x2="25075" y2="43684"/>
                              <a14:foregroundMark x1="24478" y1="43684" x2="25821" y2="51579"/>
                              <a14:foregroundMark x1="25672" y1="46316" x2="25373" y2="53684"/>
                              <a14:foregroundMark x1="25522" y1="46316" x2="25821" y2="58421"/>
                              <a14:foregroundMark x1="26269" y1="52632" x2="26418" y2="57895"/>
                              <a14:foregroundMark x1="26567" y1="54737" x2="26269" y2="61053"/>
                              <a14:foregroundMark x1="25970" y1="61053" x2="25821" y2="68421"/>
                              <a14:foregroundMark x1="26269" y1="61579" x2="26269" y2="67895"/>
                              <a14:foregroundMark x1="25522" y1="73684" x2="25373" y2="752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92" t="41528" r="72927" b="22022"/>
                <a:stretch/>
              </p:blipFill>
              <p:spPr>
                <a:xfrm>
                  <a:off x="4966161" y="5549492"/>
                  <a:ext cx="272007" cy="427217"/>
                </a:xfrm>
                <a:prstGeom prst="rect">
                  <a:avLst/>
                </a:prstGeom>
              </p:spPr>
            </p:pic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FC43CB45-8980-5B6A-E73B-8C54C6FE5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743" y="6625987"/>
                  <a:ext cx="23149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18F0A48-DC0B-28D9-F1CC-5EDBBDF8A461}"/>
                  </a:ext>
                </a:extLst>
              </p:cNvPr>
              <p:cNvGrpSpPr/>
              <p:nvPr/>
            </p:nvGrpSpPr>
            <p:grpSpPr>
              <a:xfrm>
                <a:off x="9447612" y="5054920"/>
                <a:ext cx="430635" cy="453306"/>
                <a:chOff x="4398945" y="5370652"/>
                <a:chExt cx="670766" cy="706079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E11164E6-FA11-08DC-3438-B490D6171128}"/>
                    </a:ext>
                  </a:extLst>
                </p:cNvPr>
                <p:cNvGrpSpPr/>
                <p:nvPr/>
              </p:nvGrpSpPr>
              <p:grpSpPr>
                <a:xfrm>
                  <a:off x="4398945" y="5370652"/>
                  <a:ext cx="670766" cy="706079"/>
                  <a:chOff x="4398945" y="4870732"/>
                  <a:chExt cx="1274400" cy="1206000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A40877B6-AF89-AE39-17E0-8195475C6211}"/>
                      </a:ext>
                    </a:extLst>
                  </p:cNvPr>
                  <p:cNvGrpSpPr/>
                  <p:nvPr/>
                </p:nvGrpSpPr>
                <p:grpSpPr>
                  <a:xfrm>
                    <a:off x="4398945" y="4870732"/>
                    <a:ext cx="1222920" cy="487080"/>
                    <a:chOff x="4398945" y="4870732"/>
                    <a:chExt cx="1222920" cy="48708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4">
                      <p14:nvContentPartPr>
                        <p14:cNvPr id="36" name="잉크 35">
                          <a:extLst>
                            <a:ext uri="{FF2B5EF4-FFF2-40B4-BE49-F238E27FC236}">
                              <a16:creationId xmlns:a16="http://schemas.microsoft.com/office/drawing/2014/main" id="{7CEDB40D-3B83-8D92-B673-696349593A25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894305" y="4870732"/>
                        <a:ext cx="246960" cy="349560"/>
                      </p14:xfrm>
                    </p:contentPart>
                  </mc:Choice>
                  <mc:Fallback xmlns="">
                    <p:pic>
                      <p:nvPicPr>
                        <p:cNvPr id="36" name="잉크 35">
                          <a:extLst>
                            <a:ext uri="{FF2B5EF4-FFF2-40B4-BE49-F238E27FC236}">
                              <a16:creationId xmlns:a16="http://schemas.microsoft.com/office/drawing/2014/main" id="{7CEDB40D-3B83-8D92-B673-696349593A2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74389" y="4852824"/>
                          <a:ext cx="285996" cy="38465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6">
                      <p14:nvContentPartPr>
                        <p14:cNvPr id="37" name="잉크 36">
                          <a:extLst>
                            <a:ext uri="{FF2B5EF4-FFF2-40B4-BE49-F238E27FC236}">
                              <a16:creationId xmlns:a16="http://schemas.microsoft.com/office/drawing/2014/main" id="{952C52BA-9723-D188-BFAB-3D51B75BDEF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398945" y="5127052"/>
                        <a:ext cx="520200" cy="195120"/>
                      </p14:xfrm>
                    </p:contentPart>
                  </mc:Choice>
                  <mc:Fallback xmlns="">
                    <p:pic>
                      <p:nvPicPr>
                        <p:cNvPr id="37" name="잉크 36">
                          <a:extLst>
                            <a:ext uri="{FF2B5EF4-FFF2-40B4-BE49-F238E27FC236}">
                              <a16:creationId xmlns:a16="http://schemas.microsoft.com/office/drawing/2014/main" id="{952C52BA-9723-D188-BFAB-3D51B75BDE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78999" y="5109118"/>
                          <a:ext cx="559295" cy="230270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8">
                      <p14:nvContentPartPr>
                        <p14:cNvPr id="38" name="잉크 37">
                          <a:extLst>
                            <a:ext uri="{FF2B5EF4-FFF2-40B4-BE49-F238E27FC236}">
                              <a16:creationId xmlns:a16="http://schemas.microsoft.com/office/drawing/2014/main" id="{837EAE6B-5B59-5790-A7DD-436C3E8FABAA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15705" y="5161252"/>
                        <a:ext cx="506160" cy="196560"/>
                      </p14:xfrm>
                    </p:contentPart>
                  </mc:Choice>
                  <mc:Fallback xmlns="">
                    <p:pic>
                      <p:nvPicPr>
                        <p:cNvPr id="38" name="잉크 37">
                          <a:extLst>
                            <a:ext uri="{FF2B5EF4-FFF2-40B4-BE49-F238E27FC236}">
                              <a16:creationId xmlns:a16="http://schemas.microsoft.com/office/drawing/2014/main" id="{837EAE6B-5B59-5790-A7DD-436C3E8FAB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95746" y="5143318"/>
                          <a:ext cx="545280" cy="231711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0">
                    <p14:nvContentPartPr>
                      <p14:cNvPr id="30" name="잉크 29">
                        <a:extLst>
                          <a:ext uri="{FF2B5EF4-FFF2-40B4-BE49-F238E27FC236}">
                            <a16:creationId xmlns:a16="http://schemas.microsoft.com/office/drawing/2014/main" id="{0E5B2F99-2B54-7A7C-822C-CF101C95D0B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61185" y="5347372"/>
                      <a:ext cx="46800" cy="347760"/>
                    </p14:xfrm>
                  </p:contentPart>
                </mc:Choice>
                <mc:Fallback xmlns="">
                  <p:pic>
                    <p:nvPicPr>
                      <p:cNvPr id="30" name="잉크 29">
                        <a:extLst>
                          <a:ext uri="{FF2B5EF4-FFF2-40B4-BE49-F238E27FC236}">
                            <a16:creationId xmlns:a16="http://schemas.microsoft.com/office/drawing/2014/main" id="{0E5B2F99-2B54-7A7C-822C-CF101C95D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1354" y="5329446"/>
                        <a:ext cx="85668" cy="38289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12">
                    <p14:nvContentPartPr>
                      <p14:cNvPr id="31" name="잉크 30">
                        <a:extLst>
                          <a:ext uri="{FF2B5EF4-FFF2-40B4-BE49-F238E27FC236}">
                            <a16:creationId xmlns:a16="http://schemas.microsoft.com/office/drawing/2014/main" id="{680287FA-B65F-8B8D-08A1-6368303348F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5173665" y="5359252"/>
                      <a:ext cx="23400" cy="358920"/>
                    </p14:xfrm>
                  </p:contentPart>
                </mc:Choice>
                <mc:Fallback xmlns="">
                  <p:pic>
                    <p:nvPicPr>
                      <p:cNvPr id="31" name="잉크 30">
                        <a:extLst>
                          <a:ext uri="{FF2B5EF4-FFF2-40B4-BE49-F238E27FC236}">
                            <a16:creationId xmlns:a16="http://schemas.microsoft.com/office/drawing/2014/main" id="{680287FA-B65F-8B8D-08A1-636830334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4165" y="5341306"/>
                        <a:ext cx="61620" cy="39409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10AA3D9B-ADFC-111D-900D-308E3AAB2D0F}"/>
                      </a:ext>
                    </a:extLst>
                  </p:cNvPr>
                  <p:cNvGrpSpPr/>
                  <p:nvPr/>
                </p:nvGrpSpPr>
                <p:grpSpPr>
                  <a:xfrm>
                    <a:off x="4523865" y="5717812"/>
                    <a:ext cx="1149480" cy="358920"/>
                    <a:chOff x="4523865" y="5717812"/>
                    <a:chExt cx="1149480" cy="358920"/>
                  </a:xfrm>
                </p:grpSpPr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4">
                      <p14:nvContentPartPr>
                        <p14:cNvPr id="33" name="잉크 32">
                          <a:extLst>
                            <a:ext uri="{FF2B5EF4-FFF2-40B4-BE49-F238E27FC236}">
                              <a16:creationId xmlns:a16="http://schemas.microsoft.com/office/drawing/2014/main" id="{75344F37-2373-24AD-1B6D-D2F542F6E1DC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4523865" y="5729332"/>
                        <a:ext cx="522000" cy="347400"/>
                      </p14:xfrm>
                    </p:contentPart>
                  </mc:Choice>
                  <mc:Fallback xmlns="">
                    <p:pic>
                      <p:nvPicPr>
                        <p:cNvPr id="33" name="잉크 32">
                          <a:extLst>
                            <a:ext uri="{FF2B5EF4-FFF2-40B4-BE49-F238E27FC236}">
                              <a16:creationId xmlns:a16="http://schemas.microsoft.com/office/drawing/2014/main" id="{75344F37-2373-24AD-1B6D-D2F542F6E1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03911" y="5711425"/>
                          <a:ext cx="561110" cy="38249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6">
                      <p14:nvContentPartPr>
                        <p14:cNvPr id="34" name="잉크 33">
                          <a:extLst>
                            <a:ext uri="{FF2B5EF4-FFF2-40B4-BE49-F238E27FC236}">
                              <a16:creationId xmlns:a16="http://schemas.microsoft.com/office/drawing/2014/main" id="{D18876F5-9925-5812-E77E-916AEE9CAF6D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173665" y="5717812"/>
                        <a:ext cx="487800" cy="209160"/>
                      </p14:xfrm>
                    </p:contentPart>
                  </mc:Choice>
                  <mc:Fallback xmlns="">
                    <p:pic>
                      <p:nvPicPr>
                        <p:cNvPr id="34" name="잉크 33">
                          <a:extLst>
                            <a:ext uri="{FF2B5EF4-FFF2-40B4-BE49-F238E27FC236}">
                              <a16:creationId xmlns:a16="http://schemas.microsoft.com/office/drawing/2014/main" id="{D18876F5-9925-5812-E77E-916AEE9CAF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153706" y="5699904"/>
                          <a:ext cx="526920" cy="244259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18">
                      <p14:nvContentPartPr>
                        <p14:cNvPr id="35" name="잉크 34">
                          <a:extLst>
                            <a:ext uri="{FF2B5EF4-FFF2-40B4-BE49-F238E27FC236}">
                              <a16:creationId xmlns:a16="http://schemas.microsoft.com/office/drawing/2014/main" id="{428CA3DB-F314-CE49-3B77-748EFF35E321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5023185" y="5798092"/>
                        <a:ext cx="650160" cy="178920"/>
                      </p14:xfrm>
                    </p:contentPart>
                  </mc:Choice>
                  <mc:Fallback xmlns="">
                    <p:pic>
                      <p:nvPicPr>
                        <p:cNvPr id="35" name="잉크 34">
                          <a:extLst>
                            <a:ext uri="{FF2B5EF4-FFF2-40B4-BE49-F238E27FC236}">
                              <a16:creationId xmlns:a16="http://schemas.microsoft.com/office/drawing/2014/main" id="{428CA3DB-F314-CE49-3B77-748EFF35E3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03241" y="5780200"/>
                          <a:ext cx="689249" cy="213988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4D2974E6-B227-C8BD-3DA6-B093BD5976A1}"/>
                    </a:ext>
                  </a:extLst>
                </p:cNvPr>
                <p:cNvGrpSpPr/>
                <p:nvPr/>
              </p:nvGrpSpPr>
              <p:grpSpPr>
                <a:xfrm>
                  <a:off x="4409963" y="5399963"/>
                  <a:ext cx="600840" cy="637560"/>
                  <a:chOff x="4409963" y="5399963"/>
                  <a:chExt cx="600840" cy="63756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0">
                    <p14:nvContentPartPr>
                      <p14:cNvPr id="22" name="잉크 21">
                        <a:extLst>
                          <a:ext uri="{FF2B5EF4-FFF2-40B4-BE49-F238E27FC236}">
                            <a16:creationId xmlns:a16="http://schemas.microsoft.com/office/drawing/2014/main" id="{C408E956-7F53-FEDB-1FA0-6EADF30E266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661603" y="5399963"/>
                      <a:ext cx="168480" cy="523080"/>
                    </p14:xfrm>
                  </p:contentPart>
                </mc:Choice>
                <mc:Fallback xmlns="">
                  <p:pic>
                    <p:nvPicPr>
                      <p:cNvPr id="22" name="잉크 21">
                        <a:extLst>
                          <a:ext uri="{FF2B5EF4-FFF2-40B4-BE49-F238E27FC236}">
                            <a16:creationId xmlns:a16="http://schemas.microsoft.com/office/drawing/2014/main" id="{C408E956-7F53-FEDB-1FA0-6EADF30E2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51099" y="5389880"/>
                        <a:ext cx="189067" cy="54366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2">
                    <p14:nvContentPartPr>
                      <p14:cNvPr id="23" name="잉크 22">
                        <a:extLst>
                          <a:ext uri="{FF2B5EF4-FFF2-40B4-BE49-F238E27FC236}">
                            <a16:creationId xmlns:a16="http://schemas.microsoft.com/office/drawing/2014/main" id="{9945B1EF-5F29-A00B-CF8D-C5D67DAD70B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05243" y="5891003"/>
                      <a:ext cx="185400" cy="75600"/>
                    </p14:xfrm>
                  </p:contentPart>
                </mc:Choice>
                <mc:Fallback xmlns="">
                  <p:pic>
                    <p:nvPicPr>
                      <p:cNvPr id="23" name="잉크 22">
                        <a:extLst>
                          <a:ext uri="{FF2B5EF4-FFF2-40B4-BE49-F238E27FC236}">
                            <a16:creationId xmlns:a16="http://schemas.microsoft.com/office/drawing/2014/main" id="{9945B1EF-5F29-A00B-CF8D-C5D67DAD7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94733" y="5880923"/>
                        <a:ext cx="206000" cy="9618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4">
                    <p14:nvContentPartPr>
                      <p14:cNvPr id="24" name="잉크 23">
                        <a:extLst>
                          <a:ext uri="{FF2B5EF4-FFF2-40B4-BE49-F238E27FC236}">
                            <a16:creationId xmlns:a16="http://schemas.microsoft.com/office/drawing/2014/main" id="{FA841453-D9CE-6CD8-07BA-337FC1DB64A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504283" y="5914763"/>
                      <a:ext cx="144360" cy="122760"/>
                    </p14:xfrm>
                  </p:contentPart>
                </mc:Choice>
                <mc:Fallback xmlns="">
                  <p:pic>
                    <p:nvPicPr>
                      <p:cNvPr id="24" name="잉크 23">
                        <a:extLst>
                          <a:ext uri="{FF2B5EF4-FFF2-40B4-BE49-F238E27FC236}">
                            <a16:creationId xmlns:a16="http://schemas.microsoft.com/office/drawing/2014/main" id="{FA841453-D9CE-6CD8-07BA-337FC1DB6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93761" y="5904673"/>
                        <a:ext cx="164983" cy="143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6">
                    <p14:nvContentPartPr>
                      <p14:cNvPr id="25" name="잉크 24">
                        <a:extLst>
                          <a:ext uri="{FF2B5EF4-FFF2-40B4-BE49-F238E27FC236}">
                            <a16:creationId xmlns:a16="http://schemas.microsoft.com/office/drawing/2014/main" id="{21F0CCD1-0BCE-4FE4-F3CC-03658B30A86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409963" y="5557643"/>
                      <a:ext cx="315720" cy="118800"/>
                    </p14:xfrm>
                  </p:contentPart>
                </mc:Choice>
                <mc:Fallback xmlns="">
                  <p:pic>
                    <p:nvPicPr>
                      <p:cNvPr id="25" name="잉크 24">
                        <a:extLst>
                          <a:ext uri="{FF2B5EF4-FFF2-40B4-BE49-F238E27FC236}">
                            <a16:creationId xmlns:a16="http://schemas.microsoft.com/office/drawing/2014/main" id="{21F0CCD1-0BCE-4FE4-F3CC-03658B30A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99453" y="5547148"/>
                        <a:ext cx="336320" cy="1393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28">
                    <p14:nvContentPartPr>
                      <p14:cNvPr id="26" name="잉크 25">
                        <a:extLst>
                          <a:ext uri="{FF2B5EF4-FFF2-40B4-BE49-F238E27FC236}">
                            <a16:creationId xmlns:a16="http://schemas.microsoft.com/office/drawing/2014/main" id="{6F769B8F-5DEA-9B2C-6BA9-98C7ADEB06F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771763" y="5568443"/>
                      <a:ext cx="239040" cy="66960"/>
                    </p14:xfrm>
                  </p:contentPart>
                </mc:Choice>
                <mc:Fallback xmlns="">
                  <p:pic>
                    <p:nvPicPr>
                      <p:cNvPr id="26" name="잉크 25">
                        <a:extLst>
                          <a:ext uri="{FF2B5EF4-FFF2-40B4-BE49-F238E27FC236}">
                            <a16:creationId xmlns:a16="http://schemas.microsoft.com/office/drawing/2014/main" id="{6F769B8F-5DEA-9B2C-6BA9-98C7ADEB0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61260" y="5558336"/>
                        <a:ext cx="259625" cy="8759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0">
                    <p14:nvContentPartPr>
                      <p14:cNvPr id="27" name="잉크 26">
                        <a:extLst>
                          <a:ext uri="{FF2B5EF4-FFF2-40B4-BE49-F238E27FC236}">
                            <a16:creationId xmlns:a16="http://schemas.microsoft.com/office/drawing/2014/main" id="{AFF813BD-6C56-6696-D55E-2721F56FD7A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825043" y="5595443"/>
                      <a:ext cx="95040" cy="20880"/>
                    </p14:xfrm>
                  </p:contentPart>
                </mc:Choice>
                <mc:Fallback xmlns="">
                  <p:pic>
                    <p:nvPicPr>
                      <p:cNvPr id="27" name="잉크 26">
                        <a:extLst>
                          <a:ext uri="{FF2B5EF4-FFF2-40B4-BE49-F238E27FC236}">
                            <a16:creationId xmlns:a16="http://schemas.microsoft.com/office/drawing/2014/main" id="{AFF813BD-6C56-6696-D55E-2721F56FD7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14530" y="5585003"/>
                        <a:ext cx="115646" cy="41342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32">
                    <p14:nvContentPartPr>
                      <p14:cNvPr id="28" name="잉크 27">
                        <a:extLst>
                          <a:ext uri="{FF2B5EF4-FFF2-40B4-BE49-F238E27FC236}">
                            <a16:creationId xmlns:a16="http://schemas.microsoft.com/office/drawing/2014/main" id="{BFF2AC65-1C0F-9013-BA63-E2BD05B8649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4671683" y="5636843"/>
                      <a:ext cx="227160" cy="299160"/>
                    </p14:xfrm>
                  </p:contentPart>
                </mc:Choice>
                <mc:Fallback xmlns="">
                  <p:pic>
                    <p:nvPicPr>
                      <p:cNvPr id="28" name="잉크 27">
                        <a:extLst>
                          <a:ext uri="{FF2B5EF4-FFF2-40B4-BE49-F238E27FC236}">
                            <a16:creationId xmlns:a16="http://schemas.microsoft.com/office/drawing/2014/main" id="{BFF2AC65-1C0F-9013-BA63-E2BD05B864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661606" y="5626339"/>
                        <a:ext cx="247735" cy="31974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3D8C544-ACA4-B656-7F6E-49847DC562FE}"/>
                  </a:ext>
                </a:extLst>
              </p:cNvPr>
              <p:cNvGrpSpPr/>
              <p:nvPr/>
            </p:nvGrpSpPr>
            <p:grpSpPr>
              <a:xfrm>
                <a:off x="9131364" y="4311403"/>
                <a:ext cx="794590" cy="724209"/>
                <a:chOff x="9131364" y="4311403"/>
                <a:chExt cx="794590" cy="724209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4" name="잉크 13">
                      <a:extLst>
                        <a:ext uri="{FF2B5EF4-FFF2-40B4-BE49-F238E27FC236}">
                          <a16:creationId xmlns:a16="http://schemas.microsoft.com/office/drawing/2014/main" id="{48FCC70A-32B4-BDCC-C0E2-E1B3468113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06474" y="4342003"/>
                    <a:ext cx="16200" cy="191520"/>
                  </p14:xfrm>
                </p:contentPart>
              </mc:Choice>
              <mc:Fallback xmlns="">
                <p:pic>
                  <p:nvPicPr>
                    <p:cNvPr id="14" name="잉크 13">
                      <a:extLst>
                        <a:ext uri="{FF2B5EF4-FFF2-40B4-BE49-F238E27FC236}">
                          <a16:creationId xmlns:a16="http://schemas.microsoft.com/office/drawing/2014/main" id="{48FCC70A-32B4-BDCC-C0E2-E1B346811375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9399724" y="4335529"/>
                      <a:ext cx="29430" cy="2047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5" name="잉크 14">
                      <a:extLst>
                        <a:ext uri="{FF2B5EF4-FFF2-40B4-BE49-F238E27FC236}">
                          <a16:creationId xmlns:a16="http://schemas.microsoft.com/office/drawing/2014/main" id="{66A9A47A-C1A6-0000-0371-CB6F488B43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406474" y="4311403"/>
                    <a:ext cx="129960" cy="236160"/>
                  </p14:xfrm>
                </p:contentPart>
              </mc:Choice>
              <mc:Fallback xmlns="">
                <p:pic>
                  <p:nvPicPr>
                    <p:cNvPr id="15" name="잉크 14">
                      <a:extLst>
                        <a:ext uri="{FF2B5EF4-FFF2-40B4-BE49-F238E27FC236}">
                          <a16:creationId xmlns:a16="http://schemas.microsoft.com/office/drawing/2014/main" id="{66A9A47A-C1A6-0000-0371-CB6F488B43AB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9399990" y="4304925"/>
                      <a:ext cx="143199" cy="24938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6" name="잉크 15">
                      <a:extLst>
                        <a:ext uri="{FF2B5EF4-FFF2-40B4-BE49-F238E27FC236}">
                          <a16:creationId xmlns:a16="http://schemas.microsoft.com/office/drawing/2014/main" id="{4513EC2A-DF9C-191B-BFCE-8A6B2BA2C1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90434" y="4425523"/>
                    <a:ext cx="74880" cy="77760"/>
                  </p14:xfrm>
                </p:contentPart>
              </mc:Choice>
              <mc:Fallback xmlns="">
                <p:pic>
                  <p:nvPicPr>
                    <p:cNvPr id="16" name="잉크 15">
                      <a:extLst>
                        <a:ext uri="{FF2B5EF4-FFF2-40B4-BE49-F238E27FC236}">
                          <a16:creationId xmlns:a16="http://schemas.microsoft.com/office/drawing/2014/main" id="{4513EC2A-DF9C-191B-BFCE-8A6B2BA2C197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9583676" y="4418749"/>
                      <a:ext cx="88126" cy="9103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7" name="잉크 16">
                      <a:extLst>
                        <a:ext uri="{FF2B5EF4-FFF2-40B4-BE49-F238E27FC236}">
                          <a16:creationId xmlns:a16="http://schemas.microsoft.com/office/drawing/2014/main" id="{93F7490F-91C8-804C-B0C5-86CC26980B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735514" y="4402843"/>
                    <a:ext cx="54000" cy="145080"/>
                  </p14:xfrm>
                </p:contentPart>
              </mc:Choice>
              <mc:Fallback xmlns="">
                <p:pic>
                  <p:nvPicPr>
                    <p:cNvPr id="17" name="잉크 16">
                      <a:extLst>
                        <a:ext uri="{FF2B5EF4-FFF2-40B4-BE49-F238E27FC236}">
                          <a16:creationId xmlns:a16="http://schemas.microsoft.com/office/drawing/2014/main" id="{93F7490F-91C8-804C-B0C5-86CC26980BAA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9729034" y="4396089"/>
                      <a:ext cx="67230" cy="15831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8" name="잉크 17">
                      <a:extLst>
                        <a:ext uri="{FF2B5EF4-FFF2-40B4-BE49-F238E27FC236}">
                          <a16:creationId xmlns:a16="http://schemas.microsoft.com/office/drawing/2014/main" id="{B5B21091-2837-C2F2-83A2-94FCEB6D97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53954" y="4395283"/>
                    <a:ext cx="72000" cy="138240"/>
                  </p14:xfrm>
                </p:contentPart>
              </mc:Choice>
              <mc:Fallback xmlns="">
                <p:pic>
                  <p:nvPicPr>
                    <p:cNvPr id="18" name="잉크 17">
                      <a:extLst>
                        <a:ext uri="{FF2B5EF4-FFF2-40B4-BE49-F238E27FC236}">
                          <a16:creationId xmlns:a16="http://schemas.microsoft.com/office/drawing/2014/main" id="{B5B21091-2837-C2F2-83A2-94FCEB6D975C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9847212" y="4388803"/>
                      <a:ext cx="85213" cy="1514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19" name="잉크 18">
                      <a:extLst>
                        <a:ext uri="{FF2B5EF4-FFF2-40B4-BE49-F238E27FC236}">
                          <a16:creationId xmlns:a16="http://schemas.microsoft.com/office/drawing/2014/main" id="{7221EA33-4D95-D4DE-3F05-E149D893C7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1364" y="4421092"/>
                    <a:ext cx="268920" cy="614520"/>
                  </p14:xfrm>
                </p:contentPart>
              </mc:Choice>
              <mc:Fallback xmlns="">
                <p:pic>
                  <p:nvPicPr>
                    <p:cNvPr id="19" name="잉크 18">
                      <a:extLst>
                        <a:ext uri="{FF2B5EF4-FFF2-40B4-BE49-F238E27FC236}">
                          <a16:creationId xmlns:a16="http://schemas.microsoft.com/office/drawing/2014/main" id="{7221EA33-4D95-D4DE-3F05-E149D893C751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9124884" y="4414345"/>
                      <a:ext cx="282150" cy="627744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FA2ADE4-1F6C-CEF9-87AE-65178668C0D5}"/>
                </a:ext>
              </a:extLst>
            </p:cNvPr>
            <p:cNvSpPr/>
            <p:nvPr/>
          </p:nvSpPr>
          <p:spPr>
            <a:xfrm>
              <a:off x="8141620" y="5266480"/>
              <a:ext cx="2113550" cy="1008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8E7C3F-1901-8AD4-717F-8B258DB36F2F}"/>
                </a:ext>
              </a:extLst>
            </p:cNvPr>
            <p:cNvSpPr/>
            <p:nvPr/>
          </p:nvSpPr>
          <p:spPr>
            <a:xfrm>
              <a:off x="9039697" y="4547336"/>
              <a:ext cx="1266561" cy="75220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7BEC676-6D3D-F69D-81FB-4A976C3E8BBA}"/>
              </a:ext>
            </a:extLst>
          </p:cNvPr>
          <p:cNvSpPr txBox="1"/>
          <p:nvPr/>
        </p:nvSpPr>
        <p:spPr>
          <a:xfrm>
            <a:off x="3612778" y="3995917"/>
            <a:ext cx="2394484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데미지가 들어가는 범위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AF9A6A-F9CC-91CE-3D27-8D5F677A68A0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2527813" y="4165194"/>
            <a:ext cx="1084965" cy="126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51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FD8D9-6303-12B3-595A-705D5A1F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7199-E651-2D67-8DF6-80C33C95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718157" cy="1325563"/>
          </a:xfrm>
        </p:spPr>
        <p:txBody>
          <a:bodyPr/>
          <a:lstStyle/>
          <a:p>
            <a:r>
              <a:rPr lang="ko-KR" altLang="en-US" dirty="0"/>
              <a:t>보스 몬스터 패턴</a:t>
            </a:r>
            <a:r>
              <a:rPr lang="en-US" altLang="ko-KR" dirty="0"/>
              <a:t> &lt;</a:t>
            </a:r>
            <a:r>
              <a:rPr lang="ko-KR" altLang="en-US" dirty="0"/>
              <a:t>장판</a:t>
            </a:r>
            <a:r>
              <a:rPr lang="en-US" altLang="ko-KR" dirty="0"/>
              <a:t>&gt;, &lt;</a:t>
            </a:r>
            <a:r>
              <a:rPr lang="ko-KR" altLang="en-US" dirty="0"/>
              <a:t>투사체 낙하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16521-7CB9-6902-6203-A3FBAE1E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1331615" cy="4833145"/>
          </a:xfrm>
        </p:spPr>
        <p:txBody>
          <a:bodyPr/>
          <a:lstStyle/>
          <a:p>
            <a:r>
              <a:rPr lang="ko-KR" altLang="en-US" sz="2000" dirty="0"/>
              <a:t>장판</a:t>
            </a:r>
          </a:p>
          <a:p>
            <a:pPr>
              <a:buFontTx/>
              <a:buChar char="-"/>
            </a:pPr>
            <a:r>
              <a:rPr lang="ko-KR" altLang="en-US" dirty="0"/>
              <a:t>맵 일부에 플레이어에게 데미지를 주는 장판이 깔린다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sz="2000" dirty="0"/>
              <a:t>투사체 낙하</a:t>
            </a:r>
          </a:p>
          <a:p>
            <a:pPr>
              <a:buFontTx/>
              <a:buChar char="-"/>
            </a:pPr>
            <a:r>
              <a:rPr lang="ko-KR" altLang="en-US" dirty="0"/>
              <a:t>하늘에서 투사체가 떨어진다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23987B-90D8-DB87-B9DE-DA5A96E8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75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78820-20F4-C7EF-D53A-C1F4FA41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9A1558-A066-A338-A487-1472EE793915}"/>
              </a:ext>
            </a:extLst>
          </p:cNvPr>
          <p:cNvSpPr txBox="1"/>
          <p:nvPr/>
        </p:nvSpPr>
        <p:spPr>
          <a:xfrm>
            <a:off x="9332178" y="0"/>
            <a:ext cx="285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b="1" dirty="0" err="1"/>
              <a:t>finalBoss</a:t>
            </a:r>
            <a:r>
              <a:rPr lang="en-US" altLang="ko-KR" sz="3600" b="1" dirty="0"/>
              <a:t> BT</a:t>
            </a:r>
            <a:endParaRPr lang="ko-KR" altLang="en-US" sz="3600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E691388-E7D4-AF31-4FC7-0028FFE8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969C8396-34A7-D6BF-86CE-8ADE4681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4038"/>
            <a:ext cx="12192000" cy="31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14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FFC8-7FE5-F14B-2719-DDDF79C7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09555-599E-EEA3-593F-54E91EDF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b="1" dirty="0" err="1"/>
              <a:t>finalBoss</a:t>
            </a:r>
            <a:r>
              <a:rPr lang="ko-KR" altLang="en-US" b="1" dirty="0"/>
              <a:t> </a:t>
            </a:r>
            <a:r>
              <a:rPr lang="en-US" altLang="ko-KR" b="1" dirty="0"/>
              <a:t>Stat.csv </a:t>
            </a:r>
            <a:r>
              <a:rPr lang="ko-KR" altLang="en-US" b="1" dirty="0"/>
              <a:t>설명 </a:t>
            </a:r>
            <a:r>
              <a:rPr lang="en-US" altLang="ko-KR" b="1" dirty="0"/>
              <a:t>(1/2)</a:t>
            </a:r>
            <a:endParaRPr lang="ko-KR" altLang="en-US" b="1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DD80B60-E2A2-14BF-3A48-4B69499BC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57586"/>
              </p:ext>
            </p:extLst>
          </p:nvPr>
        </p:nvGraphicFramePr>
        <p:xfrm>
          <a:off x="211281" y="1343818"/>
          <a:ext cx="117694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904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508738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809958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7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2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9123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A4731-E75A-F20E-ECDD-0A8B6BD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5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EC463-F8EC-286E-0F60-80EFA577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D3D0C-7BBB-DE18-8E88-8EEA1490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ko-KR" b="1" dirty="0" err="1"/>
              <a:t>finalBoss</a:t>
            </a:r>
            <a:r>
              <a:rPr lang="ko-KR" altLang="en-US" b="1" dirty="0"/>
              <a:t> </a:t>
            </a:r>
            <a:r>
              <a:rPr lang="en-US" altLang="ko-KR" b="1" dirty="0"/>
              <a:t>Stat.csv </a:t>
            </a:r>
            <a:r>
              <a:rPr lang="ko-KR" altLang="en-US" b="1" dirty="0"/>
              <a:t>설명 </a:t>
            </a:r>
            <a:r>
              <a:rPr lang="en-US" altLang="ko-KR" b="1" dirty="0"/>
              <a:t>(2/2)</a:t>
            </a:r>
            <a:endParaRPr lang="ko-KR" altLang="en-US" b="1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69E419C-A6A5-4C7A-494F-08BB529F0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476852"/>
              </p:ext>
            </p:extLst>
          </p:nvPr>
        </p:nvGraphicFramePr>
        <p:xfrm>
          <a:off x="211281" y="1343818"/>
          <a:ext cx="117694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904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508738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809958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5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5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1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8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3465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C4F44-7E82-4982-A0C3-DA50E1FB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976B-3A06-B82C-28E3-71909DFA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CA34A-728A-03C6-1EBF-0398ED0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C633BB-EF33-B1BF-6259-59BD0E4E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40721"/>
              </p:ext>
            </p:extLst>
          </p:nvPr>
        </p:nvGraphicFramePr>
        <p:xfrm>
          <a:off x="838200" y="1343818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88">
                  <a:extLst>
                    <a:ext uri="{9D8B030D-6E8A-4147-A177-3AD203B41FA5}">
                      <a16:colId xmlns:a16="http://schemas.microsoft.com/office/drawing/2014/main" val="1827320684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94303641"/>
                    </a:ext>
                  </a:extLst>
                </a:gridCol>
                <a:gridCol w="8570259">
                  <a:extLst>
                    <a:ext uri="{9D8B030D-6E8A-4147-A177-3AD203B41FA5}">
                      <a16:colId xmlns:a16="http://schemas.microsoft.com/office/drawing/2014/main" val="10462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25.01.14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최종 보스 페이지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2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25.01.15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BT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5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7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01047-542A-29BA-3CBF-4C65ACC7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2A871-D224-51D6-13A9-D4FE5296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최종 보스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</a:rPr>
              <a:t>finalBoss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7AE58-7E7D-3604-B152-AB5BAA1B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738B6-5E75-FD17-2FEC-202679CC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컨셉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5D80A-D63D-3051-F4FD-91D1F473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55141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스토리적 컨셉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dirty="0"/>
              <a:t>주인공의 과거</a:t>
            </a:r>
            <a:r>
              <a:rPr lang="en-US" altLang="ko-KR" dirty="0"/>
              <a:t>(</a:t>
            </a:r>
            <a:r>
              <a:rPr lang="ko-KR" altLang="en-US" dirty="0"/>
              <a:t>펜싱을 포기한 것</a:t>
            </a:r>
            <a:r>
              <a:rPr lang="en-US" altLang="ko-KR" dirty="0"/>
              <a:t>)</a:t>
            </a:r>
            <a:r>
              <a:rPr lang="ko-KR" altLang="en-US" dirty="0"/>
              <a:t>에 남은 미련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또다른 나</a:t>
            </a:r>
            <a:r>
              <a:rPr lang="en-US" altLang="ko-KR" dirty="0"/>
              <a:t>(</a:t>
            </a:r>
            <a:r>
              <a:rPr lang="ko-KR" altLang="en-US" dirty="0"/>
              <a:t>페르소나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외면하고 있던 자신의 어두운 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sz="2000" dirty="0"/>
              <a:t>최종 보스가 갖는 의미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dirty="0"/>
              <a:t>자신의 진짜 속마음</a:t>
            </a:r>
            <a:r>
              <a:rPr lang="en-US" altLang="ko-KR" dirty="0"/>
              <a:t>(=</a:t>
            </a:r>
            <a:r>
              <a:rPr lang="ko-KR" altLang="en-US" dirty="0"/>
              <a:t>최종 보스</a:t>
            </a:r>
            <a:r>
              <a:rPr lang="en-US" altLang="ko-KR" dirty="0"/>
              <a:t>)</a:t>
            </a:r>
            <a:r>
              <a:rPr lang="ko-KR" altLang="en-US" dirty="0"/>
              <a:t>과 처음으로 진지하게 마주함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어두워서 외면하던 자신의 일부를 포용하고 극복함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3A51F-54E7-510A-076E-C8E69FB9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13B07B-6BF5-9894-A002-69F70E8945AC}"/>
              </a:ext>
            </a:extLst>
          </p:cNvPr>
          <p:cNvGrpSpPr/>
          <p:nvPr/>
        </p:nvGrpSpPr>
        <p:grpSpPr>
          <a:xfrm>
            <a:off x="7769208" y="1888683"/>
            <a:ext cx="4007366" cy="3080633"/>
            <a:chOff x="7445117" y="1758059"/>
            <a:chExt cx="4007366" cy="30806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B4C253E-0D64-8ED7-C5C9-B994FAC0E8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42" t="29526" r="30374" b="39915"/>
            <a:stretch/>
          </p:blipFill>
          <p:spPr bwMode="auto">
            <a:xfrm>
              <a:off x="7445117" y="1758059"/>
              <a:ext cx="4007366" cy="3010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48EBEE6-BB19-BF08-5FC3-F9FEDCCB5169}"/>
                </a:ext>
              </a:extLst>
            </p:cNvPr>
            <p:cNvGrpSpPr/>
            <p:nvPr/>
          </p:nvGrpSpPr>
          <p:grpSpPr>
            <a:xfrm>
              <a:off x="7764138" y="3530092"/>
              <a:ext cx="305640" cy="865440"/>
              <a:chOff x="7764138" y="3530092"/>
              <a:chExt cx="305640" cy="86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5" name="잉크 4">
                    <a:extLst>
                      <a:ext uri="{FF2B5EF4-FFF2-40B4-BE49-F238E27FC236}">
                        <a16:creationId xmlns:a16="http://schemas.microsoft.com/office/drawing/2014/main" id="{36E43624-17D3-C8DB-8287-87A875820BB1}"/>
                      </a:ext>
                    </a:extLst>
                  </p14:cNvPr>
                  <p14:cNvContentPartPr/>
                  <p14:nvPr/>
                </p14:nvContentPartPr>
                <p14:xfrm>
                  <a:off x="7905258" y="3530092"/>
                  <a:ext cx="164520" cy="225000"/>
                </p14:xfrm>
              </p:contentPart>
            </mc:Choice>
            <mc:Fallback xmlns="">
              <p:pic>
                <p:nvPicPr>
                  <p:cNvPr id="5" name="잉크 4">
                    <a:extLst>
                      <a:ext uri="{FF2B5EF4-FFF2-40B4-BE49-F238E27FC236}">
                        <a16:creationId xmlns:a16="http://schemas.microsoft.com/office/drawing/2014/main" id="{36E43624-17D3-C8DB-8287-87A875820BB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896618" y="3521092"/>
                    <a:ext cx="18216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6" name="잉크 5">
                    <a:extLst>
                      <a:ext uri="{FF2B5EF4-FFF2-40B4-BE49-F238E27FC236}">
                        <a16:creationId xmlns:a16="http://schemas.microsoft.com/office/drawing/2014/main" id="{9846B8D6-B1A8-7550-E042-4CFA6F7A4D28}"/>
                      </a:ext>
                    </a:extLst>
                  </p14:cNvPr>
                  <p14:cNvContentPartPr/>
                  <p14:nvPr/>
                </p14:nvContentPartPr>
                <p14:xfrm>
                  <a:off x="7764138" y="3599572"/>
                  <a:ext cx="303480" cy="795960"/>
                </p14:xfrm>
              </p:contentPart>
            </mc:Choice>
            <mc:Fallback xmlns="">
              <p:pic>
                <p:nvPicPr>
                  <p:cNvPr id="6" name="잉크 5">
                    <a:extLst>
                      <a:ext uri="{FF2B5EF4-FFF2-40B4-BE49-F238E27FC236}">
                        <a16:creationId xmlns:a16="http://schemas.microsoft.com/office/drawing/2014/main" id="{9846B8D6-B1A8-7550-E042-4CFA6F7A4D2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755498" y="3590572"/>
                    <a:ext cx="321120" cy="81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8EFB414-3759-87D8-7CD2-A765F81ECF7B}"/>
                </a:ext>
              </a:extLst>
            </p:cNvPr>
            <p:cNvGrpSpPr/>
            <p:nvPr/>
          </p:nvGrpSpPr>
          <p:grpSpPr>
            <a:xfrm>
              <a:off x="7905258" y="4407772"/>
              <a:ext cx="396360" cy="384840"/>
              <a:chOff x="7905258" y="4407772"/>
              <a:chExt cx="396360" cy="38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EBB3C43B-6B0E-AF2C-C4D5-9026E1B8FE9A}"/>
                      </a:ext>
                    </a:extLst>
                  </p14:cNvPr>
                  <p14:cNvContentPartPr/>
                  <p14:nvPr/>
                </p14:nvContentPartPr>
                <p14:xfrm>
                  <a:off x="7905258" y="4421092"/>
                  <a:ext cx="360" cy="33732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EBB3C43B-6B0E-AF2C-C4D5-9026E1B8FE9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896618" y="4412452"/>
                    <a:ext cx="18000" cy="35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4F0EB363-7CC9-24EB-90BE-E66F68E9D919}"/>
                      </a:ext>
                    </a:extLst>
                  </p14:cNvPr>
                  <p14:cNvContentPartPr/>
                  <p14:nvPr/>
                </p14:nvContentPartPr>
                <p14:xfrm>
                  <a:off x="7917138" y="4407772"/>
                  <a:ext cx="141120" cy="17676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4F0EB363-7CC9-24EB-90BE-E66F68E9D91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908138" y="4398772"/>
                    <a:ext cx="15876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A0944E54-6B8D-2E54-BE8E-625990B39122}"/>
                      </a:ext>
                    </a:extLst>
                  </p14:cNvPr>
                  <p14:cNvContentPartPr/>
                  <p14:nvPr/>
                </p14:nvContentPartPr>
                <p14:xfrm>
                  <a:off x="7928298" y="4582732"/>
                  <a:ext cx="175320" cy="20988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A0944E54-6B8D-2E54-BE8E-625990B3912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919658" y="4574092"/>
                    <a:ext cx="192960" cy="22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" name="잉크 16">
                    <a:extLst>
                      <a:ext uri="{FF2B5EF4-FFF2-40B4-BE49-F238E27FC236}">
                        <a16:creationId xmlns:a16="http://schemas.microsoft.com/office/drawing/2014/main" id="{D475B5C1-D58C-63A9-6F5B-6A9F43DBAEDC}"/>
                      </a:ext>
                    </a:extLst>
                  </p14:cNvPr>
                  <p14:cNvContentPartPr/>
                  <p14:nvPr/>
                </p14:nvContentPartPr>
                <p14:xfrm>
                  <a:off x="8146818" y="4606492"/>
                  <a:ext cx="154800" cy="164880"/>
                </p14:xfrm>
              </p:contentPart>
            </mc:Choice>
            <mc:Fallback xmlns="">
              <p:pic>
                <p:nvPicPr>
                  <p:cNvPr id="17" name="잉크 16">
                    <a:extLst>
                      <a:ext uri="{FF2B5EF4-FFF2-40B4-BE49-F238E27FC236}">
                        <a16:creationId xmlns:a16="http://schemas.microsoft.com/office/drawing/2014/main" id="{D475B5C1-D58C-63A9-6F5B-6A9F43DBAED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138178" y="4597852"/>
                    <a:ext cx="172440" cy="182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D8E1BC3-926E-28AB-0525-D274D6DBC964}"/>
                    </a:ext>
                  </a:extLst>
                </p14:cNvPr>
                <p14:cNvContentPartPr/>
                <p14:nvPr/>
              </p14:nvContentPartPr>
              <p14:xfrm>
                <a:off x="8345538" y="4618012"/>
                <a:ext cx="141480" cy="200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D8E1BC3-926E-28AB-0525-D274D6DBC9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36898" y="4609012"/>
                  <a:ext cx="159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9A7EAD1-2CB9-AE4C-4CC5-3F4B3C32131D}"/>
                    </a:ext>
                  </a:extLst>
                </p14:cNvPr>
                <p14:cNvContentPartPr/>
                <p14:nvPr/>
              </p14:nvContentPartPr>
              <p14:xfrm>
                <a:off x="8568738" y="4641412"/>
                <a:ext cx="147960" cy="197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9A7EAD1-2CB9-AE4C-4CC5-3F4B3C3213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60098" y="4632412"/>
                  <a:ext cx="16560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386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DC48-582D-F64F-6D18-918C1A1E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FDD03-C9F4-9A09-097B-CD7721E0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컨셉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54915-454A-2D35-8126-42C175EB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0515600" cy="551418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플레이적 컨셉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dirty="0"/>
              <a:t>필드 몬스터 </a:t>
            </a:r>
            <a:r>
              <a:rPr lang="en-US" altLang="ko-KR" dirty="0" err="1"/>
              <a:t>amateurFencer</a:t>
            </a:r>
            <a:r>
              <a:rPr lang="ko-KR" altLang="en-US" dirty="0"/>
              <a:t>를 기반으로 하여 일부 비슷한 패턴을 보임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 err="1"/>
              <a:t>페이즈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사이즈</a:t>
            </a:r>
            <a:r>
              <a:rPr lang="en-US" altLang="ko-KR" dirty="0"/>
              <a:t>: </a:t>
            </a:r>
            <a:r>
              <a:rPr lang="ko-KR" altLang="en-US" dirty="0"/>
              <a:t>플레이어보다 조금 더 큼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필드 몬스터와 달리 </a:t>
            </a:r>
            <a:r>
              <a:rPr lang="en-US" altLang="ko-KR" dirty="0"/>
              <a:t>‘</a:t>
            </a:r>
            <a:r>
              <a:rPr lang="ko-KR" altLang="en-US" dirty="0"/>
              <a:t>놓친다</a:t>
            </a:r>
            <a:r>
              <a:rPr lang="en-US" altLang="ko-KR" dirty="0"/>
              <a:t>’</a:t>
            </a:r>
            <a:r>
              <a:rPr lang="ko-KR" altLang="en-US" dirty="0"/>
              <a:t>는 개념이 없음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 err="1"/>
              <a:t>보스맵에</a:t>
            </a:r>
            <a:r>
              <a:rPr lang="ko-KR" altLang="en-US" dirty="0"/>
              <a:t> 들어온 순간부터 계속 플레이어의 존재를 인식함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 err="1"/>
              <a:t>보스맵에</a:t>
            </a:r>
            <a:r>
              <a:rPr lang="ko-KR" altLang="en-US" dirty="0"/>
              <a:t> 층이 있음</a:t>
            </a:r>
            <a:r>
              <a:rPr lang="en-US" altLang="ko-KR" dirty="0"/>
              <a:t>. (1</a:t>
            </a:r>
            <a:r>
              <a:rPr lang="ko-KR" altLang="en-US" dirty="0"/>
              <a:t>층</a:t>
            </a:r>
            <a:r>
              <a:rPr lang="en-US" altLang="ko-KR" dirty="0"/>
              <a:t>/2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sz="2000" dirty="0"/>
              <a:t>참고한 보스</a:t>
            </a:r>
          </a:p>
          <a:p>
            <a:pPr>
              <a:buFontTx/>
              <a:buChar char="-"/>
            </a:pPr>
            <a:r>
              <a:rPr lang="en-US" altLang="ko-KR" dirty="0"/>
              <a:t>&lt;</a:t>
            </a:r>
            <a:r>
              <a:rPr lang="ko-KR" altLang="en-US" dirty="0"/>
              <a:t>메이플스토리</a:t>
            </a:r>
            <a:r>
              <a:rPr lang="en-US" altLang="ko-KR" dirty="0"/>
              <a:t>&gt;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ko-KR" altLang="en-US" dirty="0" err="1"/>
              <a:t>시그너스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&lt;</a:t>
            </a:r>
            <a:r>
              <a:rPr lang="ko-KR" altLang="en-US" dirty="0"/>
              <a:t>메이플스토리</a:t>
            </a:r>
            <a:r>
              <a:rPr lang="en-US" altLang="ko-KR" dirty="0"/>
              <a:t>&gt; </a:t>
            </a:r>
            <a:r>
              <a:rPr lang="ko-KR" altLang="en-US" dirty="0" err="1"/>
              <a:t>노멀</a:t>
            </a:r>
            <a:r>
              <a:rPr lang="ko-KR" altLang="en-US" dirty="0"/>
              <a:t> </a:t>
            </a:r>
            <a:r>
              <a:rPr lang="ko-KR" altLang="en-US" dirty="0" err="1"/>
              <a:t>스우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페이즈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F92AE-5862-7109-0AC2-3AD15F26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6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B83FE-088E-4C27-287A-C474A03F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A7C1F-F535-4B72-8ED2-CC4C1E21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패턴</a:t>
            </a:r>
            <a:r>
              <a:rPr lang="en-US" altLang="ko-KR" dirty="0"/>
              <a:t> &lt;</a:t>
            </a:r>
            <a:r>
              <a:rPr lang="ko-KR" altLang="en-US" dirty="0"/>
              <a:t>힐 템 드랍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122B1-B773-9EF9-D870-37BBBCBEC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1331615" cy="4833145"/>
          </a:xfrm>
        </p:spPr>
        <p:txBody>
          <a:bodyPr/>
          <a:lstStyle/>
          <a:p>
            <a:r>
              <a:rPr lang="ko-KR" altLang="en-US" sz="2000" dirty="0"/>
              <a:t>힐 템 드랍</a:t>
            </a:r>
          </a:p>
          <a:p>
            <a:pPr>
              <a:buFontTx/>
              <a:buChar char="-"/>
            </a:pPr>
            <a:r>
              <a:rPr lang="ko-KR" altLang="en-US" dirty="0"/>
              <a:t>플레이어가 보스를 타격하거나</a:t>
            </a:r>
            <a:r>
              <a:rPr lang="en-US" altLang="ko-KR" dirty="0"/>
              <a:t>, </a:t>
            </a:r>
            <a:r>
              <a:rPr lang="ko-KR" altLang="en-US" dirty="0"/>
              <a:t>보스가 소환한 몬스터를 처치할 시 랜덤으로 힐 아이템을 </a:t>
            </a:r>
            <a:r>
              <a:rPr lang="ko-KR" altLang="en-US" dirty="0" err="1"/>
              <a:t>드랍함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플레이어의 </a:t>
            </a:r>
            <a:r>
              <a:rPr lang="en-US" altLang="ko-KR" dirty="0"/>
              <a:t>HP</a:t>
            </a:r>
            <a:r>
              <a:rPr lang="ko-KR" altLang="en-US" dirty="0"/>
              <a:t>가 낮을수록 힐 아이템의 드랍 확률이 높아짐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힐 아이템은 일정 시간이 지나면 사라짐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F</a:t>
            </a:r>
            <a:r>
              <a:rPr lang="ko-KR" altLang="en-US" dirty="0"/>
              <a:t>키를 누르지 않아도 플레이어가 </a:t>
            </a:r>
            <a:r>
              <a:rPr lang="ko-KR" altLang="en-US" dirty="0" err="1"/>
              <a:t>드랍된</a:t>
            </a:r>
            <a:r>
              <a:rPr lang="ko-KR" altLang="en-US" dirty="0"/>
              <a:t> 힐 아이템과 닿으면 자동으로 체력이 회복되고 아이템이 사라짐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아니면 </a:t>
            </a:r>
            <a:r>
              <a:rPr lang="en-US" altLang="ko-KR" dirty="0"/>
              <a:t>F</a:t>
            </a:r>
            <a:r>
              <a:rPr lang="ko-KR" altLang="en-US" dirty="0"/>
              <a:t>키를 눌러서 주워야 힐이 되게 할 지 고민됨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746E11-DAC0-0F4F-9C43-2A92946A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9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BDDEE-288B-36BE-6C75-5654B6D6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26A31-7BBF-33A1-7A5F-6EB56C2A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패턴</a:t>
            </a:r>
            <a:r>
              <a:rPr lang="en-US" altLang="ko-KR" dirty="0"/>
              <a:t> &lt;</a:t>
            </a:r>
            <a:r>
              <a:rPr lang="ko-KR" altLang="en-US" dirty="0"/>
              <a:t>순간이동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686C6-DBCB-C8F6-1A5B-C8D5308E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1331615" cy="4833145"/>
          </a:xfrm>
        </p:spPr>
        <p:txBody>
          <a:bodyPr/>
          <a:lstStyle/>
          <a:p>
            <a:r>
              <a:rPr lang="ko-KR" altLang="en-US" sz="2000" dirty="0"/>
              <a:t>순간이동</a:t>
            </a:r>
          </a:p>
          <a:p>
            <a:pPr>
              <a:buFontTx/>
              <a:buChar char="-"/>
            </a:pPr>
            <a:r>
              <a:rPr lang="ko-KR" altLang="en-US" dirty="0"/>
              <a:t>같은 층에서 플레이어와 거리가 멀어질 경우</a:t>
            </a:r>
            <a:r>
              <a:rPr lang="en-US" altLang="ko-KR" dirty="0"/>
              <a:t>, </a:t>
            </a:r>
            <a:r>
              <a:rPr lang="en-US" altLang="ko-KR" dirty="0" err="1"/>
              <a:t>aF</a:t>
            </a:r>
            <a:r>
              <a:rPr lang="ko-KR" altLang="en-US" dirty="0"/>
              <a:t>와 동일하게 </a:t>
            </a:r>
            <a:r>
              <a:rPr lang="ko-KR" altLang="en-US" dirty="0" err="1"/>
              <a:t>대쉬를</a:t>
            </a:r>
            <a:r>
              <a:rPr lang="ko-KR" altLang="en-US" dirty="0"/>
              <a:t> 이용해 거리를 좁힘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층이 달라질 경우</a:t>
            </a:r>
            <a:r>
              <a:rPr lang="en-US" altLang="ko-KR" dirty="0"/>
              <a:t>, </a:t>
            </a:r>
            <a:r>
              <a:rPr lang="ko-KR" altLang="en-US" dirty="0"/>
              <a:t>순간이동을 하여 플레이어 옆으로 이동함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순간이동을 한 다음</a:t>
            </a:r>
            <a:r>
              <a:rPr lang="en-US" altLang="ko-KR" dirty="0"/>
              <a:t>, </a:t>
            </a:r>
            <a:r>
              <a:rPr lang="ko-KR" altLang="en-US" dirty="0"/>
              <a:t>보스는 랜덤으로 </a:t>
            </a:r>
            <a:r>
              <a:rPr lang="en-US" altLang="ko-KR" dirty="0"/>
              <a:t>‘</a:t>
            </a:r>
            <a:r>
              <a:rPr lang="ko-KR" altLang="en-US" dirty="0"/>
              <a:t>찌르기</a:t>
            </a:r>
            <a:r>
              <a:rPr lang="en-US" altLang="ko-KR" dirty="0"/>
              <a:t>‘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ko-KR" altLang="en-US" dirty="0"/>
              <a:t>마구 베기</a:t>
            </a:r>
            <a:r>
              <a:rPr lang="en-US" altLang="ko-KR" dirty="0"/>
              <a:t>’ </a:t>
            </a:r>
            <a:r>
              <a:rPr lang="ko-KR" altLang="en-US" dirty="0"/>
              <a:t>공격을 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CA5D6-747A-26AE-ED85-97C0A7C2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3B5E437-0CF4-B705-10E0-375AA1AB84F0}"/>
              </a:ext>
            </a:extLst>
          </p:cNvPr>
          <p:cNvGrpSpPr/>
          <p:nvPr/>
        </p:nvGrpSpPr>
        <p:grpSpPr>
          <a:xfrm>
            <a:off x="158670" y="2593976"/>
            <a:ext cx="2429844" cy="1853170"/>
            <a:chOff x="2635170" y="3093592"/>
            <a:chExt cx="2429844" cy="18531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6D79DE8-E6AC-522C-8606-13DD4D9E3415}"/>
                </a:ext>
              </a:extLst>
            </p:cNvPr>
            <p:cNvGrpSpPr/>
            <p:nvPr/>
          </p:nvGrpSpPr>
          <p:grpSpPr>
            <a:xfrm>
              <a:off x="2635170" y="3093592"/>
              <a:ext cx="2429844" cy="1853170"/>
              <a:chOff x="909324" y="4825450"/>
              <a:chExt cx="2429844" cy="185317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3B9602B-AAE3-510E-C7F1-36F09C790BE6}"/>
                  </a:ext>
                </a:extLst>
              </p:cNvPr>
              <p:cNvGrpSpPr/>
              <p:nvPr/>
            </p:nvGrpSpPr>
            <p:grpSpPr>
              <a:xfrm>
                <a:off x="1024231" y="5126057"/>
                <a:ext cx="2314937" cy="1552563"/>
                <a:chOff x="4500743" y="5200428"/>
                <a:chExt cx="2314937" cy="1552563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3F188B1-210D-E643-6D21-5A3A6405CC1E}"/>
                    </a:ext>
                  </a:extLst>
                </p:cNvPr>
                <p:cNvSpPr/>
                <p:nvPr/>
              </p:nvSpPr>
              <p:spPr>
                <a:xfrm>
                  <a:off x="4500743" y="5200428"/>
                  <a:ext cx="2314937" cy="155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621BBFA-307F-008F-24AC-2C1960113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0743" y="6625987"/>
                  <a:ext cx="23149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" name="그림 9" descr="스케치, 도표, 화이트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F14C7E3C-11D4-BFE3-9E49-40B4141577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3158" b="75263" l="21045" r="26418">
                              <a14:foregroundMark x1="23134" y1="45263" x2="21791" y2="51053"/>
                              <a14:foregroundMark x1="23433" y1="43684" x2="22836" y2="52632"/>
                              <a14:foregroundMark x1="24925" y1="45263" x2="24478" y2="45263"/>
                              <a14:foregroundMark x1="24478" y1="45263" x2="21642" y2="49474"/>
                              <a14:foregroundMark x1="23582" y1="46316" x2="21791" y2="50000"/>
                              <a14:foregroundMark x1="22537" y1="44737" x2="24776" y2="44211"/>
                              <a14:foregroundMark x1="22239" y1="44211" x2="25224" y2="44211"/>
                              <a14:foregroundMark x1="25224" y1="44211" x2="21493" y2="44211"/>
                              <a14:foregroundMark x1="23731" y1="66842" x2="22388" y2="75263"/>
                              <a14:foregroundMark x1="23731" y1="65263" x2="25522" y2="75263"/>
                              <a14:foregroundMark x1="25075" y1="75263" x2="24328" y2="67368"/>
                              <a14:foregroundMark x1="23881" y1="67368" x2="23134" y2="64737"/>
                              <a14:foregroundMark x1="24328" y1="65789" x2="23881" y2="54211"/>
                              <a14:foregroundMark x1="23433" y1="63158" x2="23433" y2="55263"/>
                              <a14:foregroundMark x1="22687" y1="57368" x2="21343" y2="56842"/>
                              <a14:foregroundMark x1="21045" y1="53684" x2="21642" y2="60000"/>
                              <a14:foregroundMark x1="22687" y1="43684" x2="25075" y2="43684"/>
                              <a14:foregroundMark x1="24478" y1="43684" x2="25821" y2="51579"/>
                              <a14:foregroundMark x1="25672" y1="46316" x2="25373" y2="53684"/>
                              <a14:foregroundMark x1="25522" y1="46316" x2="25821" y2="58421"/>
                              <a14:foregroundMark x1="26269" y1="52632" x2="26418" y2="57895"/>
                              <a14:foregroundMark x1="26567" y1="54737" x2="26269" y2="61053"/>
                              <a14:foregroundMark x1="25970" y1="61053" x2="25821" y2="68421"/>
                              <a14:foregroundMark x1="26269" y1="61579" x2="26269" y2="67895"/>
                              <a14:foregroundMark x1="25522" y1="73684" x2="25373" y2="752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92" t="41528" r="72927" b="22022"/>
                <a:stretch/>
              </p:blipFill>
              <p:spPr>
                <a:xfrm>
                  <a:off x="4632165" y="5976710"/>
                  <a:ext cx="420064" cy="659757"/>
                </a:xfrm>
                <a:prstGeom prst="rect">
                  <a:avLst/>
                </a:prstGeom>
              </p:spPr>
            </p:pic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8CBB8-54B5-91E5-3324-A002FA38E45A}"/>
                  </a:ext>
                </a:extLst>
              </p:cNvPr>
              <p:cNvSpPr txBox="1"/>
              <p:nvPr/>
            </p:nvSpPr>
            <p:spPr>
              <a:xfrm>
                <a:off x="909324" y="4825450"/>
                <a:ext cx="2429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같은 층에서 멀어질 때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3BCA1D2-7C8E-AE6F-782F-CEEA2BD0D021}"/>
                </a:ext>
              </a:extLst>
            </p:cNvPr>
            <p:cNvGrpSpPr/>
            <p:nvPr/>
          </p:nvGrpSpPr>
          <p:grpSpPr>
            <a:xfrm>
              <a:off x="4374784" y="3839761"/>
              <a:ext cx="503086" cy="955665"/>
              <a:chOff x="1180458" y="4074412"/>
              <a:chExt cx="821160" cy="155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2" name="잉크 21">
                    <a:extLst>
                      <a:ext uri="{FF2B5EF4-FFF2-40B4-BE49-F238E27FC236}">
                        <a16:creationId xmlns:a16="http://schemas.microsoft.com/office/drawing/2014/main" id="{E8EC00BF-CC5A-7449-6989-621C52588F1F}"/>
                      </a:ext>
                    </a:extLst>
                  </p14:cNvPr>
                  <p14:cNvContentPartPr/>
                  <p14:nvPr/>
                </p14:nvContentPartPr>
                <p14:xfrm>
                  <a:off x="1594818" y="4466092"/>
                  <a:ext cx="213120" cy="306000"/>
                </p14:xfrm>
              </p:contentPart>
            </mc:Choice>
            <mc:Fallback xmlns="">
              <p:pic>
                <p:nvPicPr>
                  <p:cNvPr id="22" name="잉크 21">
                    <a:extLst>
                      <a:ext uri="{FF2B5EF4-FFF2-40B4-BE49-F238E27FC236}">
                        <a16:creationId xmlns:a16="http://schemas.microsoft.com/office/drawing/2014/main" id="{E8EC00BF-CC5A-7449-6989-621C52588F1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580140" y="4451409"/>
                    <a:ext cx="241888" cy="3347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3" name="잉크 42">
                    <a:extLst>
                      <a:ext uri="{FF2B5EF4-FFF2-40B4-BE49-F238E27FC236}">
                        <a16:creationId xmlns:a16="http://schemas.microsoft.com/office/drawing/2014/main" id="{7E6937AF-7D37-E597-62E8-6504FDF7E832}"/>
                      </a:ext>
                    </a:extLst>
                  </p14:cNvPr>
                  <p14:cNvContentPartPr/>
                  <p14:nvPr/>
                </p14:nvContentPartPr>
                <p14:xfrm>
                  <a:off x="1604538" y="4479412"/>
                  <a:ext cx="158760" cy="256680"/>
                </p14:xfrm>
              </p:contentPart>
            </mc:Choice>
            <mc:Fallback xmlns="">
              <p:pic>
                <p:nvPicPr>
                  <p:cNvPr id="43" name="잉크 42">
                    <a:extLst>
                      <a:ext uri="{FF2B5EF4-FFF2-40B4-BE49-F238E27FC236}">
                        <a16:creationId xmlns:a16="http://schemas.microsoft.com/office/drawing/2014/main" id="{7E6937AF-7D37-E597-62E8-6504FDF7E83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590426" y="4464728"/>
                    <a:ext cx="187572" cy="285461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A1200697-8C21-BF96-2FA9-000004812758}"/>
                  </a:ext>
                </a:extLst>
              </p:cNvPr>
              <p:cNvGrpSpPr/>
              <p:nvPr/>
            </p:nvGrpSpPr>
            <p:grpSpPr>
              <a:xfrm>
                <a:off x="1180458" y="4618012"/>
                <a:ext cx="763920" cy="1016280"/>
                <a:chOff x="1180458" y="4618012"/>
                <a:chExt cx="763920" cy="1016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32" name="잉크 31">
                      <a:extLst>
                        <a:ext uri="{FF2B5EF4-FFF2-40B4-BE49-F238E27FC236}">
                          <a16:creationId xmlns:a16="http://schemas.microsoft.com/office/drawing/2014/main" id="{E8B6C6C2-1FCF-E2B2-8486-135585C1BB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03378" y="4780372"/>
                    <a:ext cx="279720" cy="708840"/>
                  </p14:xfrm>
                </p:contentPart>
              </mc:Choice>
              <mc:Fallback xmlns="">
                <p:pic>
                  <p:nvPicPr>
                    <p:cNvPr id="32" name="잉크 31">
                      <a:extLst>
                        <a:ext uri="{FF2B5EF4-FFF2-40B4-BE49-F238E27FC236}">
                          <a16:creationId xmlns:a16="http://schemas.microsoft.com/office/drawing/2014/main" id="{E8B6C6C2-1FCF-E2B2-8486-135585C1BB87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488687" y="4765690"/>
                      <a:ext cx="308515" cy="73761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33" name="잉크 32">
                      <a:extLst>
                        <a:ext uri="{FF2B5EF4-FFF2-40B4-BE49-F238E27FC236}">
                          <a16:creationId xmlns:a16="http://schemas.microsoft.com/office/drawing/2014/main" id="{011F1FD3-81B8-E8F7-727E-DC4A50ACF1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60898" y="5486332"/>
                    <a:ext cx="125640" cy="131040"/>
                  </p14:xfrm>
                </p:contentPart>
              </mc:Choice>
              <mc:Fallback xmlns="">
                <p:pic>
                  <p:nvPicPr>
                    <p:cNvPr id="33" name="잉크 32">
                      <a:extLst>
                        <a:ext uri="{FF2B5EF4-FFF2-40B4-BE49-F238E27FC236}">
                          <a16:creationId xmlns:a16="http://schemas.microsoft.com/office/drawing/2014/main" id="{011F1FD3-81B8-E8F7-727E-DC4A50ACF127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446220" y="5471641"/>
                      <a:ext cx="154408" cy="15983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34" name="잉크 33">
                      <a:extLst>
                        <a:ext uri="{FF2B5EF4-FFF2-40B4-BE49-F238E27FC236}">
                          <a16:creationId xmlns:a16="http://schemas.microsoft.com/office/drawing/2014/main" id="{FB4A8706-5CCC-BB80-DA22-25521977C3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41618" y="5532412"/>
                    <a:ext cx="48600" cy="101880"/>
                  </p14:xfrm>
                </p:contentPart>
              </mc:Choice>
              <mc:Fallback xmlns="">
                <p:pic>
                  <p:nvPicPr>
                    <p:cNvPr id="34" name="잉크 33">
                      <a:extLst>
                        <a:ext uri="{FF2B5EF4-FFF2-40B4-BE49-F238E27FC236}">
                          <a16:creationId xmlns:a16="http://schemas.microsoft.com/office/drawing/2014/main" id="{FB4A8706-5CCC-BB80-DA22-25521977C395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1626979" y="5517774"/>
                      <a:ext cx="77292" cy="13057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37" name="잉크 36">
                      <a:extLst>
                        <a:ext uri="{FF2B5EF4-FFF2-40B4-BE49-F238E27FC236}">
                          <a16:creationId xmlns:a16="http://schemas.microsoft.com/office/drawing/2014/main" id="{9719161E-2C71-8EC3-0C5E-65C15F89C2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80458" y="4618012"/>
                    <a:ext cx="251280" cy="558720"/>
                  </p14:xfrm>
                </p:contentPart>
              </mc:Choice>
              <mc:Fallback xmlns="">
                <p:pic>
                  <p:nvPicPr>
                    <p:cNvPr id="37" name="잉크 36">
                      <a:extLst>
                        <a:ext uri="{FF2B5EF4-FFF2-40B4-BE49-F238E27FC236}">
                          <a16:creationId xmlns:a16="http://schemas.microsoft.com/office/drawing/2014/main" id="{9719161E-2C71-8EC3-0C5E-65C15F89C263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1165780" y="4603324"/>
                      <a:ext cx="280048" cy="5875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38" name="잉크 37">
                      <a:extLst>
                        <a:ext uri="{FF2B5EF4-FFF2-40B4-BE49-F238E27FC236}">
                          <a16:creationId xmlns:a16="http://schemas.microsoft.com/office/drawing/2014/main" id="{1A2B79E2-C4E9-C855-5537-387D8CE14E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60738" y="4988092"/>
                    <a:ext cx="186120" cy="138600"/>
                  </p14:xfrm>
                </p:contentPart>
              </mc:Choice>
              <mc:Fallback xmlns="">
                <p:pic>
                  <p:nvPicPr>
                    <p:cNvPr id="38" name="잉크 37">
                      <a:extLst>
                        <a:ext uri="{FF2B5EF4-FFF2-40B4-BE49-F238E27FC236}">
                          <a16:creationId xmlns:a16="http://schemas.microsoft.com/office/drawing/2014/main" id="{1A2B79E2-C4E9-C855-5537-387D8CE14EC2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1246060" y="4973410"/>
                      <a:ext cx="214889" cy="167377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2" name="잉크 51">
                      <a:extLst>
                        <a:ext uri="{FF2B5EF4-FFF2-40B4-BE49-F238E27FC236}">
                          <a16:creationId xmlns:a16="http://schemas.microsoft.com/office/drawing/2014/main" id="{F9B4E80B-1B19-49D9-078D-1A6D8A7A4D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15898" y="4768132"/>
                    <a:ext cx="216360" cy="276480"/>
                  </p14:xfrm>
                </p:contentPart>
              </mc:Choice>
              <mc:Fallback xmlns="">
                <p:pic>
                  <p:nvPicPr>
                    <p:cNvPr id="52" name="잉크 51">
                      <a:extLst>
                        <a:ext uri="{FF2B5EF4-FFF2-40B4-BE49-F238E27FC236}">
                          <a16:creationId xmlns:a16="http://schemas.microsoft.com/office/drawing/2014/main" id="{F9B4E80B-1B19-49D9-078D-1A6D8A7A4DC8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1401788" y="4754044"/>
                      <a:ext cx="245169" cy="3052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53" name="잉크 52">
                      <a:extLst>
                        <a:ext uri="{FF2B5EF4-FFF2-40B4-BE49-F238E27FC236}">
                          <a16:creationId xmlns:a16="http://schemas.microsoft.com/office/drawing/2014/main" id="{938B967E-25E9-1988-0396-AAFAEB728B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0498" y="4814932"/>
                    <a:ext cx="173880" cy="462240"/>
                  </p14:xfrm>
                </p:contentPart>
              </mc:Choice>
              <mc:Fallback xmlns="">
                <p:pic>
                  <p:nvPicPr>
                    <p:cNvPr id="53" name="잉크 52">
                      <a:extLst>
                        <a:ext uri="{FF2B5EF4-FFF2-40B4-BE49-F238E27FC236}">
                          <a16:creationId xmlns:a16="http://schemas.microsoft.com/office/drawing/2014/main" id="{938B967E-25E9-1988-0396-AAFAEB728BD4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1756400" y="4800248"/>
                      <a:ext cx="202664" cy="4910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54" name="잉크 53">
                      <a:extLst>
                        <a:ext uri="{FF2B5EF4-FFF2-40B4-BE49-F238E27FC236}">
                          <a16:creationId xmlns:a16="http://schemas.microsoft.com/office/drawing/2014/main" id="{26B5B03F-D4E7-C1FB-EAAC-7E22546B38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17058" y="4768492"/>
                    <a:ext cx="278280" cy="650160"/>
                  </p14:xfrm>
                </p:contentPart>
              </mc:Choice>
              <mc:Fallback xmlns="">
                <p:pic>
                  <p:nvPicPr>
                    <p:cNvPr id="54" name="잉크 53">
                      <a:extLst>
                        <a:ext uri="{FF2B5EF4-FFF2-40B4-BE49-F238E27FC236}">
                          <a16:creationId xmlns:a16="http://schemas.microsoft.com/office/drawing/2014/main" id="{26B5B03F-D4E7-C1FB-EAAC-7E22546B3865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1502381" y="4753809"/>
                      <a:ext cx="307047" cy="678939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130DD10-E6BB-CAB5-50BE-EDA7CD537DC4}"/>
                  </a:ext>
                </a:extLst>
              </p:cNvPr>
              <p:cNvGrpSpPr/>
              <p:nvPr/>
            </p:nvGrpSpPr>
            <p:grpSpPr>
              <a:xfrm>
                <a:off x="1631898" y="4074412"/>
                <a:ext cx="369720" cy="301320"/>
                <a:chOff x="1631898" y="4074412"/>
                <a:chExt cx="369720" cy="3013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58" name="잉크 57">
                      <a:extLst>
                        <a:ext uri="{FF2B5EF4-FFF2-40B4-BE49-F238E27FC236}">
                          <a16:creationId xmlns:a16="http://schemas.microsoft.com/office/drawing/2014/main" id="{C72E7EDC-D3AB-9EEC-43A9-8589401572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42698" y="4074412"/>
                    <a:ext cx="131760" cy="187200"/>
                  </p14:xfrm>
                </p:contentPart>
              </mc:Choice>
              <mc:Fallback xmlns="">
                <p:pic>
                  <p:nvPicPr>
                    <p:cNvPr id="58" name="잉크 57">
                      <a:extLst>
                        <a:ext uri="{FF2B5EF4-FFF2-40B4-BE49-F238E27FC236}">
                          <a16:creationId xmlns:a16="http://schemas.microsoft.com/office/drawing/2014/main" id="{C72E7EDC-D3AB-9EEC-43A9-8589401572BF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1628058" y="4059741"/>
                      <a:ext cx="160454" cy="21595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59" name="잉크 58">
                      <a:extLst>
                        <a:ext uri="{FF2B5EF4-FFF2-40B4-BE49-F238E27FC236}">
                          <a16:creationId xmlns:a16="http://schemas.microsoft.com/office/drawing/2014/main" id="{9AAB3AB5-7BDB-941A-795F-602868AE9D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66458" y="4155052"/>
                    <a:ext cx="89280" cy="49320"/>
                  </p14:xfrm>
                </p:contentPart>
              </mc:Choice>
              <mc:Fallback xmlns="">
                <p:pic>
                  <p:nvPicPr>
                    <p:cNvPr id="59" name="잉크 58">
                      <a:extLst>
                        <a:ext uri="{FF2B5EF4-FFF2-40B4-BE49-F238E27FC236}">
                          <a16:creationId xmlns:a16="http://schemas.microsoft.com/office/drawing/2014/main" id="{9AAB3AB5-7BDB-941A-795F-602868AE9D53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1651774" y="4140961"/>
                      <a:ext cx="118061" cy="7809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60" name="잉크 59">
                      <a:extLst>
                        <a:ext uri="{FF2B5EF4-FFF2-40B4-BE49-F238E27FC236}">
                          <a16:creationId xmlns:a16="http://schemas.microsoft.com/office/drawing/2014/main" id="{D7AC3447-02BB-E36F-3F10-563ADD4D84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01378" y="4236052"/>
                    <a:ext cx="11880" cy="115200"/>
                  </p14:xfrm>
                </p:contentPart>
              </mc:Choice>
              <mc:Fallback xmlns="">
                <p:pic>
                  <p:nvPicPr>
                    <p:cNvPr id="60" name="잉크 59">
                      <a:extLst>
                        <a:ext uri="{FF2B5EF4-FFF2-40B4-BE49-F238E27FC236}">
                          <a16:creationId xmlns:a16="http://schemas.microsoft.com/office/drawing/2014/main" id="{D7AC3447-02BB-E36F-3F10-563ADD4D846D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1687235" y="4221358"/>
                      <a:ext cx="3960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61" name="잉크 60">
                      <a:extLst>
                        <a:ext uri="{FF2B5EF4-FFF2-40B4-BE49-F238E27FC236}">
                          <a16:creationId xmlns:a16="http://schemas.microsoft.com/office/drawing/2014/main" id="{9799F8DC-A76D-03F8-475F-E0BDE1EA87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1898" y="4375372"/>
                    <a:ext cx="230400" cy="360"/>
                  </p14:xfrm>
                </p:contentPart>
              </mc:Choice>
              <mc:Fallback xmlns="">
                <p:pic>
                  <p:nvPicPr>
                    <p:cNvPr id="61" name="잉크 60">
                      <a:extLst>
                        <a:ext uri="{FF2B5EF4-FFF2-40B4-BE49-F238E27FC236}">
                          <a16:creationId xmlns:a16="http://schemas.microsoft.com/office/drawing/2014/main" id="{9799F8DC-A76D-03F8-475F-E0BDE1EA87F3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1617204" y="4366372"/>
                      <a:ext cx="2592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65" name="잉크 64">
                      <a:extLst>
                        <a:ext uri="{FF2B5EF4-FFF2-40B4-BE49-F238E27FC236}">
                          <a16:creationId xmlns:a16="http://schemas.microsoft.com/office/drawing/2014/main" id="{F1786431-9D5F-5C5B-30CD-9F652C63E0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23058" y="4120492"/>
                    <a:ext cx="121680" cy="143640"/>
                  </p14:xfrm>
                </p:contentPart>
              </mc:Choice>
              <mc:Fallback xmlns="">
                <p:pic>
                  <p:nvPicPr>
                    <p:cNvPr id="65" name="잉크 64">
                      <a:extLst>
                        <a:ext uri="{FF2B5EF4-FFF2-40B4-BE49-F238E27FC236}">
                          <a16:creationId xmlns:a16="http://schemas.microsoft.com/office/drawing/2014/main" id="{F1786431-9D5F-5C5B-30CD-9F652C63E072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1808433" y="4106421"/>
                      <a:ext cx="150345" cy="17236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66" name="잉크 65">
                      <a:extLst>
                        <a:ext uri="{FF2B5EF4-FFF2-40B4-BE49-F238E27FC236}">
                          <a16:creationId xmlns:a16="http://schemas.microsoft.com/office/drawing/2014/main" id="{5770D3F9-1CF5-CC3E-CAE7-A1DD3D0AE6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86418" y="4213012"/>
                    <a:ext cx="73440" cy="53280"/>
                  </p14:xfrm>
                </p:contentPart>
              </mc:Choice>
              <mc:Fallback xmlns="">
                <p:pic>
                  <p:nvPicPr>
                    <p:cNvPr id="66" name="잉크 65">
                      <a:extLst>
                        <a:ext uri="{FF2B5EF4-FFF2-40B4-BE49-F238E27FC236}">
                          <a16:creationId xmlns:a16="http://schemas.microsoft.com/office/drawing/2014/main" id="{5770D3F9-1CF5-CC3E-CAE7-A1DD3D0AE696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1872318" y="4198375"/>
                      <a:ext cx="102228" cy="8196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69" name="잉크 68">
                      <a:extLst>
                        <a:ext uri="{FF2B5EF4-FFF2-40B4-BE49-F238E27FC236}">
                          <a16:creationId xmlns:a16="http://schemas.microsoft.com/office/drawing/2014/main" id="{F8083B61-E418-B155-BA6E-6003D8F36D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05778" y="4328932"/>
                    <a:ext cx="195840" cy="360"/>
                  </p14:xfrm>
                </p:contentPart>
              </mc:Choice>
              <mc:Fallback xmlns="">
                <p:pic>
                  <p:nvPicPr>
                    <p:cNvPr id="69" name="잉크 68">
                      <a:extLst>
                        <a:ext uri="{FF2B5EF4-FFF2-40B4-BE49-F238E27FC236}">
                          <a16:creationId xmlns:a16="http://schemas.microsoft.com/office/drawing/2014/main" id="{F8083B61-E418-B155-BA6E-6003D8F36D9E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1791075" y="4319932"/>
                      <a:ext cx="224657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7586F73-2213-4134-E817-52C231E88F0D}"/>
                </a:ext>
              </a:extLst>
            </p:cNvPr>
            <p:cNvGrpSpPr/>
            <p:nvPr/>
          </p:nvGrpSpPr>
          <p:grpSpPr>
            <a:xfrm>
              <a:off x="3432985" y="4050097"/>
              <a:ext cx="872799" cy="554936"/>
              <a:chOff x="2750077" y="5662914"/>
              <a:chExt cx="872799" cy="554936"/>
            </a:xfrm>
          </p:grpSpPr>
          <p:sp>
            <p:nvSpPr>
              <p:cNvPr id="74" name="화살표: 톱니 모양의 오른쪽 73">
                <a:extLst>
                  <a:ext uri="{FF2B5EF4-FFF2-40B4-BE49-F238E27FC236}">
                    <a16:creationId xmlns:a16="http://schemas.microsoft.com/office/drawing/2014/main" id="{DEE69C84-0C2B-D2F1-1F1A-660CEEA82973}"/>
                  </a:ext>
                </a:extLst>
              </p:cNvPr>
              <p:cNvSpPr/>
              <p:nvPr/>
            </p:nvSpPr>
            <p:spPr>
              <a:xfrm flipH="1">
                <a:off x="2750077" y="5903089"/>
                <a:ext cx="872799" cy="314761"/>
              </a:xfrm>
              <a:prstGeom prst="notched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1D41758-AC8B-2E6D-D044-534F05006523}"/>
                  </a:ext>
                </a:extLst>
              </p:cNvPr>
              <p:cNvSpPr txBox="1"/>
              <p:nvPr/>
            </p:nvSpPr>
            <p:spPr>
              <a:xfrm>
                <a:off x="2951544" y="5662914"/>
                <a:ext cx="554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/>
                  <a:t>대쉬</a:t>
                </a:r>
                <a:endParaRPr lang="ko-KR" altLang="en-US" sz="1200" dirty="0"/>
              </a:p>
            </p:txBody>
          </p: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2E15A9E3-2DB3-B49F-6CB1-131094CACD3A}"/>
              </a:ext>
            </a:extLst>
          </p:cNvPr>
          <p:cNvGrpSpPr/>
          <p:nvPr/>
        </p:nvGrpSpPr>
        <p:grpSpPr>
          <a:xfrm>
            <a:off x="3066089" y="2593976"/>
            <a:ext cx="5404320" cy="1883090"/>
            <a:chOff x="5542589" y="3093592"/>
            <a:chExt cx="5404320" cy="1883090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4CE1746C-C6A3-9229-A5B8-4D59C035DEDF}"/>
                </a:ext>
              </a:extLst>
            </p:cNvPr>
            <p:cNvGrpSpPr/>
            <p:nvPr/>
          </p:nvGrpSpPr>
          <p:grpSpPr>
            <a:xfrm>
              <a:off x="5542589" y="3093592"/>
              <a:ext cx="5404320" cy="1883090"/>
              <a:chOff x="5542589" y="3093592"/>
              <a:chExt cx="5404320" cy="188309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591C228-E714-887C-891C-F0F217D89650}"/>
                  </a:ext>
                </a:extLst>
              </p:cNvPr>
              <p:cNvGrpSpPr/>
              <p:nvPr/>
            </p:nvGrpSpPr>
            <p:grpSpPr>
              <a:xfrm>
                <a:off x="5542589" y="3093592"/>
                <a:ext cx="2431074" cy="1853170"/>
                <a:chOff x="5979863" y="4825450"/>
                <a:chExt cx="2431074" cy="1853170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AF997E7F-2F66-9E89-5DD5-2E951BC5CAE6}"/>
                    </a:ext>
                  </a:extLst>
                </p:cNvPr>
                <p:cNvGrpSpPr/>
                <p:nvPr/>
              </p:nvGrpSpPr>
              <p:grpSpPr>
                <a:xfrm>
                  <a:off x="6096000" y="5126057"/>
                  <a:ext cx="2314937" cy="1552563"/>
                  <a:chOff x="1043168" y="5219700"/>
                  <a:chExt cx="2314937" cy="1552563"/>
                </a:xfrm>
              </p:grpSpPr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3BBE9D91-5DE8-93C2-3387-6495DEB1DABD}"/>
                      </a:ext>
                    </a:extLst>
                  </p:cNvPr>
                  <p:cNvSpPr/>
                  <p:nvPr/>
                </p:nvSpPr>
                <p:spPr>
                  <a:xfrm>
                    <a:off x="1043168" y="5219700"/>
                    <a:ext cx="2314937" cy="155256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2FCBFC20-4AEE-E152-C1BD-7DC439BBA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3168" y="6635432"/>
                    <a:ext cx="23149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1" name="그림 20" descr="스케치, 도표, 화이트, 폰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AB131F59-7546-C0AC-BBAB-F29E4B85B9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43158" b="75263" l="21045" r="26418">
                                <a14:foregroundMark x1="23134" y1="45263" x2="21791" y2="51053"/>
                                <a14:foregroundMark x1="23433" y1="43684" x2="22836" y2="52632"/>
                                <a14:foregroundMark x1="24925" y1="45263" x2="24478" y2="45263"/>
                                <a14:foregroundMark x1="24478" y1="45263" x2="21642" y2="49474"/>
                                <a14:foregroundMark x1="23582" y1="46316" x2="21791" y2="50000"/>
                                <a14:foregroundMark x1="22537" y1="44737" x2="24776" y2="44211"/>
                                <a14:foregroundMark x1="22239" y1="44211" x2="25224" y2="44211"/>
                                <a14:foregroundMark x1="25224" y1="44211" x2="21493" y2="44211"/>
                                <a14:foregroundMark x1="23731" y1="66842" x2="22388" y2="75263"/>
                                <a14:foregroundMark x1="23731" y1="65263" x2="25522" y2="75263"/>
                                <a14:foregroundMark x1="25075" y1="75263" x2="24328" y2="67368"/>
                                <a14:foregroundMark x1="23881" y1="67368" x2="23134" y2="64737"/>
                                <a14:foregroundMark x1="24328" y1="65789" x2="23881" y2="54211"/>
                                <a14:foregroundMark x1="23433" y1="63158" x2="23433" y2="55263"/>
                                <a14:foregroundMark x1="22687" y1="57368" x2="21343" y2="56842"/>
                                <a14:foregroundMark x1="21045" y1="53684" x2="21642" y2="60000"/>
                                <a14:foregroundMark x1="22687" y1="43684" x2="25075" y2="43684"/>
                                <a14:foregroundMark x1="24478" y1="43684" x2="25821" y2="51579"/>
                                <a14:foregroundMark x1="25672" y1="46316" x2="25373" y2="53684"/>
                                <a14:foregroundMark x1="25522" y1="46316" x2="25821" y2="58421"/>
                                <a14:foregroundMark x1="26269" y1="52632" x2="26418" y2="57895"/>
                                <a14:foregroundMark x1="26567" y1="54737" x2="26269" y2="61053"/>
                                <a14:foregroundMark x1="25970" y1="61053" x2="25821" y2="68421"/>
                                <a14:foregroundMark x1="26269" y1="61579" x2="26269" y2="67895"/>
                                <a14:foregroundMark x1="25522" y1="73684" x2="25373" y2="7526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492" t="41528" r="72927" b="22022"/>
                  <a:stretch/>
                </p:blipFill>
                <p:spPr>
                  <a:xfrm>
                    <a:off x="1207204" y="5221626"/>
                    <a:ext cx="420064" cy="65975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BCFC36-213B-8CB5-B614-A7380294E34E}"/>
                    </a:ext>
                  </a:extLst>
                </p:cNvPr>
                <p:cNvSpPr txBox="1"/>
                <p:nvPr/>
              </p:nvSpPr>
              <p:spPr>
                <a:xfrm>
                  <a:off x="5979863" y="4825450"/>
                  <a:ext cx="1750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dirty="0"/>
                    <a:t>층이 달라졌을 때</a:t>
                  </a: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BD7D2D11-6DA5-9A0E-3991-0DAD2FEE6754}"/>
                  </a:ext>
                </a:extLst>
              </p:cNvPr>
              <p:cNvGrpSpPr/>
              <p:nvPr/>
            </p:nvGrpSpPr>
            <p:grpSpPr>
              <a:xfrm>
                <a:off x="7312006" y="3840813"/>
                <a:ext cx="503086" cy="955665"/>
                <a:chOff x="1180458" y="4074412"/>
                <a:chExt cx="821160" cy="1559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79" name="잉크 78">
                      <a:extLst>
                        <a:ext uri="{FF2B5EF4-FFF2-40B4-BE49-F238E27FC236}">
                          <a16:creationId xmlns:a16="http://schemas.microsoft.com/office/drawing/2014/main" id="{0BEC7680-EEAB-240B-E46E-58D9E98FCA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94818" y="4466092"/>
                    <a:ext cx="213120" cy="306000"/>
                  </p14:xfrm>
                </p:contentPart>
              </mc:Choice>
              <mc:Fallback xmlns="">
                <p:pic>
                  <p:nvPicPr>
                    <p:cNvPr id="79" name="잉크 78">
                      <a:extLst>
                        <a:ext uri="{FF2B5EF4-FFF2-40B4-BE49-F238E27FC236}">
                          <a16:creationId xmlns:a16="http://schemas.microsoft.com/office/drawing/2014/main" id="{0BEC7680-EEAB-240B-E46E-58D9E98FCAE8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580140" y="4451409"/>
                      <a:ext cx="241888" cy="3347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0" name="잉크 79">
                      <a:extLst>
                        <a:ext uri="{FF2B5EF4-FFF2-40B4-BE49-F238E27FC236}">
                          <a16:creationId xmlns:a16="http://schemas.microsoft.com/office/drawing/2014/main" id="{6587414A-0463-69B9-0874-70E8F321E4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4538" y="4479412"/>
                    <a:ext cx="158760" cy="256680"/>
                  </p14:xfrm>
                </p:contentPart>
              </mc:Choice>
              <mc:Fallback xmlns="">
                <p:pic>
                  <p:nvPicPr>
                    <p:cNvPr id="80" name="잉크 79">
                      <a:extLst>
                        <a:ext uri="{FF2B5EF4-FFF2-40B4-BE49-F238E27FC236}">
                          <a16:creationId xmlns:a16="http://schemas.microsoft.com/office/drawing/2014/main" id="{6587414A-0463-69B9-0874-70E8F321E453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590426" y="4464728"/>
                      <a:ext cx="187572" cy="285461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D91B203A-A4E6-B1C8-FC2E-91832FE90340}"/>
                    </a:ext>
                  </a:extLst>
                </p:cNvPr>
                <p:cNvGrpSpPr/>
                <p:nvPr/>
              </p:nvGrpSpPr>
              <p:grpSpPr>
                <a:xfrm>
                  <a:off x="1180458" y="4618012"/>
                  <a:ext cx="763920" cy="1016280"/>
                  <a:chOff x="1180458" y="4618012"/>
                  <a:chExt cx="763920" cy="10162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0">
                    <p14:nvContentPartPr>
                      <p14:cNvPr id="90" name="잉크 89">
                        <a:extLst>
                          <a:ext uri="{FF2B5EF4-FFF2-40B4-BE49-F238E27FC236}">
                            <a16:creationId xmlns:a16="http://schemas.microsoft.com/office/drawing/2014/main" id="{8BA223C7-5C13-3D6C-0DF9-651EC4FC16D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03378" y="4780372"/>
                      <a:ext cx="279720" cy="708840"/>
                    </p14:xfrm>
                  </p:contentPart>
                </mc:Choice>
                <mc:Fallback xmlns="">
                  <p:pic>
                    <p:nvPicPr>
                      <p:cNvPr id="90" name="잉크 89">
                        <a:extLst>
                          <a:ext uri="{FF2B5EF4-FFF2-40B4-BE49-F238E27FC236}">
                            <a16:creationId xmlns:a16="http://schemas.microsoft.com/office/drawing/2014/main" id="{8BA223C7-5C13-3D6C-0DF9-651EC4FC16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8687" y="4765690"/>
                        <a:ext cx="308515" cy="7376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1">
                    <p14:nvContentPartPr>
                      <p14:cNvPr id="91" name="잉크 90">
                        <a:extLst>
                          <a:ext uri="{FF2B5EF4-FFF2-40B4-BE49-F238E27FC236}">
                            <a16:creationId xmlns:a16="http://schemas.microsoft.com/office/drawing/2014/main" id="{93D7F8E4-EADF-812C-1CB9-468CE181D4D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60898" y="5486332"/>
                      <a:ext cx="125640" cy="131040"/>
                    </p14:xfrm>
                  </p:contentPart>
                </mc:Choice>
                <mc:Fallback xmlns="">
                  <p:pic>
                    <p:nvPicPr>
                      <p:cNvPr id="91" name="잉크 90">
                        <a:extLst>
                          <a:ext uri="{FF2B5EF4-FFF2-40B4-BE49-F238E27FC236}">
                            <a16:creationId xmlns:a16="http://schemas.microsoft.com/office/drawing/2014/main" id="{93D7F8E4-EADF-812C-1CB9-468CE181D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6220" y="5471641"/>
                        <a:ext cx="154408" cy="15983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2">
                    <p14:nvContentPartPr>
                      <p14:cNvPr id="92" name="잉크 91">
                        <a:extLst>
                          <a:ext uri="{FF2B5EF4-FFF2-40B4-BE49-F238E27FC236}">
                            <a16:creationId xmlns:a16="http://schemas.microsoft.com/office/drawing/2014/main" id="{56203476-D1E2-3722-870F-2B5E2D22607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41618" y="5532412"/>
                      <a:ext cx="48600" cy="101880"/>
                    </p14:xfrm>
                  </p:contentPart>
                </mc:Choice>
                <mc:Fallback xmlns="">
                  <p:pic>
                    <p:nvPicPr>
                      <p:cNvPr id="92" name="잉크 91">
                        <a:extLst>
                          <a:ext uri="{FF2B5EF4-FFF2-40B4-BE49-F238E27FC236}">
                            <a16:creationId xmlns:a16="http://schemas.microsoft.com/office/drawing/2014/main" id="{56203476-D1E2-3722-870F-2B5E2D2260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26979" y="5517774"/>
                        <a:ext cx="77292" cy="1305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3">
                    <p14:nvContentPartPr>
                      <p14:cNvPr id="93" name="잉크 92">
                        <a:extLst>
                          <a:ext uri="{FF2B5EF4-FFF2-40B4-BE49-F238E27FC236}">
                            <a16:creationId xmlns:a16="http://schemas.microsoft.com/office/drawing/2014/main" id="{5A2ED598-F41C-A046-FABD-C1617DF6E72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80458" y="4618012"/>
                      <a:ext cx="251280" cy="558720"/>
                    </p14:xfrm>
                  </p:contentPart>
                </mc:Choice>
                <mc:Fallback xmlns="">
                  <p:pic>
                    <p:nvPicPr>
                      <p:cNvPr id="93" name="잉크 92">
                        <a:extLst>
                          <a:ext uri="{FF2B5EF4-FFF2-40B4-BE49-F238E27FC236}">
                            <a16:creationId xmlns:a16="http://schemas.microsoft.com/office/drawing/2014/main" id="{5A2ED598-F41C-A046-FABD-C1617DF6E7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65780" y="4603324"/>
                        <a:ext cx="280048" cy="58750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4">
                    <p14:nvContentPartPr>
                      <p14:cNvPr id="94" name="잉크 93">
                        <a:extLst>
                          <a:ext uri="{FF2B5EF4-FFF2-40B4-BE49-F238E27FC236}">
                            <a16:creationId xmlns:a16="http://schemas.microsoft.com/office/drawing/2014/main" id="{04D25CCA-B8F2-DB6A-65A9-212CE7DFB83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260738" y="4988092"/>
                      <a:ext cx="186120" cy="138600"/>
                    </p14:xfrm>
                  </p:contentPart>
                </mc:Choice>
                <mc:Fallback xmlns="">
                  <p:pic>
                    <p:nvPicPr>
                      <p:cNvPr id="94" name="잉크 93">
                        <a:extLst>
                          <a:ext uri="{FF2B5EF4-FFF2-40B4-BE49-F238E27FC236}">
                            <a16:creationId xmlns:a16="http://schemas.microsoft.com/office/drawing/2014/main" id="{04D25CCA-B8F2-DB6A-65A9-212CE7DFB8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46060" y="4973410"/>
                        <a:ext cx="214889" cy="16737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5">
                    <p14:nvContentPartPr>
                      <p14:cNvPr id="95" name="잉크 94">
                        <a:extLst>
                          <a:ext uri="{FF2B5EF4-FFF2-40B4-BE49-F238E27FC236}">
                            <a16:creationId xmlns:a16="http://schemas.microsoft.com/office/drawing/2014/main" id="{9A875067-DAFE-A8A8-B7AF-E9E7AB33CA7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15898" y="4768131"/>
                      <a:ext cx="216361" cy="276480"/>
                    </p14:xfrm>
                  </p:contentPart>
                </mc:Choice>
                <mc:Fallback xmlns="">
                  <p:pic>
                    <p:nvPicPr>
                      <p:cNvPr id="95" name="잉크 94">
                        <a:extLst>
                          <a:ext uri="{FF2B5EF4-FFF2-40B4-BE49-F238E27FC236}">
                            <a16:creationId xmlns:a16="http://schemas.microsoft.com/office/drawing/2014/main" id="{9A875067-DAFE-A8A8-B7AF-E9E7AB33CA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1787" y="4754043"/>
                        <a:ext cx="245170" cy="30524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6">
                    <p14:nvContentPartPr>
                      <p14:cNvPr id="96" name="잉크 95">
                        <a:extLst>
                          <a:ext uri="{FF2B5EF4-FFF2-40B4-BE49-F238E27FC236}">
                            <a16:creationId xmlns:a16="http://schemas.microsoft.com/office/drawing/2014/main" id="{E834F156-FFCA-5571-76CE-D35F30D89BE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70498" y="4814932"/>
                      <a:ext cx="173880" cy="462240"/>
                    </p14:xfrm>
                  </p:contentPart>
                </mc:Choice>
                <mc:Fallback xmlns="">
                  <p:pic>
                    <p:nvPicPr>
                      <p:cNvPr id="96" name="잉크 95">
                        <a:extLst>
                          <a:ext uri="{FF2B5EF4-FFF2-40B4-BE49-F238E27FC236}">
                            <a16:creationId xmlns:a16="http://schemas.microsoft.com/office/drawing/2014/main" id="{E834F156-FFCA-5571-76CE-D35F30D89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6400" y="4800248"/>
                        <a:ext cx="202664" cy="4910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7">
                    <p14:nvContentPartPr>
                      <p14:cNvPr id="97" name="잉크 96">
                        <a:extLst>
                          <a:ext uri="{FF2B5EF4-FFF2-40B4-BE49-F238E27FC236}">
                            <a16:creationId xmlns:a16="http://schemas.microsoft.com/office/drawing/2014/main" id="{44BB5E65-5E0F-4F2A-D23D-BD84A1C1BE1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17058" y="4768492"/>
                      <a:ext cx="278280" cy="650160"/>
                    </p14:xfrm>
                  </p:contentPart>
                </mc:Choice>
                <mc:Fallback xmlns="">
                  <p:pic>
                    <p:nvPicPr>
                      <p:cNvPr id="97" name="잉크 96">
                        <a:extLst>
                          <a:ext uri="{FF2B5EF4-FFF2-40B4-BE49-F238E27FC236}">
                            <a16:creationId xmlns:a16="http://schemas.microsoft.com/office/drawing/2014/main" id="{44BB5E65-5E0F-4F2A-D23D-BD84A1C1BE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2381" y="4753809"/>
                        <a:ext cx="307047" cy="67893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A765D402-FBD7-22CA-0AA4-AF9413CE53E2}"/>
                    </a:ext>
                  </a:extLst>
                </p:cNvPr>
                <p:cNvGrpSpPr/>
                <p:nvPr/>
              </p:nvGrpSpPr>
              <p:grpSpPr>
                <a:xfrm>
                  <a:off x="1631898" y="4074412"/>
                  <a:ext cx="369720" cy="301320"/>
                  <a:chOff x="1631898" y="4074412"/>
                  <a:chExt cx="369720" cy="3013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8">
                    <p14:nvContentPartPr>
                      <p14:cNvPr id="83" name="잉크 82">
                        <a:extLst>
                          <a:ext uri="{FF2B5EF4-FFF2-40B4-BE49-F238E27FC236}">
                            <a16:creationId xmlns:a16="http://schemas.microsoft.com/office/drawing/2014/main" id="{42BAF9F2-162F-ED26-CB06-2770AB419F2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42698" y="4074412"/>
                      <a:ext cx="131760" cy="187200"/>
                    </p14:xfrm>
                  </p:contentPart>
                </mc:Choice>
                <mc:Fallback xmlns="">
                  <p:pic>
                    <p:nvPicPr>
                      <p:cNvPr id="83" name="잉크 82">
                        <a:extLst>
                          <a:ext uri="{FF2B5EF4-FFF2-40B4-BE49-F238E27FC236}">
                            <a16:creationId xmlns:a16="http://schemas.microsoft.com/office/drawing/2014/main" id="{42BAF9F2-162F-ED26-CB06-2770AB419F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28058" y="4059741"/>
                        <a:ext cx="160454" cy="21595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49">
                    <p14:nvContentPartPr>
                      <p14:cNvPr id="84" name="잉크 83">
                        <a:extLst>
                          <a:ext uri="{FF2B5EF4-FFF2-40B4-BE49-F238E27FC236}">
                            <a16:creationId xmlns:a16="http://schemas.microsoft.com/office/drawing/2014/main" id="{D6424596-874B-58E5-3AC0-6F16293E9B4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66458" y="4155052"/>
                      <a:ext cx="89280" cy="49320"/>
                    </p14:xfrm>
                  </p:contentPart>
                </mc:Choice>
                <mc:Fallback xmlns="">
                  <p:pic>
                    <p:nvPicPr>
                      <p:cNvPr id="84" name="잉크 83">
                        <a:extLst>
                          <a:ext uri="{FF2B5EF4-FFF2-40B4-BE49-F238E27FC236}">
                            <a16:creationId xmlns:a16="http://schemas.microsoft.com/office/drawing/2014/main" id="{D6424596-874B-58E5-3AC0-6F16293E9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51774" y="4140961"/>
                        <a:ext cx="118061" cy="7809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0">
                    <p14:nvContentPartPr>
                      <p14:cNvPr id="85" name="잉크 84">
                        <a:extLst>
                          <a:ext uri="{FF2B5EF4-FFF2-40B4-BE49-F238E27FC236}">
                            <a16:creationId xmlns:a16="http://schemas.microsoft.com/office/drawing/2014/main" id="{4BF7ABFC-1ABD-2AC2-6B4F-1E5A872EE9E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01378" y="4236052"/>
                      <a:ext cx="11880" cy="115200"/>
                    </p14:xfrm>
                  </p:contentPart>
                </mc:Choice>
                <mc:Fallback xmlns="">
                  <p:pic>
                    <p:nvPicPr>
                      <p:cNvPr id="85" name="잉크 84">
                        <a:extLst>
                          <a:ext uri="{FF2B5EF4-FFF2-40B4-BE49-F238E27FC236}">
                            <a16:creationId xmlns:a16="http://schemas.microsoft.com/office/drawing/2014/main" id="{4BF7ABFC-1ABD-2AC2-6B4F-1E5A872EE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687235" y="4221358"/>
                        <a:ext cx="39600" cy="144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1">
                    <p14:nvContentPartPr>
                      <p14:cNvPr id="86" name="잉크 85">
                        <a:extLst>
                          <a:ext uri="{FF2B5EF4-FFF2-40B4-BE49-F238E27FC236}">
                            <a16:creationId xmlns:a16="http://schemas.microsoft.com/office/drawing/2014/main" id="{7482F2AB-BEF4-F42A-00A6-885586FBB16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31898" y="4375372"/>
                      <a:ext cx="230400" cy="360"/>
                    </p14:xfrm>
                  </p:contentPart>
                </mc:Choice>
                <mc:Fallback xmlns="">
                  <p:pic>
                    <p:nvPicPr>
                      <p:cNvPr id="86" name="잉크 85">
                        <a:extLst>
                          <a:ext uri="{FF2B5EF4-FFF2-40B4-BE49-F238E27FC236}">
                            <a16:creationId xmlns:a16="http://schemas.microsoft.com/office/drawing/2014/main" id="{7482F2AB-BEF4-F42A-00A6-885586FBB1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617204" y="4366372"/>
                        <a:ext cx="2592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2">
                    <p14:nvContentPartPr>
                      <p14:cNvPr id="87" name="잉크 86">
                        <a:extLst>
                          <a:ext uri="{FF2B5EF4-FFF2-40B4-BE49-F238E27FC236}">
                            <a16:creationId xmlns:a16="http://schemas.microsoft.com/office/drawing/2014/main" id="{0F3F7346-9D55-F650-CC2B-433D779C444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23058" y="4120492"/>
                      <a:ext cx="121680" cy="143640"/>
                    </p14:xfrm>
                  </p:contentPart>
                </mc:Choice>
                <mc:Fallback xmlns="">
                  <p:pic>
                    <p:nvPicPr>
                      <p:cNvPr id="87" name="잉크 86">
                        <a:extLst>
                          <a:ext uri="{FF2B5EF4-FFF2-40B4-BE49-F238E27FC236}">
                            <a16:creationId xmlns:a16="http://schemas.microsoft.com/office/drawing/2014/main" id="{0F3F7346-9D55-F650-CC2B-433D779C4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808433" y="4106421"/>
                        <a:ext cx="150345" cy="17236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3">
                    <p14:nvContentPartPr>
                      <p14:cNvPr id="88" name="잉크 87">
                        <a:extLst>
                          <a:ext uri="{FF2B5EF4-FFF2-40B4-BE49-F238E27FC236}">
                            <a16:creationId xmlns:a16="http://schemas.microsoft.com/office/drawing/2014/main" id="{FAC72AAC-B49D-1F2A-9B19-9331778AB18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6418" y="4213012"/>
                      <a:ext cx="73440" cy="53280"/>
                    </p14:xfrm>
                  </p:contentPart>
                </mc:Choice>
                <mc:Fallback xmlns="">
                  <p:pic>
                    <p:nvPicPr>
                      <p:cNvPr id="88" name="잉크 87">
                        <a:extLst>
                          <a:ext uri="{FF2B5EF4-FFF2-40B4-BE49-F238E27FC236}">
                            <a16:creationId xmlns:a16="http://schemas.microsoft.com/office/drawing/2014/main" id="{FAC72AAC-B49D-1F2A-9B19-9331778AB1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872318" y="4198375"/>
                        <a:ext cx="102228" cy="819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4">
                    <p14:nvContentPartPr>
                      <p14:cNvPr id="89" name="잉크 88">
                        <a:extLst>
                          <a:ext uri="{FF2B5EF4-FFF2-40B4-BE49-F238E27FC236}">
                            <a16:creationId xmlns:a16="http://schemas.microsoft.com/office/drawing/2014/main" id="{22E11940-6515-FA4A-84A4-A5E932BCDCE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05778" y="4328932"/>
                      <a:ext cx="195840" cy="360"/>
                    </p14:xfrm>
                  </p:contentPart>
                </mc:Choice>
                <mc:Fallback xmlns="">
                  <p:pic>
                    <p:nvPicPr>
                      <p:cNvPr id="89" name="잉크 88">
                        <a:extLst>
                          <a:ext uri="{FF2B5EF4-FFF2-40B4-BE49-F238E27FC236}">
                            <a16:creationId xmlns:a16="http://schemas.microsoft.com/office/drawing/2014/main" id="{22E11940-6515-FA4A-84A4-A5E932BCD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791075" y="4319932"/>
                        <a:ext cx="224657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A616BA2-D3EC-F8C9-C367-DDCC2BE40007}"/>
                  </a:ext>
                </a:extLst>
              </p:cNvPr>
              <p:cNvSpPr/>
              <p:nvPr/>
            </p:nvSpPr>
            <p:spPr>
              <a:xfrm>
                <a:off x="5665603" y="4031382"/>
                <a:ext cx="914421" cy="1041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3E4B9138-88E4-0404-687D-4790DFE1AD79}"/>
                  </a:ext>
                </a:extLst>
              </p:cNvPr>
              <p:cNvGrpSpPr/>
              <p:nvPr/>
            </p:nvGrpSpPr>
            <p:grpSpPr>
              <a:xfrm>
                <a:off x="8631972" y="3424119"/>
                <a:ext cx="2314937" cy="1552563"/>
                <a:chOff x="1043168" y="5219700"/>
                <a:chExt cx="2314937" cy="1552563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7A653F38-86A8-87F3-0B90-45E438380A1A}"/>
                    </a:ext>
                  </a:extLst>
                </p:cNvPr>
                <p:cNvSpPr/>
                <p:nvPr/>
              </p:nvSpPr>
              <p:spPr>
                <a:xfrm>
                  <a:off x="1043168" y="5219700"/>
                  <a:ext cx="2314937" cy="15525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C85D5E69-2C7A-894C-115E-5D660CCEC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3168" y="6635432"/>
                  <a:ext cx="23149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5" name="그림 104" descr="스케치, 도표, 화이트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338DC2C7-F6FF-EA21-AD0E-BC479312C7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43158" b="75263" l="21045" r="26418">
                              <a14:foregroundMark x1="23134" y1="45263" x2="21791" y2="51053"/>
                              <a14:foregroundMark x1="23433" y1="43684" x2="22836" y2="52632"/>
                              <a14:foregroundMark x1="24925" y1="45263" x2="24478" y2="45263"/>
                              <a14:foregroundMark x1="24478" y1="45263" x2="21642" y2="49474"/>
                              <a14:foregroundMark x1="23582" y1="46316" x2="21791" y2="50000"/>
                              <a14:foregroundMark x1="22537" y1="44737" x2="24776" y2="44211"/>
                              <a14:foregroundMark x1="22239" y1="44211" x2="25224" y2="44211"/>
                              <a14:foregroundMark x1="25224" y1="44211" x2="21493" y2="44211"/>
                              <a14:foregroundMark x1="23731" y1="66842" x2="22388" y2="75263"/>
                              <a14:foregroundMark x1="23731" y1="65263" x2="25522" y2="75263"/>
                              <a14:foregroundMark x1="25075" y1="75263" x2="24328" y2="67368"/>
                              <a14:foregroundMark x1="23881" y1="67368" x2="23134" y2="64737"/>
                              <a14:foregroundMark x1="24328" y1="65789" x2="23881" y2="54211"/>
                              <a14:foregroundMark x1="23433" y1="63158" x2="23433" y2="55263"/>
                              <a14:foregroundMark x1="22687" y1="57368" x2="21343" y2="56842"/>
                              <a14:foregroundMark x1="21045" y1="53684" x2="21642" y2="60000"/>
                              <a14:foregroundMark x1="22687" y1="43684" x2="25075" y2="43684"/>
                              <a14:foregroundMark x1="24478" y1="43684" x2="25821" y2="51579"/>
                              <a14:foregroundMark x1="25672" y1="46316" x2="25373" y2="53684"/>
                              <a14:foregroundMark x1="25522" y1="46316" x2="25821" y2="58421"/>
                              <a14:foregroundMark x1="26269" y1="52632" x2="26418" y2="57895"/>
                              <a14:foregroundMark x1="26567" y1="54737" x2="26269" y2="61053"/>
                              <a14:foregroundMark x1="25970" y1="61053" x2="25821" y2="68421"/>
                              <a14:foregroundMark x1="26269" y1="61579" x2="26269" y2="67895"/>
                              <a14:foregroundMark x1="25522" y1="73684" x2="25373" y2="752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492" t="41528" r="72927" b="22022"/>
                <a:stretch/>
              </p:blipFill>
              <p:spPr>
                <a:xfrm>
                  <a:off x="1207204" y="5221626"/>
                  <a:ext cx="420064" cy="659757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50297221-E3E1-8053-1AB5-B4BF6C44A66B}"/>
                  </a:ext>
                </a:extLst>
              </p:cNvPr>
              <p:cNvGrpSpPr/>
              <p:nvPr/>
            </p:nvGrpSpPr>
            <p:grpSpPr>
              <a:xfrm>
                <a:off x="10285252" y="3870733"/>
                <a:ext cx="503086" cy="955665"/>
                <a:chOff x="1180458" y="4074412"/>
                <a:chExt cx="821160" cy="1559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107" name="잉크 106">
                      <a:extLst>
                        <a:ext uri="{FF2B5EF4-FFF2-40B4-BE49-F238E27FC236}">
                          <a16:creationId xmlns:a16="http://schemas.microsoft.com/office/drawing/2014/main" id="{10EAB3C5-13E7-FB28-A762-CFC2F8EFD2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94818" y="4466092"/>
                    <a:ext cx="213120" cy="306000"/>
                  </p14:xfrm>
                </p:contentPart>
              </mc:Choice>
              <mc:Fallback xmlns="">
                <p:pic>
                  <p:nvPicPr>
                    <p:cNvPr id="107" name="잉크 106">
                      <a:extLst>
                        <a:ext uri="{FF2B5EF4-FFF2-40B4-BE49-F238E27FC236}">
                          <a16:creationId xmlns:a16="http://schemas.microsoft.com/office/drawing/2014/main" id="{10EAB3C5-13E7-FB28-A762-CFC2F8EFD262}"/>
                        </a:ext>
                      </a:extLst>
                    </p:cNvPr>
                    <p:cNvPicPr/>
                    <p:nvPr/>
                  </p:nvPicPr>
                  <p:blipFill>
                    <a:blip r:embed="rId56"/>
                    <a:stretch>
                      <a:fillRect/>
                    </a:stretch>
                  </p:blipFill>
                  <p:spPr>
                    <a:xfrm>
                      <a:off x="1580140" y="4451409"/>
                      <a:ext cx="241888" cy="3347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108" name="잉크 107">
                      <a:extLst>
                        <a:ext uri="{FF2B5EF4-FFF2-40B4-BE49-F238E27FC236}">
                          <a16:creationId xmlns:a16="http://schemas.microsoft.com/office/drawing/2014/main" id="{F2804A23-36E3-F034-EC1B-42830ED3BD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4538" y="4479412"/>
                    <a:ext cx="158760" cy="256680"/>
                  </p14:xfrm>
                </p:contentPart>
              </mc:Choice>
              <mc:Fallback xmlns="">
                <p:pic>
                  <p:nvPicPr>
                    <p:cNvPr id="108" name="잉크 107">
                      <a:extLst>
                        <a:ext uri="{FF2B5EF4-FFF2-40B4-BE49-F238E27FC236}">
                          <a16:creationId xmlns:a16="http://schemas.microsoft.com/office/drawing/2014/main" id="{F2804A23-36E3-F034-EC1B-42830ED3BD17}"/>
                        </a:ext>
                      </a:extLst>
                    </p:cNvPr>
                    <p:cNvPicPr/>
                    <p:nvPr/>
                  </p:nvPicPr>
                  <p:blipFill>
                    <a:blip r:embed="rId58"/>
                    <a:stretch>
                      <a:fillRect/>
                    </a:stretch>
                  </p:blipFill>
                  <p:spPr>
                    <a:xfrm>
                      <a:off x="1590426" y="4464728"/>
                      <a:ext cx="187572" cy="285461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D6D182D2-54F8-F627-2984-193EE0A46338}"/>
                    </a:ext>
                  </a:extLst>
                </p:cNvPr>
                <p:cNvGrpSpPr/>
                <p:nvPr/>
              </p:nvGrpSpPr>
              <p:grpSpPr>
                <a:xfrm>
                  <a:off x="1180458" y="4618012"/>
                  <a:ext cx="763920" cy="1016280"/>
                  <a:chOff x="1180458" y="4618012"/>
                  <a:chExt cx="763920" cy="10162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59">
                    <p14:nvContentPartPr>
                      <p14:cNvPr id="118" name="잉크 117">
                        <a:extLst>
                          <a:ext uri="{FF2B5EF4-FFF2-40B4-BE49-F238E27FC236}">
                            <a16:creationId xmlns:a16="http://schemas.microsoft.com/office/drawing/2014/main" id="{C77D4B7F-1283-7EA5-3628-68C00ECD2DB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03378" y="4780372"/>
                      <a:ext cx="279720" cy="708840"/>
                    </p14:xfrm>
                  </p:contentPart>
                </mc:Choice>
                <mc:Fallback xmlns="">
                  <p:pic>
                    <p:nvPicPr>
                      <p:cNvPr id="118" name="잉크 117">
                        <a:extLst>
                          <a:ext uri="{FF2B5EF4-FFF2-40B4-BE49-F238E27FC236}">
                            <a16:creationId xmlns:a16="http://schemas.microsoft.com/office/drawing/2014/main" id="{C77D4B7F-1283-7EA5-3628-68C00ECD2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488687" y="4765690"/>
                        <a:ext cx="308515" cy="7376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1">
                    <p14:nvContentPartPr>
                      <p14:cNvPr id="119" name="잉크 118">
                        <a:extLst>
                          <a:ext uri="{FF2B5EF4-FFF2-40B4-BE49-F238E27FC236}">
                            <a16:creationId xmlns:a16="http://schemas.microsoft.com/office/drawing/2014/main" id="{CFB9D2BB-3A97-3EEC-8445-24DC7F9EC8F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60898" y="5486332"/>
                      <a:ext cx="125640" cy="131040"/>
                    </p14:xfrm>
                  </p:contentPart>
                </mc:Choice>
                <mc:Fallback xmlns="">
                  <p:pic>
                    <p:nvPicPr>
                      <p:cNvPr id="119" name="잉크 118">
                        <a:extLst>
                          <a:ext uri="{FF2B5EF4-FFF2-40B4-BE49-F238E27FC236}">
                            <a16:creationId xmlns:a16="http://schemas.microsoft.com/office/drawing/2014/main" id="{CFB9D2BB-3A97-3EEC-8445-24DC7F9EC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446220" y="5471641"/>
                        <a:ext cx="154408" cy="15983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3">
                    <p14:nvContentPartPr>
                      <p14:cNvPr id="120" name="잉크 119">
                        <a:extLst>
                          <a:ext uri="{FF2B5EF4-FFF2-40B4-BE49-F238E27FC236}">
                            <a16:creationId xmlns:a16="http://schemas.microsoft.com/office/drawing/2014/main" id="{C3435191-2AB5-EB05-F958-1B0C02B7537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41618" y="5532412"/>
                      <a:ext cx="48600" cy="101880"/>
                    </p14:xfrm>
                  </p:contentPart>
                </mc:Choice>
                <mc:Fallback xmlns="">
                  <p:pic>
                    <p:nvPicPr>
                      <p:cNvPr id="120" name="잉크 119">
                        <a:extLst>
                          <a:ext uri="{FF2B5EF4-FFF2-40B4-BE49-F238E27FC236}">
                            <a16:creationId xmlns:a16="http://schemas.microsoft.com/office/drawing/2014/main" id="{C3435191-2AB5-EB05-F958-1B0C02B75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626979" y="5517774"/>
                        <a:ext cx="77292" cy="1305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5">
                    <p14:nvContentPartPr>
                      <p14:cNvPr id="121" name="잉크 120">
                        <a:extLst>
                          <a:ext uri="{FF2B5EF4-FFF2-40B4-BE49-F238E27FC236}">
                            <a16:creationId xmlns:a16="http://schemas.microsoft.com/office/drawing/2014/main" id="{BFB548BF-F0F1-EAA4-D24D-333A3F54D27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80458" y="4618012"/>
                      <a:ext cx="251280" cy="558720"/>
                    </p14:xfrm>
                  </p:contentPart>
                </mc:Choice>
                <mc:Fallback xmlns="">
                  <p:pic>
                    <p:nvPicPr>
                      <p:cNvPr id="121" name="잉크 120">
                        <a:extLst>
                          <a:ext uri="{FF2B5EF4-FFF2-40B4-BE49-F238E27FC236}">
                            <a16:creationId xmlns:a16="http://schemas.microsoft.com/office/drawing/2014/main" id="{BFB548BF-F0F1-EAA4-D24D-333A3F54D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165780" y="4603324"/>
                        <a:ext cx="280048" cy="58750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7">
                    <p14:nvContentPartPr>
                      <p14:cNvPr id="122" name="잉크 121">
                        <a:extLst>
                          <a:ext uri="{FF2B5EF4-FFF2-40B4-BE49-F238E27FC236}">
                            <a16:creationId xmlns:a16="http://schemas.microsoft.com/office/drawing/2014/main" id="{DBAC3493-D76A-3B7C-BF3A-0490B555583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260738" y="4988092"/>
                      <a:ext cx="186120" cy="138600"/>
                    </p14:xfrm>
                  </p:contentPart>
                </mc:Choice>
                <mc:Fallback xmlns="">
                  <p:pic>
                    <p:nvPicPr>
                      <p:cNvPr id="122" name="잉크 121">
                        <a:extLst>
                          <a:ext uri="{FF2B5EF4-FFF2-40B4-BE49-F238E27FC236}">
                            <a16:creationId xmlns:a16="http://schemas.microsoft.com/office/drawing/2014/main" id="{DBAC3493-D76A-3B7C-BF3A-0490B5555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246060" y="4973410"/>
                        <a:ext cx="214889" cy="16737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69">
                    <p14:nvContentPartPr>
                      <p14:cNvPr id="123" name="잉크 122">
                        <a:extLst>
                          <a:ext uri="{FF2B5EF4-FFF2-40B4-BE49-F238E27FC236}">
                            <a16:creationId xmlns:a16="http://schemas.microsoft.com/office/drawing/2014/main" id="{4D32FAD4-D41D-D939-0D7B-0337CFE2B2B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15898" y="4768131"/>
                      <a:ext cx="216361" cy="276480"/>
                    </p14:xfrm>
                  </p:contentPart>
                </mc:Choice>
                <mc:Fallback xmlns="">
                  <p:pic>
                    <p:nvPicPr>
                      <p:cNvPr id="123" name="잉크 122">
                        <a:extLst>
                          <a:ext uri="{FF2B5EF4-FFF2-40B4-BE49-F238E27FC236}">
                            <a16:creationId xmlns:a16="http://schemas.microsoft.com/office/drawing/2014/main" id="{4D32FAD4-D41D-D939-0D7B-0337CFE2B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401787" y="4754043"/>
                        <a:ext cx="245170" cy="30524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1">
                    <p14:nvContentPartPr>
                      <p14:cNvPr id="124" name="잉크 123">
                        <a:extLst>
                          <a:ext uri="{FF2B5EF4-FFF2-40B4-BE49-F238E27FC236}">
                            <a16:creationId xmlns:a16="http://schemas.microsoft.com/office/drawing/2014/main" id="{EEA338E4-2217-5864-CC34-57A76540CE6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70498" y="4814932"/>
                      <a:ext cx="173880" cy="462240"/>
                    </p14:xfrm>
                  </p:contentPart>
                </mc:Choice>
                <mc:Fallback xmlns="">
                  <p:pic>
                    <p:nvPicPr>
                      <p:cNvPr id="124" name="잉크 123">
                        <a:extLst>
                          <a:ext uri="{FF2B5EF4-FFF2-40B4-BE49-F238E27FC236}">
                            <a16:creationId xmlns:a16="http://schemas.microsoft.com/office/drawing/2014/main" id="{EEA338E4-2217-5864-CC34-57A76540CE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756400" y="4800248"/>
                        <a:ext cx="202664" cy="4910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3">
                    <p14:nvContentPartPr>
                      <p14:cNvPr id="125" name="잉크 124">
                        <a:extLst>
                          <a:ext uri="{FF2B5EF4-FFF2-40B4-BE49-F238E27FC236}">
                            <a16:creationId xmlns:a16="http://schemas.microsoft.com/office/drawing/2014/main" id="{071C117C-732B-EBF8-6861-1B5587470C3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17058" y="4768492"/>
                      <a:ext cx="278280" cy="650160"/>
                    </p14:xfrm>
                  </p:contentPart>
                </mc:Choice>
                <mc:Fallback xmlns="">
                  <p:pic>
                    <p:nvPicPr>
                      <p:cNvPr id="125" name="잉크 124">
                        <a:extLst>
                          <a:ext uri="{FF2B5EF4-FFF2-40B4-BE49-F238E27FC236}">
                            <a16:creationId xmlns:a16="http://schemas.microsoft.com/office/drawing/2014/main" id="{071C117C-732B-EBF8-6861-1B5587470C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02381" y="4753809"/>
                        <a:ext cx="307047" cy="67893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A5472656-A490-D649-82B7-916976AA5C7A}"/>
                    </a:ext>
                  </a:extLst>
                </p:cNvPr>
                <p:cNvGrpSpPr/>
                <p:nvPr/>
              </p:nvGrpSpPr>
              <p:grpSpPr>
                <a:xfrm>
                  <a:off x="1631898" y="4074412"/>
                  <a:ext cx="369720" cy="301320"/>
                  <a:chOff x="1631898" y="4074412"/>
                  <a:chExt cx="369720" cy="30132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5">
                    <p14:nvContentPartPr>
                      <p14:cNvPr id="111" name="잉크 110">
                        <a:extLst>
                          <a:ext uri="{FF2B5EF4-FFF2-40B4-BE49-F238E27FC236}">
                            <a16:creationId xmlns:a16="http://schemas.microsoft.com/office/drawing/2014/main" id="{AC4CFBE9-CC64-E054-9A72-1EFFE359C93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42698" y="4074412"/>
                      <a:ext cx="131760" cy="187200"/>
                    </p14:xfrm>
                  </p:contentPart>
                </mc:Choice>
                <mc:Fallback xmlns="">
                  <p:pic>
                    <p:nvPicPr>
                      <p:cNvPr id="111" name="잉크 110">
                        <a:extLst>
                          <a:ext uri="{FF2B5EF4-FFF2-40B4-BE49-F238E27FC236}">
                            <a16:creationId xmlns:a16="http://schemas.microsoft.com/office/drawing/2014/main" id="{AC4CFBE9-CC64-E054-9A72-1EFFE359C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1628058" y="4059741"/>
                        <a:ext cx="160454" cy="215955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7">
                    <p14:nvContentPartPr>
                      <p14:cNvPr id="112" name="잉크 111">
                        <a:extLst>
                          <a:ext uri="{FF2B5EF4-FFF2-40B4-BE49-F238E27FC236}">
                            <a16:creationId xmlns:a16="http://schemas.microsoft.com/office/drawing/2014/main" id="{C334ACD5-66F2-1C26-2ECE-F1115CAE25A0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66458" y="4155052"/>
                      <a:ext cx="89280" cy="49320"/>
                    </p14:xfrm>
                  </p:contentPart>
                </mc:Choice>
                <mc:Fallback xmlns="">
                  <p:pic>
                    <p:nvPicPr>
                      <p:cNvPr id="112" name="잉크 111">
                        <a:extLst>
                          <a:ext uri="{FF2B5EF4-FFF2-40B4-BE49-F238E27FC236}">
                            <a16:creationId xmlns:a16="http://schemas.microsoft.com/office/drawing/2014/main" id="{C334ACD5-66F2-1C26-2ECE-F1115CAE2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651774" y="4140961"/>
                        <a:ext cx="118061" cy="7809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79">
                    <p14:nvContentPartPr>
                      <p14:cNvPr id="113" name="잉크 112">
                        <a:extLst>
                          <a:ext uri="{FF2B5EF4-FFF2-40B4-BE49-F238E27FC236}">
                            <a16:creationId xmlns:a16="http://schemas.microsoft.com/office/drawing/2014/main" id="{E0149E82-0036-E10F-97D6-3FAD7D260E6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01378" y="4236052"/>
                      <a:ext cx="11880" cy="115200"/>
                    </p14:xfrm>
                  </p:contentPart>
                </mc:Choice>
                <mc:Fallback xmlns="">
                  <p:pic>
                    <p:nvPicPr>
                      <p:cNvPr id="113" name="잉크 112">
                        <a:extLst>
                          <a:ext uri="{FF2B5EF4-FFF2-40B4-BE49-F238E27FC236}">
                            <a16:creationId xmlns:a16="http://schemas.microsoft.com/office/drawing/2014/main" id="{E0149E82-0036-E10F-97D6-3FAD7D260E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1687235" y="4221358"/>
                        <a:ext cx="39600" cy="144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1">
                    <p14:nvContentPartPr>
                      <p14:cNvPr id="114" name="잉크 113">
                        <a:extLst>
                          <a:ext uri="{FF2B5EF4-FFF2-40B4-BE49-F238E27FC236}">
                            <a16:creationId xmlns:a16="http://schemas.microsoft.com/office/drawing/2014/main" id="{2F74B9E7-0EF9-2BB1-93DF-4BF2D410886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31898" y="4375372"/>
                      <a:ext cx="230400" cy="360"/>
                    </p14:xfrm>
                  </p:contentPart>
                </mc:Choice>
                <mc:Fallback xmlns="">
                  <p:pic>
                    <p:nvPicPr>
                      <p:cNvPr id="114" name="잉크 113">
                        <a:extLst>
                          <a:ext uri="{FF2B5EF4-FFF2-40B4-BE49-F238E27FC236}">
                            <a16:creationId xmlns:a16="http://schemas.microsoft.com/office/drawing/2014/main" id="{2F74B9E7-0EF9-2BB1-93DF-4BF2D41088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617204" y="4366372"/>
                        <a:ext cx="2592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3">
                    <p14:nvContentPartPr>
                      <p14:cNvPr id="115" name="잉크 114">
                        <a:extLst>
                          <a:ext uri="{FF2B5EF4-FFF2-40B4-BE49-F238E27FC236}">
                            <a16:creationId xmlns:a16="http://schemas.microsoft.com/office/drawing/2014/main" id="{ED1A582D-AF7B-E843-2DA5-966802B0875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23058" y="4120492"/>
                      <a:ext cx="121680" cy="143640"/>
                    </p14:xfrm>
                  </p:contentPart>
                </mc:Choice>
                <mc:Fallback xmlns="">
                  <p:pic>
                    <p:nvPicPr>
                      <p:cNvPr id="115" name="잉크 114">
                        <a:extLst>
                          <a:ext uri="{FF2B5EF4-FFF2-40B4-BE49-F238E27FC236}">
                            <a16:creationId xmlns:a16="http://schemas.microsoft.com/office/drawing/2014/main" id="{ED1A582D-AF7B-E843-2DA5-966802B087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808433" y="4106421"/>
                        <a:ext cx="150345" cy="17236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5">
                    <p14:nvContentPartPr>
                      <p14:cNvPr id="116" name="잉크 115">
                        <a:extLst>
                          <a:ext uri="{FF2B5EF4-FFF2-40B4-BE49-F238E27FC236}">
                            <a16:creationId xmlns:a16="http://schemas.microsoft.com/office/drawing/2014/main" id="{C3DA7022-8C51-B749-2F93-A35562B0AC2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6418" y="4213012"/>
                      <a:ext cx="73440" cy="53280"/>
                    </p14:xfrm>
                  </p:contentPart>
                </mc:Choice>
                <mc:Fallback xmlns="">
                  <p:pic>
                    <p:nvPicPr>
                      <p:cNvPr id="116" name="잉크 115">
                        <a:extLst>
                          <a:ext uri="{FF2B5EF4-FFF2-40B4-BE49-F238E27FC236}">
                            <a16:creationId xmlns:a16="http://schemas.microsoft.com/office/drawing/2014/main" id="{C3DA7022-8C51-B749-2F93-A35562B0A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1872318" y="4198375"/>
                        <a:ext cx="102228" cy="8196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87">
                    <p14:nvContentPartPr>
                      <p14:cNvPr id="117" name="잉크 116">
                        <a:extLst>
                          <a:ext uri="{FF2B5EF4-FFF2-40B4-BE49-F238E27FC236}">
                            <a16:creationId xmlns:a16="http://schemas.microsoft.com/office/drawing/2014/main" id="{E608944B-1ED9-ECB1-2E8E-3F36B98323F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05778" y="4328932"/>
                      <a:ext cx="195840" cy="360"/>
                    </p14:xfrm>
                  </p:contentPart>
                </mc:Choice>
                <mc:Fallback xmlns="">
                  <p:pic>
                    <p:nvPicPr>
                      <p:cNvPr id="117" name="잉크 116">
                        <a:extLst>
                          <a:ext uri="{FF2B5EF4-FFF2-40B4-BE49-F238E27FC236}">
                            <a16:creationId xmlns:a16="http://schemas.microsoft.com/office/drawing/2014/main" id="{E608944B-1ED9-ECB1-2E8E-3F36B9832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1791075" y="4319932"/>
                        <a:ext cx="224657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8F35CC7-EAA9-591C-B546-9599330CA743}"/>
                  </a:ext>
                </a:extLst>
              </p:cNvPr>
              <p:cNvSpPr/>
              <p:nvPr/>
            </p:nvSpPr>
            <p:spPr>
              <a:xfrm>
                <a:off x="8638849" y="4061302"/>
                <a:ext cx="914421" cy="1041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54FDA622-57CD-5BB0-9858-108962CDBD06}"/>
                  </a:ext>
                </a:extLst>
              </p:cNvPr>
              <p:cNvGrpSpPr/>
              <p:nvPr/>
            </p:nvGrpSpPr>
            <p:grpSpPr>
              <a:xfrm>
                <a:off x="9153284" y="3335003"/>
                <a:ext cx="468018" cy="715701"/>
                <a:chOff x="1180458" y="4466092"/>
                <a:chExt cx="763920" cy="1168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128" name="잉크 127">
                      <a:extLst>
                        <a:ext uri="{FF2B5EF4-FFF2-40B4-BE49-F238E27FC236}">
                          <a16:creationId xmlns:a16="http://schemas.microsoft.com/office/drawing/2014/main" id="{4A690729-AE6A-63F7-0A2C-F200764D09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94818" y="4466092"/>
                    <a:ext cx="213120" cy="306000"/>
                  </p14:xfrm>
                </p:contentPart>
              </mc:Choice>
              <mc:Fallback xmlns="">
                <p:pic>
                  <p:nvPicPr>
                    <p:cNvPr id="128" name="잉크 127">
                      <a:extLst>
                        <a:ext uri="{FF2B5EF4-FFF2-40B4-BE49-F238E27FC236}">
                          <a16:creationId xmlns:a16="http://schemas.microsoft.com/office/drawing/2014/main" id="{4A690729-AE6A-63F7-0A2C-F200764D09AC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580140" y="4451409"/>
                      <a:ext cx="241888" cy="33477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129" name="잉크 128">
                      <a:extLst>
                        <a:ext uri="{FF2B5EF4-FFF2-40B4-BE49-F238E27FC236}">
                          <a16:creationId xmlns:a16="http://schemas.microsoft.com/office/drawing/2014/main" id="{9CC6B471-3FBB-4ECE-4FC4-6360B98AA2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04538" y="4479412"/>
                    <a:ext cx="158760" cy="256680"/>
                  </p14:xfrm>
                </p:contentPart>
              </mc:Choice>
              <mc:Fallback xmlns="">
                <p:pic>
                  <p:nvPicPr>
                    <p:cNvPr id="129" name="잉크 128">
                      <a:extLst>
                        <a:ext uri="{FF2B5EF4-FFF2-40B4-BE49-F238E27FC236}">
                          <a16:creationId xmlns:a16="http://schemas.microsoft.com/office/drawing/2014/main" id="{9CC6B471-3FBB-4ECE-4FC4-6360B98AA2A9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590426" y="4464728"/>
                      <a:ext cx="187572" cy="285461"/>
                    </a:xfrm>
                    <a:prstGeom prst="rect">
                      <a:avLst/>
                    </a:prstGeom>
                  </p:spPr>
                </p:pic>
              </mc:Fallback>
            </mc:AlternateContent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02A17C68-A839-1995-34F3-C2044E324364}"/>
                    </a:ext>
                  </a:extLst>
                </p:cNvPr>
                <p:cNvGrpSpPr/>
                <p:nvPr/>
              </p:nvGrpSpPr>
              <p:grpSpPr>
                <a:xfrm>
                  <a:off x="1180458" y="4618012"/>
                  <a:ext cx="763920" cy="1016280"/>
                  <a:chOff x="1180458" y="4618012"/>
                  <a:chExt cx="763920" cy="10162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1">
                    <p14:nvContentPartPr>
                      <p14:cNvPr id="139" name="잉크 138">
                        <a:extLst>
                          <a:ext uri="{FF2B5EF4-FFF2-40B4-BE49-F238E27FC236}">
                            <a16:creationId xmlns:a16="http://schemas.microsoft.com/office/drawing/2014/main" id="{20A9FCB6-D06F-AF8A-2A0B-ED4018D3AF0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03378" y="4780372"/>
                      <a:ext cx="279720" cy="708840"/>
                    </p14:xfrm>
                  </p:contentPart>
                </mc:Choice>
                <mc:Fallback xmlns="">
                  <p:pic>
                    <p:nvPicPr>
                      <p:cNvPr id="139" name="잉크 138">
                        <a:extLst>
                          <a:ext uri="{FF2B5EF4-FFF2-40B4-BE49-F238E27FC236}">
                            <a16:creationId xmlns:a16="http://schemas.microsoft.com/office/drawing/2014/main" id="{20A9FCB6-D06F-AF8A-2A0B-ED4018D3A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8687" y="4765690"/>
                        <a:ext cx="308515" cy="737616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2">
                    <p14:nvContentPartPr>
                      <p14:cNvPr id="140" name="잉크 139">
                        <a:extLst>
                          <a:ext uri="{FF2B5EF4-FFF2-40B4-BE49-F238E27FC236}">
                            <a16:creationId xmlns:a16="http://schemas.microsoft.com/office/drawing/2014/main" id="{5476B314-FD04-EEBA-AB3B-64AC60F4780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60898" y="5486332"/>
                      <a:ext cx="125640" cy="131040"/>
                    </p14:xfrm>
                  </p:contentPart>
                </mc:Choice>
                <mc:Fallback xmlns="">
                  <p:pic>
                    <p:nvPicPr>
                      <p:cNvPr id="140" name="잉크 139">
                        <a:extLst>
                          <a:ext uri="{FF2B5EF4-FFF2-40B4-BE49-F238E27FC236}">
                            <a16:creationId xmlns:a16="http://schemas.microsoft.com/office/drawing/2014/main" id="{5476B314-FD04-EEBA-AB3B-64AC60F47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46220" y="5471641"/>
                        <a:ext cx="154408" cy="159834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3">
                    <p14:nvContentPartPr>
                      <p14:cNvPr id="141" name="잉크 140">
                        <a:extLst>
                          <a:ext uri="{FF2B5EF4-FFF2-40B4-BE49-F238E27FC236}">
                            <a16:creationId xmlns:a16="http://schemas.microsoft.com/office/drawing/2014/main" id="{E09FB1CE-7733-877A-3894-5B49A78A0DB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41618" y="5532412"/>
                      <a:ext cx="48600" cy="101880"/>
                    </p14:xfrm>
                  </p:contentPart>
                </mc:Choice>
                <mc:Fallback xmlns="">
                  <p:pic>
                    <p:nvPicPr>
                      <p:cNvPr id="141" name="잉크 140">
                        <a:extLst>
                          <a:ext uri="{FF2B5EF4-FFF2-40B4-BE49-F238E27FC236}">
                            <a16:creationId xmlns:a16="http://schemas.microsoft.com/office/drawing/2014/main" id="{E09FB1CE-7733-877A-3894-5B49A78A0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26979" y="5517774"/>
                        <a:ext cx="77292" cy="13057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4">
                    <p14:nvContentPartPr>
                      <p14:cNvPr id="142" name="잉크 141">
                        <a:extLst>
                          <a:ext uri="{FF2B5EF4-FFF2-40B4-BE49-F238E27FC236}">
                            <a16:creationId xmlns:a16="http://schemas.microsoft.com/office/drawing/2014/main" id="{11EC5FF9-51BD-C8F4-2F33-B20794D9852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180458" y="4618012"/>
                      <a:ext cx="251280" cy="558720"/>
                    </p14:xfrm>
                  </p:contentPart>
                </mc:Choice>
                <mc:Fallback xmlns="">
                  <p:pic>
                    <p:nvPicPr>
                      <p:cNvPr id="142" name="잉크 141">
                        <a:extLst>
                          <a:ext uri="{FF2B5EF4-FFF2-40B4-BE49-F238E27FC236}">
                            <a16:creationId xmlns:a16="http://schemas.microsoft.com/office/drawing/2014/main" id="{11EC5FF9-51BD-C8F4-2F33-B20794D98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65780" y="4603324"/>
                        <a:ext cx="280048" cy="587508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5">
                    <p14:nvContentPartPr>
                      <p14:cNvPr id="143" name="잉크 142">
                        <a:extLst>
                          <a:ext uri="{FF2B5EF4-FFF2-40B4-BE49-F238E27FC236}">
                            <a16:creationId xmlns:a16="http://schemas.microsoft.com/office/drawing/2014/main" id="{51870381-9FBF-0032-D820-5CB88655887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260738" y="4988092"/>
                      <a:ext cx="186120" cy="138600"/>
                    </p14:xfrm>
                  </p:contentPart>
                </mc:Choice>
                <mc:Fallback xmlns="">
                  <p:pic>
                    <p:nvPicPr>
                      <p:cNvPr id="143" name="잉크 142">
                        <a:extLst>
                          <a:ext uri="{FF2B5EF4-FFF2-40B4-BE49-F238E27FC236}">
                            <a16:creationId xmlns:a16="http://schemas.microsoft.com/office/drawing/2014/main" id="{51870381-9FBF-0032-D820-5CB8865588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46060" y="4973410"/>
                        <a:ext cx="214889" cy="167377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6">
                    <p14:nvContentPartPr>
                      <p14:cNvPr id="144" name="잉크 143">
                        <a:extLst>
                          <a:ext uri="{FF2B5EF4-FFF2-40B4-BE49-F238E27FC236}">
                            <a16:creationId xmlns:a16="http://schemas.microsoft.com/office/drawing/2014/main" id="{257AE705-F197-9A5E-39D3-E699618B824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415898" y="4768131"/>
                      <a:ext cx="216361" cy="276480"/>
                    </p14:xfrm>
                  </p:contentPart>
                </mc:Choice>
                <mc:Fallback xmlns="">
                  <p:pic>
                    <p:nvPicPr>
                      <p:cNvPr id="144" name="잉크 143">
                        <a:extLst>
                          <a:ext uri="{FF2B5EF4-FFF2-40B4-BE49-F238E27FC236}">
                            <a16:creationId xmlns:a16="http://schemas.microsoft.com/office/drawing/2014/main" id="{257AE705-F197-9A5E-39D3-E699618B8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1787" y="4754043"/>
                        <a:ext cx="245170" cy="305243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7">
                    <p14:nvContentPartPr>
                      <p14:cNvPr id="145" name="잉크 144">
                        <a:extLst>
                          <a:ext uri="{FF2B5EF4-FFF2-40B4-BE49-F238E27FC236}">
                            <a16:creationId xmlns:a16="http://schemas.microsoft.com/office/drawing/2014/main" id="{FFA2DE66-BC6E-7804-2E06-B5D16E2DE9BE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70498" y="4814932"/>
                      <a:ext cx="173880" cy="462240"/>
                    </p14:xfrm>
                  </p:contentPart>
                </mc:Choice>
                <mc:Fallback xmlns="">
                  <p:pic>
                    <p:nvPicPr>
                      <p:cNvPr id="145" name="잉크 144">
                        <a:extLst>
                          <a:ext uri="{FF2B5EF4-FFF2-40B4-BE49-F238E27FC236}">
                            <a16:creationId xmlns:a16="http://schemas.microsoft.com/office/drawing/2014/main" id="{FFA2DE66-BC6E-7804-2E06-B5D16E2DE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6400" y="4800248"/>
                        <a:ext cx="202664" cy="4910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8">
                    <p14:nvContentPartPr>
                      <p14:cNvPr id="146" name="잉크 145">
                        <a:extLst>
                          <a:ext uri="{FF2B5EF4-FFF2-40B4-BE49-F238E27FC236}">
                            <a16:creationId xmlns:a16="http://schemas.microsoft.com/office/drawing/2014/main" id="{EA11E137-7166-1F2D-99F2-5C573D680DB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17058" y="4768492"/>
                      <a:ext cx="278280" cy="650160"/>
                    </p14:xfrm>
                  </p:contentPart>
                </mc:Choice>
                <mc:Fallback xmlns="">
                  <p:pic>
                    <p:nvPicPr>
                      <p:cNvPr id="146" name="잉크 145">
                        <a:extLst>
                          <a:ext uri="{FF2B5EF4-FFF2-40B4-BE49-F238E27FC236}">
                            <a16:creationId xmlns:a16="http://schemas.microsoft.com/office/drawing/2014/main" id="{EA11E137-7166-1F2D-99F2-5C573D680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02381" y="4753809"/>
                        <a:ext cx="307047" cy="678939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</p:grpSp>
        </p:grp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83D9E7B7-1A55-55D8-186A-81C17178E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1744" y="3889385"/>
              <a:ext cx="830018" cy="5582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화살표: 오른쪽 147">
              <a:extLst>
                <a:ext uri="{FF2B5EF4-FFF2-40B4-BE49-F238E27FC236}">
                  <a16:creationId xmlns:a16="http://schemas.microsoft.com/office/drawing/2014/main" id="{71339652-76F3-B17C-568C-5C94D03B06A5}"/>
                </a:ext>
              </a:extLst>
            </p:cNvPr>
            <p:cNvSpPr/>
            <p:nvPr/>
          </p:nvSpPr>
          <p:spPr>
            <a:xfrm>
              <a:off x="8095796" y="4031382"/>
              <a:ext cx="460748" cy="38687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232B870-E309-3B13-25F3-2592679B5EC7}"/>
                </a:ext>
              </a:extLst>
            </p:cNvPr>
            <p:cNvSpPr txBox="1"/>
            <p:nvPr/>
          </p:nvSpPr>
          <p:spPr>
            <a:xfrm>
              <a:off x="9344411" y="4199913"/>
              <a:ext cx="1047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순간이동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13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A76CE-02CD-AA0E-59FB-877B04187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83F02-C210-6921-64F0-F0AC654F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패턴 </a:t>
            </a:r>
            <a:r>
              <a:rPr lang="en-US" altLang="ko-KR" dirty="0"/>
              <a:t>&lt;</a:t>
            </a:r>
            <a:r>
              <a:rPr lang="ko-KR" altLang="en-US" dirty="0"/>
              <a:t>찌르기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02004-6D86-BD5D-291B-16EF32DE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찌르기 </a:t>
            </a:r>
            <a:r>
              <a:rPr lang="en-US" altLang="ko-KR" sz="2000" dirty="0"/>
              <a:t>(</a:t>
            </a:r>
            <a:r>
              <a:rPr lang="ko-KR" altLang="en-US" sz="2000" dirty="0"/>
              <a:t>근거리 공격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en-US" altLang="ko-KR" dirty="0" err="1"/>
              <a:t>aF</a:t>
            </a:r>
            <a:r>
              <a:rPr lang="ko-KR" altLang="en-US" dirty="0"/>
              <a:t>와 거의 동일함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75760-2F57-7534-C095-A53A5693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8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5BA21-4C03-94DE-B325-7E02A9E9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패턴 </a:t>
            </a:r>
            <a:r>
              <a:rPr lang="en-US" altLang="ko-KR" dirty="0"/>
              <a:t>&lt;</a:t>
            </a:r>
            <a:r>
              <a:rPr lang="ko-KR" altLang="en-US" dirty="0"/>
              <a:t>검기 날리기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61A68-7AA1-5587-00A1-1B0F1FC4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검기 날리기 </a:t>
            </a:r>
            <a:r>
              <a:rPr lang="en-US" altLang="ko-KR" sz="2000" dirty="0"/>
              <a:t>(</a:t>
            </a:r>
            <a:r>
              <a:rPr lang="ko-KR" altLang="en-US" sz="2000" dirty="0"/>
              <a:t>원거리 공격</a:t>
            </a:r>
            <a:r>
              <a:rPr lang="en-US" altLang="ko-KR" sz="2000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공격 한 번에 투사체</a:t>
            </a:r>
            <a:r>
              <a:rPr lang="en-US" altLang="ko-KR" dirty="0"/>
              <a:t>(</a:t>
            </a:r>
            <a:r>
              <a:rPr lang="ko-KR" altLang="en-US" dirty="0"/>
              <a:t>검기</a:t>
            </a:r>
            <a:r>
              <a:rPr lang="en-US" altLang="ko-KR" dirty="0"/>
              <a:t>) 1</a:t>
            </a:r>
            <a:r>
              <a:rPr lang="ko-KR" altLang="en-US" dirty="0"/>
              <a:t>개가 발사됨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발사되는 투사체는 </a:t>
            </a:r>
            <a:r>
              <a:rPr lang="ko-KR" altLang="en-US" b="1" dirty="0"/>
              <a:t>두 가지 타입 중 랜덤으로 하나가 발사됨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투사체가 발사되기 전 사전 동작에서 이펙트의 색깔을 통해 어떤 검기가 나올지 알 수 있게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투사체 타입</a:t>
            </a:r>
            <a:br>
              <a:rPr lang="en-US" altLang="ko-KR" dirty="0"/>
            </a:br>
            <a:r>
              <a:rPr lang="en-US" altLang="ko-KR" dirty="0"/>
              <a:t>	- </a:t>
            </a:r>
            <a:r>
              <a:rPr lang="ko-KR" altLang="en-US" b="1" dirty="0">
                <a:solidFill>
                  <a:schemeClr val="accent2"/>
                </a:solidFill>
              </a:rPr>
              <a:t>가로 타입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		    </a:t>
            </a:r>
            <a:r>
              <a:rPr lang="ko-KR" altLang="en-US" dirty="0"/>
              <a:t>지면으로부터 떠있기 때문에 점프로 피할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    </a:t>
            </a:r>
            <a:r>
              <a:rPr lang="ko-KR" altLang="en-US" b="1" dirty="0"/>
              <a:t>숙이기 키를 이용해 피해야 한다</a:t>
            </a:r>
            <a:r>
              <a:rPr lang="en-US" altLang="ko-KR" b="1" dirty="0"/>
              <a:t>.</a:t>
            </a:r>
            <a:br>
              <a:rPr lang="en-US" altLang="ko-KR" dirty="0"/>
            </a:br>
            <a:r>
              <a:rPr lang="en-US" altLang="ko-KR" dirty="0"/>
              <a:t>	- </a:t>
            </a:r>
            <a:r>
              <a:rPr lang="ko-KR" altLang="en-US" b="1" dirty="0">
                <a:solidFill>
                  <a:schemeClr val="accent1"/>
                </a:solidFill>
              </a:rPr>
              <a:t>세로 타입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		    </a:t>
            </a:r>
            <a:r>
              <a:rPr lang="ko-KR" altLang="en-US" dirty="0"/>
              <a:t>투사체의 사이즈가 플레이어의 점프 최고 높이보다 조금 더 작다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    </a:t>
            </a:r>
            <a:r>
              <a:rPr lang="ko-KR" altLang="en-US" b="1" dirty="0"/>
              <a:t>타이밍을 맞춰 점프로 피한다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10361-E6B7-706A-8242-A8D9559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BA1A900-17B8-69A9-009E-9598E1658042}"/>
              </a:ext>
            </a:extLst>
          </p:cNvPr>
          <p:cNvGrpSpPr/>
          <p:nvPr/>
        </p:nvGrpSpPr>
        <p:grpSpPr>
          <a:xfrm>
            <a:off x="6096000" y="4621450"/>
            <a:ext cx="2429844" cy="1853170"/>
            <a:chOff x="909324" y="4825450"/>
            <a:chExt cx="2429844" cy="185317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BE0D29-5305-696B-B50C-0AFB3E0AB321}"/>
                </a:ext>
              </a:extLst>
            </p:cNvPr>
            <p:cNvGrpSpPr/>
            <p:nvPr/>
          </p:nvGrpSpPr>
          <p:grpSpPr>
            <a:xfrm>
              <a:off x="1024231" y="5126057"/>
              <a:ext cx="2314937" cy="1552563"/>
              <a:chOff x="4500743" y="5200428"/>
              <a:chExt cx="2314937" cy="1552563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0184AF0-AEED-16D5-547B-4608D837CF3C}"/>
                  </a:ext>
                </a:extLst>
              </p:cNvPr>
              <p:cNvSpPr/>
              <p:nvPr/>
            </p:nvSpPr>
            <p:spPr>
              <a:xfrm>
                <a:off x="4500743" y="5200428"/>
                <a:ext cx="2314937" cy="155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5370736-5F34-71CB-953F-8665A20F95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0743" y="6625987"/>
                <a:ext cx="23149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그림 16" descr="스케치, 도표, 화이트, 폰트이(가) 표시된 사진&#10;&#10;자동 생성된 설명">
                <a:extLst>
                  <a:ext uri="{FF2B5EF4-FFF2-40B4-BE49-F238E27FC236}">
                    <a16:creationId xmlns:a16="http://schemas.microsoft.com/office/drawing/2014/main" id="{04F96B45-9EF8-E87C-22CB-9A22ED54B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58" b="75263" l="21045" r="26418">
                            <a14:foregroundMark x1="23134" y1="45263" x2="21791" y2="51053"/>
                            <a14:foregroundMark x1="23433" y1="43684" x2="22836" y2="52632"/>
                            <a14:foregroundMark x1="24925" y1="45263" x2="24478" y2="45263"/>
                            <a14:foregroundMark x1="24478" y1="45263" x2="21642" y2="49474"/>
                            <a14:foregroundMark x1="23582" y1="46316" x2="21791" y2="50000"/>
                            <a14:foregroundMark x1="22537" y1="44737" x2="24776" y2="44211"/>
                            <a14:foregroundMark x1="22239" y1="44211" x2="25224" y2="44211"/>
                            <a14:foregroundMark x1="25224" y1="44211" x2="21493" y2="44211"/>
                            <a14:foregroundMark x1="23731" y1="66842" x2="22388" y2="75263"/>
                            <a14:foregroundMark x1="23731" y1="65263" x2="25522" y2="75263"/>
                            <a14:foregroundMark x1="25075" y1="75263" x2="24328" y2="67368"/>
                            <a14:foregroundMark x1="23881" y1="67368" x2="23134" y2="64737"/>
                            <a14:foregroundMark x1="24328" y1="65789" x2="23881" y2="54211"/>
                            <a14:foregroundMark x1="23433" y1="63158" x2="23433" y2="55263"/>
                            <a14:foregroundMark x1="22687" y1="57368" x2="21343" y2="56842"/>
                            <a14:foregroundMark x1="21045" y1="53684" x2="21642" y2="60000"/>
                            <a14:foregroundMark x1="22687" y1="43684" x2="25075" y2="43684"/>
                            <a14:foregroundMark x1="24478" y1="43684" x2="25821" y2="51579"/>
                            <a14:foregroundMark x1="25672" y1="46316" x2="25373" y2="53684"/>
                            <a14:foregroundMark x1="25522" y1="46316" x2="25821" y2="58421"/>
                            <a14:foregroundMark x1="26269" y1="52632" x2="26418" y2="57895"/>
                            <a14:foregroundMark x1="26567" y1="54737" x2="26269" y2="61053"/>
                            <a14:foregroundMark x1="25970" y1="61053" x2="25821" y2="68421"/>
                            <a14:foregroundMark x1="26269" y1="61579" x2="26269" y2="67895"/>
                            <a14:foregroundMark x1="25522" y1="73684" x2="25373" y2="752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92" t="41528" r="72927" b="22022"/>
              <a:stretch/>
            </p:blipFill>
            <p:spPr>
              <a:xfrm>
                <a:off x="4632165" y="5976710"/>
                <a:ext cx="420064" cy="659757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7C29D20-E5F8-768A-AD3A-49A545073977}"/>
                  </a:ext>
                </a:extLst>
              </p:cNvPr>
              <p:cNvGrpSpPr/>
              <p:nvPr/>
            </p:nvGrpSpPr>
            <p:grpSpPr>
              <a:xfrm>
                <a:off x="5941932" y="5641544"/>
                <a:ext cx="559811" cy="569163"/>
                <a:chOff x="6003292" y="5572987"/>
                <a:chExt cx="559811" cy="569163"/>
              </a:xfrm>
            </p:grpSpPr>
            <p:sp>
              <p:nvSpPr>
                <p:cNvPr id="15" name="달 14">
                  <a:extLst>
                    <a:ext uri="{FF2B5EF4-FFF2-40B4-BE49-F238E27FC236}">
                      <a16:creationId xmlns:a16="http://schemas.microsoft.com/office/drawing/2014/main" id="{FFABE438-9DD8-C519-4238-D80DF5AACBC1}"/>
                    </a:ext>
                  </a:extLst>
                </p:cNvPr>
                <p:cNvSpPr/>
                <p:nvPr/>
              </p:nvSpPr>
              <p:spPr>
                <a:xfrm rot="20515875">
                  <a:off x="6003292" y="5830162"/>
                  <a:ext cx="388362" cy="311988"/>
                </a:xfrm>
                <a:custGeom>
                  <a:avLst/>
                  <a:gdLst>
                    <a:gd name="connsiteX0" fmla="*/ 243210 w 243210"/>
                    <a:gd name="connsiteY0" fmla="*/ 803155 h 803155"/>
                    <a:gd name="connsiteX1" fmla="*/ 0 w 243210"/>
                    <a:gd name="connsiteY1" fmla="*/ 401577 h 803155"/>
                    <a:gd name="connsiteX2" fmla="*/ 243210 w 243210"/>
                    <a:gd name="connsiteY2" fmla="*/ -1 h 803155"/>
                    <a:gd name="connsiteX3" fmla="*/ 138401 w 243210"/>
                    <a:gd name="connsiteY3" fmla="*/ 401577 h 803155"/>
                    <a:gd name="connsiteX4" fmla="*/ 243210 w 243210"/>
                    <a:gd name="connsiteY4" fmla="*/ 803155 h 803155"/>
                    <a:gd name="connsiteX0" fmla="*/ 245970 w 387973"/>
                    <a:gd name="connsiteY0" fmla="*/ 766281 h 766281"/>
                    <a:gd name="connsiteX1" fmla="*/ 2760 w 387973"/>
                    <a:gd name="connsiteY1" fmla="*/ 364703 h 766281"/>
                    <a:gd name="connsiteX2" fmla="*/ 387973 w 387973"/>
                    <a:gd name="connsiteY2" fmla="*/ 0 h 766281"/>
                    <a:gd name="connsiteX3" fmla="*/ 141161 w 387973"/>
                    <a:gd name="connsiteY3" fmla="*/ 364703 h 766281"/>
                    <a:gd name="connsiteX4" fmla="*/ 245970 w 387973"/>
                    <a:gd name="connsiteY4" fmla="*/ 766281 h 766281"/>
                    <a:gd name="connsiteX0" fmla="*/ 246359 w 388362"/>
                    <a:gd name="connsiteY0" fmla="*/ 766281 h 766281"/>
                    <a:gd name="connsiteX1" fmla="*/ 2753 w 388362"/>
                    <a:gd name="connsiteY1" fmla="*/ 259821 h 766281"/>
                    <a:gd name="connsiteX2" fmla="*/ 388362 w 388362"/>
                    <a:gd name="connsiteY2" fmla="*/ 0 h 766281"/>
                    <a:gd name="connsiteX3" fmla="*/ 141550 w 388362"/>
                    <a:gd name="connsiteY3" fmla="*/ 364703 h 766281"/>
                    <a:gd name="connsiteX4" fmla="*/ 246359 w 388362"/>
                    <a:gd name="connsiteY4" fmla="*/ 766281 h 766281"/>
                    <a:gd name="connsiteX0" fmla="*/ 246359 w 388362"/>
                    <a:gd name="connsiteY0" fmla="*/ 766281 h 766281"/>
                    <a:gd name="connsiteX1" fmla="*/ 2753 w 388362"/>
                    <a:gd name="connsiteY1" fmla="*/ 259821 h 766281"/>
                    <a:gd name="connsiteX2" fmla="*/ 388362 w 388362"/>
                    <a:gd name="connsiteY2" fmla="*/ 0 h 766281"/>
                    <a:gd name="connsiteX3" fmla="*/ 125248 w 388362"/>
                    <a:gd name="connsiteY3" fmla="*/ 285399 h 766281"/>
                    <a:gd name="connsiteX4" fmla="*/ 246359 w 388362"/>
                    <a:gd name="connsiteY4" fmla="*/ 766281 h 7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8362" h="766281">
                      <a:moveTo>
                        <a:pt x="246359" y="766281"/>
                      </a:moveTo>
                      <a:cubicBezTo>
                        <a:pt x="112038" y="766281"/>
                        <a:pt x="-20914" y="387534"/>
                        <a:pt x="2753" y="259821"/>
                      </a:cubicBezTo>
                      <a:cubicBezTo>
                        <a:pt x="26420" y="132108"/>
                        <a:pt x="254041" y="0"/>
                        <a:pt x="388362" y="0"/>
                      </a:cubicBezTo>
                      <a:cubicBezTo>
                        <a:pt x="321463" y="104361"/>
                        <a:pt x="148915" y="157686"/>
                        <a:pt x="125248" y="285399"/>
                      </a:cubicBezTo>
                      <a:cubicBezTo>
                        <a:pt x="101581" y="413112"/>
                        <a:pt x="179460" y="661919"/>
                        <a:pt x="246359" y="7662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달 14">
                  <a:extLst>
                    <a:ext uri="{FF2B5EF4-FFF2-40B4-BE49-F238E27FC236}">
                      <a16:creationId xmlns:a16="http://schemas.microsoft.com/office/drawing/2014/main" id="{7FD9FA57-6289-4B93-EDC5-D9C15C1D0601}"/>
                    </a:ext>
                  </a:extLst>
                </p:cNvPr>
                <p:cNvSpPr/>
                <p:nvPr/>
              </p:nvSpPr>
              <p:spPr>
                <a:xfrm rot="20515875">
                  <a:off x="6069967" y="5687287"/>
                  <a:ext cx="388362" cy="311988"/>
                </a:xfrm>
                <a:custGeom>
                  <a:avLst/>
                  <a:gdLst>
                    <a:gd name="connsiteX0" fmla="*/ 243210 w 243210"/>
                    <a:gd name="connsiteY0" fmla="*/ 803155 h 803155"/>
                    <a:gd name="connsiteX1" fmla="*/ 0 w 243210"/>
                    <a:gd name="connsiteY1" fmla="*/ 401577 h 803155"/>
                    <a:gd name="connsiteX2" fmla="*/ 243210 w 243210"/>
                    <a:gd name="connsiteY2" fmla="*/ -1 h 803155"/>
                    <a:gd name="connsiteX3" fmla="*/ 138401 w 243210"/>
                    <a:gd name="connsiteY3" fmla="*/ 401577 h 803155"/>
                    <a:gd name="connsiteX4" fmla="*/ 243210 w 243210"/>
                    <a:gd name="connsiteY4" fmla="*/ 803155 h 803155"/>
                    <a:gd name="connsiteX0" fmla="*/ 245970 w 387973"/>
                    <a:gd name="connsiteY0" fmla="*/ 766281 h 766281"/>
                    <a:gd name="connsiteX1" fmla="*/ 2760 w 387973"/>
                    <a:gd name="connsiteY1" fmla="*/ 364703 h 766281"/>
                    <a:gd name="connsiteX2" fmla="*/ 387973 w 387973"/>
                    <a:gd name="connsiteY2" fmla="*/ 0 h 766281"/>
                    <a:gd name="connsiteX3" fmla="*/ 141161 w 387973"/>
                    <a:gd name="connsiteY3" fmla="*/ 364703 h 766281"/>
                    <a:gd name="connsiteX4" fmla="*/ 245970 w 387973"/>
                    <a:gd name="connsiteY4" fmla="*/ 766281 h 766281"/>
                    <a:gd name="connsiteX0" fmla="*/ 246359 w 388362"/>
                    <a:gd name="connsiteY0" fmla="*/ 766281 h 766281"/>
                    <a:gd name="connsiteX1" fmla="*/ 2753 w 388362"/>
                    <a:gd name="connsiteY1" fmla="*/ 259821 h 766281"/>
                    <a:gd name="connsiteX2" fmla="*/ 388362 w 388362"/>
                    <a:gd name="connsiteY2" fmla="*/ 0 h 766281"/>
                    <a:gd name="connsiteX3" fmla="*/ 141550 w 388362"/>
                    <a:gd name="connsiteY3" fmla="*/ 364703 h 766281"/>
                    <a:gd name="connsiteX4" fmla="*/ 246359 w 388362"/>
                    <a:gd name="connsiteY4" fmla="*/ 766281 h 766281"/>
                    <a:gd name="connsiteX0" fmla="*/ 246359 w 388362"/>
                    <a:gd name="connsiteY0" fmla="*/ 766281 h 766281"/>
                    <a:gd name="connsiteX1" fmla="*/ 2753 w 388362"/>
                    <a:gd name="connsiteY1" fmla="*/ 259821 h 766281"/>
                    <a:gd name="connsiteX2" fmla="*/ 388362 w 388362"/>
                    <a:gd name="connsiteY2" fmla="*/ 0 h 766281"/>
                    <a:gd name="connsiteX3" fmla="*/ 125248 w 388362"/>
                    <a:gd name="connsiteY3" fmla="*/ 285399 h 766281"/>
                    <a:gd name="connsiteX4" fmla="*/ 246359 w 388362"/>
                    <a:gd name="connsiteY4" fmla="*/ 766281 h 7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8362" h="766281">
                      <a:moveTo>
                        <a:pt x="246359" y="766281"/>
                      </a:moveTo>
                      <a:cubicBezTo>
                        <a:pt x="112038" y="766281"/>
                        <a:pt x="-20914" y="387534"/>
                        <a:pt x="2753" y="259821"/>
                      </a:cubicBezTo>
                      <a:cubicBezTo>
                        <a:pt x="26420" y="132108"/>
                        <a:pt x="254041" y="0"/>
                        <a:pt x="388362" y="0"/>
                      </a:cubicBezTo>
                      <a:cubicBezTo>
                        <a:pt x="321463" y="104361"/>
                        <a:pt x="148915" y="157686"/>
                        <a:pt x="125248" y="285399"/>
                      </a:cubicBezTo>
                      <a:cubicBezTo>
                        <a:pt x="101581" y="413112"/>
                        <a:pt x="179460" y="661919"/>
                        <a:pt x="246359" y="7662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달 14">
                  <a:extLst>
                    <a:ext uri="{FF2B5EF4-FFF2-40B4-BE49-F238E27FC236}">
                      <a16:creationId xmlns:a16="http://schemas.microsoft.com/office/drawing/2014/main" id="{7DC6DB8D-B9DC-D8E4-7FEA-C3CA5E46E3D3}"/>
                    </a:ext>
                  </a:extLst>
                </p:cNvPr>
                <p:cNvSpPr/>
                <p:nvPr/>
              </p:nvSpPr>
              <p:spPr>
                <a:xfrm rot="20515875">
                  <a:off x="6174741" y="5572987"/>
                  <a:ext cx="388362" cy="311988"/>
                </a:xfrm>
                <a:custGeom>
                  <a:avLst/>
                  <a:gdLst>
                    <a:gd name="connsiteX0" fmla="*/ 243210 w 243210"/>
                    <a:gd name="connsiteY0" fmla="*/ 803155 h 803155"/>
                    <a:gd name="connsiteX1" fmla="*/ 0 w 243210"/>
                    <a:gd name="connsiteY1" fmla="*/ 401577 h 803155"/>
                    <a:gd name="connsiteX2" fmla="*/ 243210 w 243210"/>
                    <a:gd name="connsiteY2" fmla="*/ -1 h 803155"/>
                    <a:gd name="connsiteX3" fmla="*/ 138401 w 243210"/>
                    <a:gd name="connsiteY3" fmla="*/ 401577 h 803155"/>
                    <a:gd name="connsiteX4" fmla="*/ 243210 w 243210"/>
                    <a:gd name="connsiteY4" fmla="*/ 803155 h 803155"/>
                    <a:gd name="connsiteX0" fmla="*/ 245970 w 387973"/>
                    <a:gd name="connsiteY0" fmla="*/ 766281 h 766281"/>
                    <a:gd name="connsiteX1" fmla="*/ 2760 w 387973"/>
                    <a:gd name="connsiteY1" fmla="*/ 364703 h 766281"/>
                    <a:gd name="connsiteX2" fmla="*/ 387973 w 387973"/>
                    <a:gd name="connsiteY2" fmla="*/ 0 h 766281"/>
                    <a:gd name="connsiteX3" fmla="*/ 141161 w 387973"/>
                    <a:gd name="connsiteY3" fmla="*/ 364703 h 766281"/>
                    <a:gd name="connsiteX4" fmla="*/ 245970 w 387973"/>
                    <a:gd name="connsiteY4" fmla="*/ 766281 h 766281"/>
                    <a:gd name="connsiteX0" fmla="*/ 246359 w 388362"/>
                    <a:gd name="connsiteY0" fmla="*/ 766281 h 766281"/>
                    <a:gd name="connsiteX1" fmla="*/ 2753 w 388362"/>
                    <a:gd name="connsiteY1" fmla="*/ 259821 h 766281"/>
                    <a:gd name="connsiteX2" fmla="*/ 388362 w 388362"/>
                    <a:gd name="connsiteY2" fmla="*/ 0 h 766281"/>
                    <a:gd name="connsiteX3" fmla="*/ 141550 w 388362"/>
                    <a:gd name="connsiteY3" fmla="*/ 364703 h 766281"/>
                    <a:gd name="connsiteX4" fmla="*/ 246359 w 388362"/>
                    <a:gd name="connsiteY4" fmla="*/ 766281 h 766281"/>
                    <a:gd name="connsiteX0" fmla="*/ 246359 w 388362"/>
                    <a:gd name="connsiteY0" fmla="*/ 766281 h 766281"/>
                    <a:gd name="connsiteX1" fmla="*/ 2753 w 388362"/>
                    <a:gd name="connsiteY1" fmla="*/ 259821 h 766281"/>
                    <a:gd name="connsiteX2" fmla="*/ 388362 w 388362"/>
                    <a:gd name="connsiteY2" fmla="*/ 0 h 766281"/>
                    <a:gd name="connsiteX3" fmla="*/ 125248 w 388362"/>
                    <a:gd name="connsiteY3" fmla="*/ 285399 h 766281"/>
                    <a:gd name="connsiteX4" fmla="*/ 246359 w 388362"/>
                    <a:gd name="connsiteY4" fmla="*/ 766281 h 76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8362" h="766281">
                      <a:moveTo>
                        <a:pt x="246359" y="766281"/>
                      </a:moveTo>
                      <a:cubicBezTo>
                        <a:pt x="112038" y="766281"/>
                        <a:pt x="-20914" y="387534"/>
                        <a:pt x="2753" y="259821"/>
                      </a:cubicBezTo>
                      <a:cubicBezTo>
                        <a:pt x="26420" y="132108"/>
                        <a:pt x="254041" y="0"/>
                        <a:pt x="388362" y="0"/>
                      </a:cubicBezTo>
                      <a:cubicBezTo>
                        <a:pt x="321463" y="104361"/>
                        <a:pt x="148915" y="157686"/>
                        <a:pt x="125248" y="285399"/>
                      </a:cubicBezTo>
                      <a:cubicBezTo>
                        <a:pt x="101581" y="413112"/>
                        <a:pt x="179460" y="661919"/>
                        <a:pt x="246359" y="7662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CEF30-CD55-8BB3-3112-D6501116FC2A}"/>
                </a:ext>
              </a:extLst>
            </p:cNvPr>
            <p:cNvSpPr txBox="1"/>
            <p:nvPr/>
          </p:nvSpPr>
          <p:spPr>
            <a:xfrm>
              <a:off x="909324" y="4825450"/>
              <a:ext cx="1750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2"/>
                  </a:solidFill>
                </a:rPr>
                <a:t>가로 타입</a:t>
              </a:r>
              <a:r>
                <a:rPr lang="en-US" altLang="ko-KR" sz="1600" dirty="0">
                  <a:solidFill>
                    <a:schemeClr val="accent2"/>
                  </a:solidFill>
                </a:rPr>
                <a:t> </a:t>
              </a:r>
              <a:r>
                <a:rPr lang="ko-KR" altLang="en-US" sz="1600" dirty="0">
                  <a:solidFill>
                    <a:schemeClr val="accent2"/>
                  </a:solidFill>
                </a:rPr>
                <a:t>투사체</a:t>
              </a:r>
              <a:r>
                <a:rPr lang="en-US" altLang="ko-KR" sz="1600" dirty="0">
                  <a:solidFill>
                    <a:schemeClr val="accent2"/>
                  </a:solidFill>
                </a:rPr>
                <a:t>:</a:t>
              </a:r>
              <a:endParaRPr lang="ko-KR" alt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9E00DB4-DEFE-1424-10F1-61D65237237B}"/>
              </a:ext>
            </a:extLst>
          </p:cNvPr>
          <p:cNvGrpSpPr/>
          <p:nvPr/>
        </p:nvGrpSpPr>
        <p:grpSpPr>
          <a:xfrm>
            <a:off x="9003419" y="4621450"/>
            <a:ext cx="2431074" cy="1853170"/>
            <a:chOff x="5979863" y="4825450"/>
            <a:chExt cx="2431074" cy="185317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D55DEC0-6B9C-DF9F-05CB-466AB5911DAD}"/>
                </a:ext>
              </a:extLst>
            </p:cNvPr>
            <p:cNvGrpSpPr/>
            <p:nvPr/>
          </p:nvGrpSpPr>
          <p:grpSpPr>
            <a:xfrm>
              <a:off x="6096000" y="5126057"/>
              <a:ext cx="2314937" cy="1552563"/>
              <a:chOff x="1043168" y="5219700"/>
              <a:chExt cx="2314937" cy="1552563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2EAAC3D-E36C-9C58-0F18-11DBA60C1531}"/>
                  </a:ext>
                </a:extLst>
              </p:cNvPr>
              <p:cNvSpPr/>
              <p:nvPr/>
            </p:nvSpPr>
            <p:spPr>
              <a:xfrm>
                <a:off x="1043168" y="5219700"/>
                <a:ext cx="2314937" cy="15525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달 4">
                <a:extLst>
                  <a:ext uri="{FF2B5EF4-FFF2-40B4-BE49-F238E27FC236}">
                    <a16:creationId xmlns:a16="http://schemas.microsoft.com/office/drawing/2014/main" id="{F302D500-3CB8-FF48-19B2-BDEA70994B1E}"/>
                  </a:ext>
                </a:extLst>
              </p:cNvPr>
              <p:cNvSpPr/>
              <p:nvPr/>
            </p:nvSpPr>
            <p:spPr>
              <a:xfrm>
                <a:off x="2677308" y="5843281"/>
                <a:ext cx="370390" cy="734853"/>
              </a:xfrm>
              <a:prstGeom prst="mo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286C0FD-57D0-1DC5-1D61-906E49CD7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68" y="6635432"/>
                <a:ext cx="23149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그림 12" descr="스케치, 도표, 화이트, 폰트이(가) 표시된 사진&#10;&#10;자동 생성된 설명">
                <a:extLst>
                  <a:ext uri="{FF2B5EF4-FFF2-40B4-BE49-F238E27FC236}">
                    <a16:creationId xmlns:a16="http://schemas.microsoft.com/office/drawing/2014/main" id="{67ED127A-0826-FF1E-F876-9B1322B70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58" b="75263" l="21045" r="26418">
                            <a14:foregroundMark x1="23134" y1="45263" x2="21791" y2="51053"/>
                            <a14:foregroundMark x1="23433" y1="43684" x2="22836" y2="52632"/>
                            <a14:foregroundMark x1="24925" y1="45263" x2="24478" y2="45263"/>
                            <a14:foregroundMark x1="24478" y1="45263" x2="21642" y2="49474"/>
                            <a14:foregroundMark x1="23582" y1="46316" x2="21791" y2="50000"/>
                            <a14:foregroundMark x1="22537" y1="44737" x2="24776" y2="44211"/>
                            <a14:foregroundMark x1="22239" y1="44211" x2="25224" y2="44211"/>
                            <a14:foregroundMark x1="25224" y1="44211" x2="21493" y2="44211"/>
                            <a14:foregroundMark x1="23731" y1="66842" x2="22388" y2="75263"/>
                            <a14:foregroundMark x1="23731" y1="65263" x2="25522" y2="75263"/>
                            <a14:foregroundMark x1="25075" y1="75263" x2="24328" y2="67368"/>
                            <a14:foregroundMark x1="23881" y1="67368" x2="23134" y2="64737"/>
                            <a14:foregroundMark x1="24328" y1="65789" x2="23881" y2="54211"/>
                            <a14:foregroundMark x1="23433" y1="63158" x2="23433" y2="55263"/>
                            <a14:foregroundMark x1="22687" y1="57368" x2="21343" y2="56842"/>
                            <a14:foregroundMark x1="21045" y1="53684" x2="21642" y2="60000"/>
                            <a14:foregroundMark x1="22687" y1="43684" x2="25075" y2="43684"/>
                            <a14:foregroundMark x1="24478" y1="43684" x2="25821" y2="51579"/>
                            <a14:foregroundMark x1="25672" y1="46316" x2="25373" y2="53684"/>
                            <a14:foregroundMark x1="25522" y1="46316" x2="25821" y2="58421"/>
                            <a14:foregroundMark x1="26269" y1="52632" x2="26418" y2="57895"/>
                            <a14:foregroundMark x1="26567" y1="54737" x2="26269" y2="61053"/>
                            <a14:foregroundMark x1="25970" y1="61053" x2="25821" y2="68421"/>
                            <a14:foregroundMark x1="26269" y1="61579" x2="26269" y2="67895"/>
                            <a14:foregroundMark x1="25522" y1="73684" x2="25373" y2="7526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92" t="41528" r="72927" b="22022"/>
              <a:stretch/>
            </p:blipFill>
            <p:spPr>
              <a:xfrm>
                <a:off x="1174590" y="5986155"/>
                <a:ext cx="420064" cy="659757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14886D-F8CE-A2EB-09AA-FB8BDDA4F73D}"/>
                </a:ext>
              </a:extLst>
            </p:cNvPr>
            <p:cNvSpPr txBox="1"/>
            <p:nvPr/>
          </p:nvSpPr>
          <p:spPr>
            <a:xfrm>
              <a:off x="5979863" y="4825450"/>
              <a:ext cx="1750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/>
                  </a:solidFill>
                </a:rPr>
                <a:t>세로 타입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 </a:t>
              </a:r>
              <a:r>
                <a:rPr lang="ko-KR" altLang="en-US" sz="1600" dirty="0">
                  <a:solidFill>
                    <a:schemeClr val="accent1"/>
                  </a:solidFill>
                </a:rPr>
                <a:t>투사체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: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12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809</Words>
  <Application>Microsoft Office PowerPoint</Application>
  <PresentationFormat>와이드스크린</PresentationFormat>
  <Paragraphs>142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보스 몬스터 기획 </vt:lpstr>
      <vt:lpstr>기록</vt:lpstr>
      <vt:lpstr>최종 보스(finalBoss)</vt:lpstr>
      <vt:lpstr>보스 몬스터 컨셉 소개</vt:lpstr>
      <vt:lpstr>보스 몬스터 컨셉 소개</vt:lpstr>
      <vt:lpstr>보스 몬스터 패턴 &lt;힐 템 드랍&gt;</vt:lpstr>
      <vt:lpstr>보스 몬스터 패턴 &lt;순간이동&gt;</vt:lpstr>
      <vt:lpstr>보스 몬스터 패턴 &lt;찌르기&gt;</vt:lpstr>
      <vt:lpstr>보스 몬스터 패턴 &lt;검기 날리기&gt;</vt:lpstr>
      <vt:lpstr>보스 몬스터 패턴 &lt;몬스터 소환&gt;</vt:lpstr>
      <vt:lpstr>보스 몬스터 패턴 &lt;수정 소환(임시)&gt;</vt:lpstr>
      <vt:lpstr>보스 몬스터 패턴 &lt;마구 베기&gt;</vt:lpstr>
      <vt:lpstr>보스 몬스터 패턴 &lt;장판&gt;, &lt;투사체 낙하&gt;</vt:lpstr>
      <vt:lpstr>PowerPoint 프레젠테이션</vt:lpstr>
      <vt:lpstr>finalBoss Stat.csv 설명 (1/2)</vt:lpstr>
      <vt:lpstr>finalBoss Stat.csv 설명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이하나 윤</dc:creator>
  <cp:lastModifiedBy>이하나 윤</cp:lastModifiedBy>
  <cp:revision>2</cp:revision>
  <dcterms:created xsi:type="dcterms:W3CDTF">2024-12-16T17:01:22Z</dcterms:created>
  <dcterms:modified xsi:type="dcterms:W3CDTF">2025-03-11T16:13:09Z</dcterms:modified>
</cp:coreProperties>
</file>