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2A0AB-124C-4352-B931-3CE142882173}" v="4" dt="2023-12-17T22:07:42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95811-931C-F4E9-CB3D-55A41362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F4A50-5E82-95AA-3221-76A9BA1A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ED983-591D-16CE-89CF-686F82A0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FD00B-D404-1048-DCDA-65643C42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39CC3-D3CC-8710-2EEA-D5ECE891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1BA0-E573-0051-91DB-646006CE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3B86A-EBD2-5949-75A9-708279CB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A7E9D-6676-0156-5D7D-FD03C254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9EFBE-830E-055A-FE45-21CAFA03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2BD0-640D-F35D-6E6F-465DDC74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957F7C-9BDE-C1C6-E06F-DB58CA1DC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3CF3-65C8-8531-228E-58E4E9FE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E6769-7002-D128-8CDB-96C21EBC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5794C-3008-0030-F887-E06E551F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15A89-FFB6-D94A-F52E-DDCB71D6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BF81D-5048-8765-C98F-C5EA889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233D5-4A21-06C8-48AA-832FDEC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E8C8A-1A0B-E2F0-869B-0CCB5069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C62F4-08B1-F628-1F8F-76116CF9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A8E1C-9A19-4FC5-1066-D9F7BB49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1B8CC-38F8-BAF9-7BB7-9317DED8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23024-2CED-0C6D-4869-DD08F1DA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1ECCA-E7D9-B906-F2E1-8D0424D7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6B0EC-6CE5-B580-677F-E4E61BA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8327A-BB26-B643-562C-2AFEDD82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5EDE9-1FA4-36EB-8B34-005DCEBB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3B27B-D58C-7572-3D0D-B8FF020CF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69AC4-A2D4-C6C8-7007-19CBF169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E117B-FD47-B6DB-04AB-B74D150B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485AB-A919-00D5-36D4-BDFE3C7C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DD9F4-F280-8D75-E3BA-5EFBA85A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BF095-6307-A393-DFC0-2BFFE5F8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346A9-BF41-5F3B-64EA-5319E701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0AF01-DA13-2D2A-1BE4-26EC28D6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BA5FC-C08E-3167-407B-B588DA10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EFF67D-F939-EB7F-F02F-DC9A27FA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7E4EC-4C5E-AF88-962F-28D9B9D0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CA2BC-96ED-229D-D7E5-3B42D3C3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BC2D8-7870-B1FF-A61B-71CBEDF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10307-79E8-1EF6-AB21-D0C1857E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2C795E-3A2D-3C62-0F8E-4A578B59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1B1F0-947A-AE57-8237-19539894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1D14-DB71-7ADB-8B36-B3C4DDF3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58358-E23A-5A73-2876-7AE263F0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E21F3-FF0D-EDD0-688E-C016A3E6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22628-A9A4-6DC2-5D34-9170AFF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2E912-7C57-8A10-F10B-E4E663C1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313FC-6573-C54E-6BBF-B9FB08AB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E1F43-DAAB-1770-6E69-17853BDC3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033D9-A9E1-87C2-2ABA-29CC226F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FA756-336D-0DBB-B68A-F57C7F35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9B305-3F7B-2104-AA30-20B8A214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362F-EF1E-40F5-617D-D2D4E0E4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18057-5800-13B2-8AE8-AC3B2DAB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A8D59-ECB0-83AA-8642-9B3C1C01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F2E8F-7724-5616-4D81-21E46C1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C6F9F-684B-92C9-BB9F-5291A6C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5F088-B44F-EB88-BF7D-BD11E7C1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1C575A-3FF8-F82B-4927-BAADCF75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5250B-DB0A-064E-76BC-E0A91D8F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89303-0C4C-8FC3-A5A0-BA08342D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0897-4FF1-4541-8880-5734728F9D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F75CD-9650-FFF9-2559-E71D4093B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58DDF-3C22-3C87-7BF3-B1C085ED7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DD36D98-B330-B55A-987F-94366FBAA367}"/>
              </a:ext>
            </a:extLst>
          </p:cNvPr>
          <p:cNvSpPr/>
          <p:nvPr/>
        </p:nvSpPr>
        <p:spPr>
          <a:xfrm>
            <a:off x="-1" y="504172"/>
            <a:ext cx="12191999" cy="584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7A821-22A5-9A01-9BA2-E10689A8F785}"/>
              </a:ext>
            </a:extLst>
          </p:cNvPr>
          <p:cNvSpPr txBox="1"/>
          <p:nvPr/>
        </p:nvSpPr>
        <p:spPr>
          <a:xfrm>
            <a:off x="3224637" y="2483118"/>
            <a:ext cx="5742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프로젝트 발표</a:t>
            </a:r>
            <a:endParaRPr lang="en-US" altLang="ko-KR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AniPang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32B71-F65D-CB3C-EF2A-7EB7F5D781FF}"/>
              </a:ext>
            </a:extLst>
          </p:cNvPr>
          <p:cNvSpPr txBox="1"/>
          <p:nvPr/>
        </p:nvSpPr>
        <p:spPr>
          <a:xfrm>
            <a:off x="3872917" y="3918534"/>
            <a:ext cx="44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2022182024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윤이하나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2022184031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임수영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9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5034014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453702" y="252896"/>
            <a:ext cx="416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7C7F9-A384-BC94-CBE5-24F8C14B2EB1}"/>
              </a:ext>
            </a:extLst>
          </p:cNvPr>
          <p:cNvSpPr txBox="1"/>
          <p:nvPr/>
        </p:nvSpPr>
        <p:spPr>
          <a:xfrm>
            <a:off x="453702" y="1343465"/>
            <a:ext cx="11508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en-US" altLang="ko-KR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AniPang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]</a:t>
            </a: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- 7*7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블록 프레임에서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종류로 구성된 블록을 선택하고 위치를 바꿔서 같은 종류의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블록을 일렬로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 배열하여 블록들을 파괴하는 게임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621AC-4CFA-76A2-BFF3-16481E54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30" y="3374603"/>
            <a:ext cx="3638564" cy="3230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33AA68-3984-97EB-50EF-130F5C03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3" y="3374602"/>
            <a:ext cx="4470539" cy="32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5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5034014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453702" y="252896"/>
            <a:ext cx="416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7C7F9-A384-BC94-CBE5-24F8C14B2EB1}"/>
              </a:ext>
            </a:extLst>
          </p:cNvPr>
          <p:cNvSpPr txBox="1"/>
          <p:nvPr/>
        </p:nvSpPr>
        <p:spPr>
          <a:xfrm>
            <a:off x="453702" y="1343465"/>
            <a:ext cx="11508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실행 시 카메라가 계속 이동하고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시작키를 누르면 게임이 시작함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 및 종료 조건이 없기 때문에 플레이어가 종료할 때까지 진행됨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규칙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종류의 블록이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 한 줄로 놓이면 블록이 파괴됨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특수 블록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폭탄팡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랜덤팡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0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5034014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453702" y="252896"/>
            <a:ext cx="416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진행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5C6B0-6074-1A55-EE69-A10B9030105E}"/>
              </a:ext>
            </a:extLst>
          </p:cNvPr>
          <p:cNvSpPr txBox="1"/>
          <p:nvPr/>
        </p:nvSpPr>
        <p:spPr>
          <a:xfrm>
            <a:off x="453702" y="1343465"/>
            <a:ext cx="115086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구현한 것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 블록 전 종류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(7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특수 블록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;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랜덤팡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폭탄팡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블록 생성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파괴 시스템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파괴 이펙트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 입력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구현하지 못한 것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스테이지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블록 텍스처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0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5034014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453702" y="252896"/>
            <a:ext cx="416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명령어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5C6B0-6074-1A55-EE69-A10B9030105E}"/>
              </a:ext>
            </a:extLst>
          </p:cNvPr>
          <p:cNvSpPr txBox="1"/>
          <p:nvPr/>
        </p:nvSpPr>
        <p:spPr>
          <a:xfrm>
            <a:off x="453702" y="1343465"/>
            <a:ext cx="115086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상하좌우 방향키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블록 선택 인터페이스 이동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a:</a:t>
            </a:r>
          </a:p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블록 선택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 번째 블록 선택 시 첫 번째 블록과 위치 변경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s:</a:t>
            </a:r>
          </a:p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시작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q:</a:t>
            </a:r>
          </a:p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종료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17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176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SooYoung Lim</dc:creator>
  <cp:lastModifiedBy>이하나 윤</cp:lastModifiedBy>
  <cp:revision>10</cp:revision>
  <dcterms:created xsi:type="dcterms:W3CDTF">2023-10-15T08:43:12Z</dcterms:created>
  <dcterms:modified xsi:type="dcterms:W3CDTF">2023-12-17T22:17:33Z</dcterms:modified>
</cp:coreProperties>
</file>