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267-C7DA-4B8B-8990-F43EDF91EA89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6616-C2DF-4E94-84FD-8FD6D30C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 Synonyms + Stemming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Synonyms + Stemming for Single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Category of synonyms for the word ‘jump’</a:t>
            </a:r>
          </a:p>
          <a:p>
            <a:r>
              <a:rPr lang="en-US" dirty="0" smtClean="0"/>
              <a:t>Synonyms file contains the 3 keywords” jump, hop, leap; also contains noun forms of word ending in ‘</a:t>
            </a:r>
            <a:r>
              <a:rPr lang="en-US" dirty="0" err="1" smtClean="0"/>
              <a:t>er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Stemming misses these cases of ‘</a:t>
            </a:r>
            <a:r>
              <a:rPr lang="en-US" dirty="0" err="1" smtClean="0"/>
              <a:t>er</a:t>
            </a:r>
            <a:r>
              <a:rPr lang="en-US" dirty="0" smtClean="0"/>
              <a:t>’ conjugation of verb, but catches </a:t>
            </a:r>
            <a:r>
              <a:rPr lang="en-US" dirty="0" err="1" smtClean="0"/>
              <a:t>pluralizations</a:t>
            </a:r>
            <a:r>
              <a:rPr lang="en-US" dirty="0" smtClean="0"/>
              <a:t> of these words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54152"/>
            <a:ext cx="3086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73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possible matches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38138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23" y="1600200"/>
            <a:ext cx="1981200" cy="30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219200"/>
            <a:ext cx="449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running SOLR with synonyms + stemming, every match is found except for id = “hopscotch” (which shouldn’t show up because its not a conjugation of ‘hop’)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Query term was id: jump, and all the conjugations of the different synonym terms are query matches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 testing, it is determined that synonyms + stemming works for single term synonyms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58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Synonyms + Stemming for Multiple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category of synonyms for the phrase ‘New York City’</a:t>
            </a:r>
          </a:p>
          <a:p>
            <a:r>
              <a:rPr lang="en-US" dirty="0" smtClean="0"/>
              <a:t>Synonyms are between 1 and 3 terms long</a:t>
            </a:r>
          </a:p>
          <a:p>
            <a:r>
              <a:rPr lang="en-US" dirty="0" smtClean="0"/>
              <a:t>At first, </a:t>
            </a:r>
            <a:r>
              <a:rPr lang="en-US" dirty="0" err="1" smtClean="0"/>
              <a:t>multiterm</a:t>
            </a:r>
            <a:r>
              <a:rPr lang="en-US" dirty="0" smtClean="0"/>
              <a:t> synonyms were not working</a:t>
            </a:r>
          </a:p>
          <a:p>
            <a:r>
              <a:rPr lang="en-US" dirty="0" smtClean="0"/>
              <a:t>Schema file was altered to apply synonyms + stemming at both query and index time</a:t>
            </a:r>
          </a:p>
          <a:p>
            <a:r>
              <a:rPr lang="en-US" dirty="0" smtClean="0"/>
              <a:t>Afterwards, all matches were found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2285999"/>
            <a:ext cx="3657600" cy="27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possible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277" y="1371600"/>
            <a:ext cx="5650523" cy="4876800"/>
          </a:xfrm>
        </p:spPr>
        <p:txBody>
          <a:bodyPr/>
          <a:lstStyle/>
          <a:p>
            <a:r>
              <a:rPr lang="en-US" dirty="0" smtClean="0"/>
              <a:t>When query is ‘New York’, all 4 terms match</a:t>
            </a:r>
          </a:p>
          <a:p>
            <a:r>
              <a:rPr lang="en-US" dirty="0" err="1" smtClean="0"/>
              <a:t>Multiterm</a:t>
            </a:r>
            <a:r>
              <a:rPr lang="en-US" dirty="0" smtClean="0"/>
              <a:t> synonyms are working on initial dataset, so next step is to test on more comprehensive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807677" cy="337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Stemming + Synonyms on Accenture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Indexed 891 jobs that were either software engineering specialty or finance</a:t>
            </a:r>
          </a:p>
          <a:p>
            <a:r>
              <a:rPr lang="en-US" dirty="0" smtClean="0"/>
              <a:t>Created a dataset of 180 candidates from the software engineering field to match against the indexed jobs. </a:t>
            </a:r>
          </a:p>
          <a:p>
            <a:r>
              <a:rPr lang="en-US" dirty="0" smtClean="0"/>
              <a:t>If software engineering candidates were matched to finance jobs, we counted this as a mismatch.</a:t>
            </a:r>
          </a:p>
          <a:p>
            <a:r>
              <a:rPr lang="en-US" dirty="0" smtClean="0"/>
              <a:t>Without stemming: 29 mismatches found out of 515 matches total</a:t>
            </a:r>
          </a:p>
          <a:p>
            <a:r>
              <a:rPr lang="en-US" dirty="0" smtClean="0"/>
              <a:t>With stemming: 41 mismatches found out of 1080 matches total</a:t>
            </a:r>
          </a:p>
          <a:p>
            <a:r>
              <a:rPr lang="en-US" dirty="0" err="1" smtClean="0"/>
              <a:t>Stemming+Synonyms</a:t>
            </a:r>
            <a:r>
              <a:rPr lang="en-US" dirty="0" smtClean="0"/>
              <a:t> has increased number of matches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these tests on more Accenture data: matches beyond software </a:t>
            </a:r>
          </a:p>
          <a:p>
            <a:r>
              <a:rPr lang="en-US" dirty="0" smtClean="0"/>
              <a:t>Implement a working synonyms file that links the different job titles, in order to </a:t>
            </a:r>
            <a:r>
              <a:rPr lang="en-US" smtClean="0"/>
              <a:t>improve quality of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343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SOLR Synonyms + Stemming</vt:lpstr>
      <vt:lpstr>Step 1: Synonyms + Stemming for Single terms</vt:lpstr>
      <vt:lpstr>Finding all possible matches</vt:lpstr>
      <vt:lpstr>Step 2: Synonyms + Stemming for Multiple terms</vt:lpstr>
      <vt:lpstr>Finding all possible matches</vt:lpstr>
      <vt:lpstr>Testing Stemming + Synonyms on Accenture data</vt:lpstr>
      <vt:lpstr>Next Steps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Synonyms + Stemming</dc:title>
  <dc:creator>Kimia Haghighi</dc:creator>
  <cp:lastModifiedBy>Kimia Haghighi</cp:lastModifiedBy>
  <cp:revision>7</cp:revision>
  <dcterms:created xsi:type="dcterms:W3CDTF">2016-01-06T22:29:10Z</dcterms:created>
  <dcterms:modified xsi:type="dcterms:W3CDTF">2016-01-08T10:39:49Z</dcterms:modified>
</cp:coreProperties>
</file>