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2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23B8-B4D9-4E98-8469-D628B5096B00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DBA3-7110-4E61-A084-171EB37D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23B8-B4D9-4E98-8469-D628B5096B00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DBA3-7110-4E61-A084-171EB37D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3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23B8-B4D9-4E98-8469-D628B5096B00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DBA3-7110-4E61-A084-171EB37D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5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23B8-B4D9-4E98-8469-D628B5096B00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DBA3-7110-4E61-A084-171EB37D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2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23B8-B4D9-4E98-8469-D628B5096B00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DBA3-7110-4E61-A084-171EB37D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9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23B8-B4D9-4E98-8469-D628B5096B00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DBA3-7110-4E61-A084-171EB37D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4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23B8-B4D9-4E98-8469-D628B5096B00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DBA3-7110-4E61-A084-171EB37D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0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23B8-B4D9-4E98-8469-D628B5096B00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DBA3-7110-4E61-A084-171EB37D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4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23B8-B4D9-4E98-8469-D628B5096B00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DBA3-7110-4E61-A084-171EB37D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2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23B8-B4D9-4E98-8469-D628B5096B00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DBA3-7110-4E61-A084-171EB37D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0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23B8-B4D9-4E98-8469-D628B5096B00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DBA3-7110-4E61-A084-171EB37D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323B8-B4D9-4E98-8469-D628B5096B00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5DBA3-7110-4E61-A084-171EB37D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4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SOLR comparison stemming + synonyms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7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SOLR with same synonyms file on same datasets. </a:t>
            </a:r>
          </a:p>
          <a:p>
            <a:r>
              <a:rPr lang="en-US" dirty="0" smtClean="0"/>
              <a:t>Change between algorithm versions is the schema file. </a:t>
            </a:r>
          </a:p>
          <a:p>
            <a:r>
              <a:rPr lang="en-US" dirty="0" smtClean="0"/>
              <a:t>The first incorporates synonyms at index time</a:t>
            </a:r>
          </a:p>
          <a:p>
            <a:r>
              <a:rPr lang="en-US" dirty="0" smtClean="0"/>
              <a:t>The second incorporates both synonyms and stemming at both index and query time.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0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on a dataset with all true positive matches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667000"/>
            <a:ext cx="282125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667000"/>
            <a:ext cx="434688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4648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Candidates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5181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54864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candidates and jobs should all match,  based on keywords and job names.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95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algorithm using only synonyms found 77% of the matches.</a:t>
            </a:r>
          </a:p>
          <a:p>
            <a:r>
              <a:rPr lang="en-US" dirty="0" smtClean="0"/>
              <a:t>The algorithm using synonyms+ stemming found 100% of the matches.</a:t>
            </a:r>
          </a:p>
          <a:p>
            <a:r>
              <a:rPr lang="en-US" dirty="0" smtClean="0"/>
              <a:t>So for synonyms + stemming we have reduced false negatives to 0 for this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2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run the algorithm on a larger data set.</a:t>
            </a:r>
          </a:p>
          <a:p>
            <a:r>
              <a:rPr lang="en-US" dirty="0" smtClean="0"/>
              <a:t>Our aim is to see that SOLR with synonyms + stemming is able to find more matches than SOLR with only synonyms. </a:t>
            </a:r>
          </a:p>
          <a:p>
            <a:r>
              <a:rPr lang="en-US" dirty="0" smtClean="0"/>
              <a:t>Incorporating stemming should cast a wider net and find more matches, and to validate this we look to see that it’s finding more matches than previous SOLR algorithm</a:t>
            </a:r>
          </a:p>
          <a:p>
            <a:r>
              <a:rPr lang="en-US" dirty="0" smtClean="0"/>
              <a:t>We augment the true matches data set with more job and candidate data and run both algorithms.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68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Larger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SOLR with synonyms + stemming found 10% more matches than SOLR with only synonyms.</a:t>
            </a:r>
          </a:p>
          <a:p>
            <a:r>
              <a:rPr lang="en-US" dirty="0" smtClean="0"/>
              <a:t>Of these matches found in SOLR with stemming, 95% of them were true </a:t>
            </a:r>
            <a:r>
              <a:rPr lang="en-US" dirty="0" smtClean="0"/>
              <a:t>positives</a:t>
            </a:r>
          </a:p>
          <a:p>
            <a:pPr marL="742950" lvl="2" indent="-342900"/>
            <a:r>
              <a:rPr lang="en-US" dirty="0" err="1"/>
              <a:t>ie</a:t>
            </a:r>
            <a:r>
              <a:rPr lang="en-US" dirty="0"/>
              <a:t>. Matches like recruitment -&gt; talent sourcing that weren’t being found before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0180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good example is how a person with the title “Recruitment” matches to the job “Sourcing manager, HR”. </a:t>
            </a:r>
          </a:p>
          <a:p>
            <a:pPr lvl="1"/>
            <a:r>
              <a:rPr lang="en-US" dirty="0" smtClean="0"/>
              <a:t>Although ‘recruiter’ and ‘sourcing’ are synonyms, the stemmed versions are not equated in old version of SOLR and this match would not show up otherwise. </a:t>
            </a:r>
          </a:p>
          <a:p>
            <a:r>
              <a:rPr lang="en-US" dirty="0" smtClean="0"/>
              <a:t>We also have a person whose title is ‘Development </a:t>
            </a:r>
            <a:r>
              <a:rPr lang="en-US" dirty="0"/>
              <a:t>in </a:t>
            </a:r>
            <a:r>
              <a:rPr lang="en-US" dirty="0" smtClean="0"/>
              <a:t>Java’ matching to a job ‘</a:t>
            </a:r>
            <a:r>
              <a:rPr lang="en-US" dirty="0"/>
              <a:t>Java/J2EE Execution Architect - Software Engineering Team </a:t>
            </a:r>
            <a:r>
              <a:rPr lang="en-US" dirty="0" smtClean="0"/>
              <a:t>Lead’ </a:t>
            </a:r>
          </a:p>
          <a:p>
            <a:pPr lvl="1"/>
            <a:r>
              <a:rPr lang="en-US" dirty="0" smtClean="0"/>
              <a:t>Here ‘engineering’ and ‘development’ are matching, even though synonym terms are ‘engineer’ and ‘developer’. </a:t>
            </a:r>
            <a:endParaRPr lang="en-US" dirty="0"/>
          </a:p>
          <a:p>
            <a:pPr lvl="1"/>
            <a:r>
              <a:rPr lang="en-US" dirty="0" smtClean="0"/>
              <a:t>We see stemming + synonyms actually casts </a:t>
            </a:r>
            <a:r>
              <a:rPr lang="en-US" smtClean="0"/>
              <a:t>a wider 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9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SOLR with stemming +synonyms casts a wider net to catch more terms, but it does not necessarily work to reduce number of false positive matches, </a:t>
            </a:r>
            <a:r>
              <a:rPr lang="en-US" dirty="0" err="1" smtClean="0"/>
              <a:t>ie</a:t>
            </a:r>
            <a:r>
              <a:rPr lang="en-US" dirty="0" smtClean="0"/>
              <a:t>. Matches that show up that shouldn’t.</a:t>
            </a:r>
          </a:p>
          <a:p>
            <a:r>
              <a:rPr lang="en-US" dirty="0" smtClean="0"/>
              <a:t>We must use this in conjunction with other methods, such as finely tuning synonyms, higher order language recognition algorithms, etc. in order to continue to improve </a:t>
            </a:r>
            <a:r>
              <a:rPr lang="en-US" smtClean="0"/>
              <a:t>the algorithm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74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431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SOLR comparison stemming + synonyms</vt:lpstr>
      <vt:lpstr>The algorithms</vt:lpstr>
      <vt:lpstr>Testing on a dataset with all true positive matches</vt:lpstr>
      <vt:lpstr>Algorithm results</vt:lpstr>
      <vt:lpstr>More data </vt:lpstr>
      <vt:lpstr>Larger Dataset</vt:lpstr>
      <vt:lpstr>Examples</vt:lpstr>
      <vt:lpstr>Next Steps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SOLR comparison stemming + synonyms</dc:title>
  <dc:creator>Kimia Haghighi</dc:creator>
  <cp:lastModifiedBy>Kimia Haghighi</cp:lastModifiedBy>
  <cp:revision>7</cp:revision>
  <dcterms:created xsi:type="dcterms:W3CDTF">2016-01-12T20:05:38Z</dcterms:created>
  <dcterms:modified xsi:type="dcterms:W3CDTF">2016-01-13T19:41:13Z</dcterms:modified>
</cp:coreProperties>
</file>