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2F3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61"/>
  </p:normalViewPr>
  <p:slideViewPr>
    <p:cSldViewPr snapToGrid="0">
      <p:cViewPr varScale="1">
        <p:scale>
          <a:sx n="184" d="100"/>
          <a:sy n="184" d="100"/>
        </p:scale>
        <p:origin x="176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B5CD52A-7268-45DE-ADF6-24ADD644C9E4}" type="datetimeFigureOut">
              <a:rPr lang="en-US" smtClean="0"/>
              <a:t>3/21/21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B3415746-CD64-44EB-AC89-D04E00E456F2}" type="datetimeFigureOut">
              <a:rPr lang="en-US" smtClean="0"/>
              <a:t>3/21/21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E1C9454B-81BA-4071-9AB1-68A2197C4B7B}" type="datetimeFigureOut">
              <a:rPr lang="en-US" smtClean="0"/>
              <a:t>3/21/21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E9624AA-E605-458E-A9D9-E19EB56766A4}" type="datetimeFigureOut">
              <a:rPr lang="en-US" smtClean="0"/>
              <a:t>3/21/21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B76C4428-1827-4FE7-9810-48D415F090F7}" type="datetimeFigureOut">
              <a:rPr lang="en-US" smtClean="0"/>
              <a:t>3/21/21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185D4B6-903C-4D8D-9E3F-4A932D010FFB}" type="datetimeFigureOut">
              <a:rPr lang="en-US" smtClean="0"/>
              <a:t>3/21/21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C11D0335-0CDE-43BF-BC04-4A2484BCCD93}" type="datetimeFigureOut">
              <a:rPr lang="en-US" smtClean="0"/>
              <a:t>3/21/21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B3D9A451-0200-49FE-BA73-76A95404E077}" type="datetimeFigureOut">
              <a:rPr lang="en-US" smtClean="0"/>
              <a:t>3/21/21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BFD5BE44-088C-4DAC-9936-6E66EBD74EB8}" type="datetimeFigureOut">
              <a:rPr lang="en-US" smtClean="0"/>
              <a:t>3/21/21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8F81EBB-4EE8-4959-B2B9-92A34BABF857}" type="datetimeFigureOut">
              <a:rPr lang="en-US" smtClean="0"/>
              <a:t>3/21/21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B3A2E5EA-B6C5-49BF-894E-B532BC3BB72E}" type="datetimeFigureOut">
              <a:rPr lang="en-US" smtClean="0"/>
              <a:t>3/21/21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7C2D1-CEDE-4417-B931-7E2A3548D260}" type="datetimeFigureOut">
              <a:rPr lang="en-US" smtClean="0"/>
              <a:t>3/21/21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50952" y="114809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/>
              <a:t>Amazon ECR/AMI or container image scanning</a:t>
            </a:r>
          </a:p>
          <a:p>
            <a:pPr lvl="0" algn="ctr"/>
            <a:r>
              <a:rPr lang="en-US" sz="1000" dirty="0"/>
              <a:t>(</a:t>
            </a:r>
            <a:r>
              <a:rPr lang="en-US" sz="1000" dirty="0" err="1"/>
              <a:t>Anchore</a:t>
            </a:r>
            <a:r>
              <a:rPr lang="en-US" sz="1000" dirty="0"/>
              <a:t>)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593056" y="3309757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6470400" y="114809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409694" y="114809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409694" y="256001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Google Shape;58;p13"/>
          <p:cNvSpPr/>
          <p:nvPr/>
        </p:nvSpPr>
        <p:spPr>
          <a:xfrm>
            <a:off x="2573116" y="256001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000" dirty="0"/>
              <a:t>Inspector/Infrastructure code compliance scanning</a:t>
            </a:r>
          </a:p>
          <a:p>
            <a:pPr lvl="0" algn="ctr"/>
            <a:r>
              <a:rPr lang="en" sz="1000" dirty="0"/>
              <a:t>(Chekov)</a:t>
            </a:r>
            <a:endParaRPr sz="1000" dirty="0"/>
          </a:p>
        </p:txBody>
      </p:sp>
      <p:cxnSp>
        <p:nvCxnSpPr>
          <p:cNvPr id="10" name="Elbow Connector 9"/>
          <p:cNvCxnSpPr>
            <a:stCxn id="16" idx="3"/>
            <a:endCxn id="56" idx="2"/>
          </p:cNvCxnSpPr>
          <p:nvPr/>
        </p:nvCxnSpPr>
        <p:spPr>
          <a:xfrm flipV="1">
            <a:off x="3881116" y="1745695"/>
            <a:ext cx="3243284" cy="11131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8" idx="3"/>
            <a:endCxn id="16" idx="1"/>
          </p:cNvCxnSpPr>
          <p:nvPr/>
        </p:nvCxnSpPr>
        <p:spPr>
          <a:xfrm>
            <a:off x="1717694" y="2858812"/>
            <a:ext cx="8554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58;p13"/>
          <p:cNvSpPr/>
          <p:nvPr/>
        </p:nvSpPr>
        <p:spPr>
          <a:xfrm>
            <a:off x="2430323" y="114809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/>
              <a:t>Build application container or OS image</a:t>
            </a:r>
          </a:p>
        </p:txBody>
      </p:sp>
      <p:cxnSp>
        <p:nvCxnSpPr>
          <p:cNvPr id="15" name="Straight Arrow Connector 14"/>
          <p:cNvCxnSpPr>
            <a:stCxn id="57" idx="3"/>
            <a:endCxn id="24" idx="1"/>
          </p:cNvCxnSpPr>
          <p:nvPr/>
        </p:nvCxnSpPr>
        <p:spPr>
          <a:xfrm>
            <a:off x="1717694" y="1446895"/>
            <a:ext cx="7126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593056" y="4319821"/>
            <a:ext cx="1666512" cy="553998"/>
          </a:xfrm>
          <a:prstGeom prst="rect">
            <a:avLst/>
          </a:prstGeom>
          <a:solidFill>
            <a:srgbClr val="D0E2F3"/>
          </a:solidFill>
        </p:spPr>
        <p:txBody>
          <a:bodyPr wrap="square">
            <a:spAutoFit/>
          </a:bodyPr>
          <a:lstStyle/>
          <a:p>
            <a:r>
              <a:rPr lang="en-US" sz="1000" dirty="0"/>
              <a:t>Post-deployment compliance scanning (AWS Config)</a:t>
            </a:r>
          </a:p>
        </p:txBody>
      </p:sp>
      <p:cxnSp>
        <p:nvCxnSpPr>
          <p:cNvPr id="25" name="Straight Arrow Connector 24"/>
          <p:cNvCxnSpPr>
            <a:cxnSpLocks/>
            <a:stCxn id="55" idx="2"/>
            <a:endCxn id="22" idx="0"/>
          </p:cNvCxnSpPr>
          <p:nvPr/>
        </p:nvCxnSpPr>
        <p:spPr>
          <a:xfrm>
            <a:off x="7426306" y="3907357"/>
            <a:ext cx="6" cy="412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959EBA-7988-A14E-831D-E2D0EC12F8D8}"/>
              </a:ext>
            </a:extLst>
          </p:cNvPr>
          <p:cNvCxnSpPr/>
          <p:nvPr/>
        </p:nvCxnSpPr>
        <p:spPr>
          <a:xfrm>
            <a:off x="3739504" y="1446895"/>
            <a:ext cx="7126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6CD1A9-EFD0-B747-8CB7-4F5AF82C0847}"/>
              </a:ext>
            </a:extLst>
          </p:cNvPr>
          <p:cNvCxnSpPr/>
          <p:nvPr/>
        </p:nvCxnSpPr>
        <p:spPr>
          <a:xfrm>
            <a:off x="5758952" y="1446895"/>
            <a:ext cx="7126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A27268-56AB-F446-BCFF-007837B080BA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7393977" y="1745695"/>
            <a:ext cx="32329" cy="1564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53</Words>
  <Application>Microsoft Macintosh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Kheur, Nishita</cp:lastModifiedBy>
  <cp:revision>7</cp:revision>
  <dcterms:modified xsi:type="dcterms:W3CDTF">2021-03-22T05:40:26Z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Verifier">
    <vt:lpwstr>IyCHJSc6Ni2APpMzOzkqPA==</vt:lpwstr>
  </property>
  <property fmtid="{D5CDD505-2E9C-101B-9397-08002B2CF9AE}" pid="5" name="PolicyName">
    <vt:lpwstr>IyBkiiooNjePMZkxLiQsPTo=</vt:lpwstr>
  </property>
  <property fmtid="{D5CDD505-2E9C-101B-9397-08002B2CF9AE}" pid="6" name="PolicyID">
    <vt:lpwstr/>
  </property>
  <property fmtid="{D5CDD505-2E9C-101B-9397-08002B2CF9AE}" pid="7" name="DomainID">
    <vt:lpwstr/>
  </property>
  <property fmtid="{D5CDD505-2E9C-101B-9397-08002B2CF9AE}" pid="8" name="HText">
    <vt:lpwstr/>
  </property>
  <property fmtid="{D5CDD505-2E9C-101B-9397-08002B2CF9AE}" pid="9" name="FText">
    <vt:lpwstr/>
  </property>
  <property fmtid="{D5CDD505-2E9C-101B-9397-08002B2CF9AE}" pid="10" name="WMark">
    <vt:lpwstr/>
  </property>
  <property fmtid="{D5CDD505-2E9C-101B-9397-08002B2CF9AE}" pid="11" name="Set">
    <vt:lpwstr>Ky4oOiM=</vt:lpwstr>
  </property>
  <property fmtid="{D5CDD505-2E9C-101B-9397-08002B2CF9AE}" pid="12" name="Version">
    <vt:lpwstr>Xw==</vt:lpwstr>
  </property>
</Properties>
</file>