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50" d="100"/>
          <a:sy n="50" d="100"/>
        </p:scale>
        <p:origin x="145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EC1C-58BC-B440-C29A-5642B09AC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1122363"/>
            <a:ext cx="8791575" cy="115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In the name of god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1FE76-D9BD-37CB-9191-F1574B5F2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6212" y="2838450"/>
            <a:ext cx="4219576" cy="23050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 subject : ai and future of work</a:t>
            </a:r>
          </a:p>
          <a:p>
            <a:r>
              <a:rPr lang="en-US" dirty="0">
                <a:solidFill>
                  <a:schemeClr val="tx1"/>
                </a:solidFill>
              </a:rPr>
              <a:t>Advisor : </a:t>
            </a:r>
            <a:r>
              <a:rPr lang="en-US" dirty="0" err="1">
                <a:solidFill>
                  <a:schemeClr val="tx1"/>
                </a:solidFill>
              </a:rPr>
              <a:t>dr</a:t>
            </a:r>
            <a:r>
              <a:rPr lang="en-US" dirty="0">
                <a:solidFill>
                  <a:schemeClr val="tx1"/>
                </a:solidFill>
              </a:rPr>
              <a:t> . </a:t>
            </a:r>
            <a:r>
              <a:rPr lang="en-US" dirty="0" err="1">
                <a:solidFill>
                  <a:schemeClr val="tx1"/>
                </a:solidFill>
              </a:rPr>
              <a:t>asaee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Presenter : </a:t>
            </a:r>
            <a:r>
              <a:rPr lang="en-US" dirty="0" err="1">
                <a:solidFill>
                  <a:schemeClr val="tx1"/>
                </a:solidFill>
              </a:rPr>
              <a:t>kimia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fani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C18780-66B3-2BF6-1E62-26A0E37C2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085" y="0"/>
            <a:ext cx="143691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56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6B5BE-289E-44A2-A79D-58210F7FD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52550"/>
            <a:ext cx="9905999" cy="4438651"/>
          </a:xfrm>
        </p:spPr>
        <p:txBody>
          <a:bodyPr>
            <a:normAutofit/>
          </a:bodyPr>
          <a:lstStyle/>
          <a:p>
            <a:pPr algn="r"/>
            <a:r>
              <a:rPr lang="fa-IR" sz="3200" dirty="0"/>
              <a:t>تغییر در نیازمندی‌های مهارتی</a:t>
            </a:r>
          </a:p>
          <a:p>
            <a:pPr algn="r"/>
            <a:r>
              <a:rPr lang="fa-IR" sz="3200" dirty="0"/>
              <a:t>با پیشرفت هوش مصنوعی، نیازمندی‌های مهارتی نیز تغییر کرده است. مهارت‌هایی مانند تفسیر داده‌ها، تجزیه و تحلیل آماری، برنامه‌ نویسی و توانایی همکاریبین انسان و ماشین، برای افراد متخصص در حوزه هوش مصنوعی و تکنولوژی اطلاعات بیشتر ارزشمند می‌شوند.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3166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372E7-2E50-435F-AD73-530CCCAD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85900"/>
            <a:ext cx="9905999" cy="4305301"/>
          </a:xfrm>
        </p:spPr>
        <p:txBody>
          <a:bodyPr>
            <a:noAutofit/>
          </a:bodyPr>
          <a:lstStyle/>
          <a:p>
            <a:pPr algn="r"/>
            <a:r>
              <a:rPr lang="fa-IR" sz="3200" dirty="0"/>
              <a:t>تأثیر بر حوزه‌های خاص</a:t>
            </a:r>
          </a:p>
          <a:p>
            <a:pPr algn="r"/>
            <a:r>
              <a:rPr lang="fa-IR" sz="3200" dirty="0"/>
              <a:t>هوش مصنوعی در برخی حوزه‌ها تأثیر قابل توجهی دارد. به عنوان مثال، در حوزه خودران، هوش مصنوعی و شبکه‌های عصبی می‌توانند نقش مهمی در توسعه خودروهای بی‌سرنشین و خودران ایفا کنند. در حوزه بهداشت و پزشکی، هوش مصنوعی می‌تواند در تشخیص بیماری‌ها، طراحی داروها و حتی ربات‌های جراحی کمک کننده باشد.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69473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5B49-9B61-0F48-7874-886DA4CC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404634"/>
            <a:ext cx="4821237" cy="4086832"/>
          </a:xfrm>
        </p:spPr>
        <p:txBody>
          <a:bodyPr>
            <a:normAutofit/>
          </a:bodyPr>
          <a:lstStyle/>
          <a:p>
            <a:pPr algn="r"/>
            <a:r>
              <a:rPr lang="fa-IR" sz="3200" dirty="0"/>
              <a:t>دنیای هوش مصنوعی به سرعت تغییر می‌کند و فناوری‌ها و الگوریتم‌ها بهبود می‌یابند. بنابراین، توانایی یادگیری مداوم و آموزش خود را به روز نگه داشتن بسیار مهم است. اطلاعات و مهارت‌های جدید را در حوزه هوش مصنوعی و فناوری‌های مرتبط با آن دنبال کنید.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5AD565-337A-267C-B09D-249D3679A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2650" y="1104900"/>
            <a:ext cx="5467350" cy="4686300"/>
          </a:xfrm>
        </p:spPr>
      </p:pic>
    </p:spTree>
    <p:extLst>
      <p:ext uri="{BB962C8B-B14F-4D97-AF65-F5344CB8AC3E}">
        <p14:creationId xmlns:p14="http://schemas.microsoft.com/office/powerpoint/2010/main" val="176140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1311-FE8D-16C8-B734-47B27F09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1461E7-F51D-3025-CBC1-F198B8071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52400"/>
            <a:ext cx="12192000" cy="7010400"/>
          </a:xfrm>
        </p:spPr>
      </p:pic>
    </p:spTree>
    <p:extLst>
      <p:ext uri="{BB962C8B-B14F-4D97-AF65-F5344CB8AC3E}">
        <p14:creationId xmlns:p14="http://schemas.microsoft.com/office/powerpoint/2010/main" val="2821711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5FAD-8512-E166-1AE3-94BCA246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398CF-3709-DFFB-F32F-1425F6338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8142"/>
            <a:ext cx="9905999" cy="4075907"/>
          </a:xfrm>
        </p:spPr>
        <p:txBody>
          <a:bodyPr>
            <a:normAutofit/>
          </a:bodyPr>
          <a:lstStyle/>
          <a:p>
            <a:pPr algn="r"/>
            <a:r>
              <a:rPr lang="fa-IR" dirty="0"/>
              <a:t>ه </a:t>
            </a:r>
            <a:r>
              <a:rPr lang="fa-IR" sz="3200" dirty="0"/>
              <a:t>طور کلی، هوش مصنوعی می‌تواند تأثیرات متنوعی بر شغل‌ها و آینده حرفه‌ها داشته باشد. در برخی موارد، شغل‌ها را جایگزین کرده و در برخی موارد، شغل‌های جدید را ایجاد می‌کند. در هر صورت، اکتساب مهارت‌های جدید و توانایی همکاری با هوش مصنوعی می‌تواند به افراد کمک کند تا با تغییرات آینده سازگار شوند و فرصت‌های شغلی جدید را بهره‌برداری کنند.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0306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9F004-C7FE-2AF2-FEC5-F8DFF37F8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19198"/>
            <a:ext cx="9905999" cy="4572002"/>
          </a:xfrm>
        </p:spPr>
        <p:txBody>
          <a:bodyPr>
            <a:noAutofit/>
          </a:bodyPr>
          <a:lstStyle/>
          <a:p>
            <a:pPr algn="r"/>
            <a:r>
              <a:rPr lang="fa-IR" sz="3200" dirty="0"/>
              <a:t>هوش مصنوعی تأثیر زیادی بر بازارکار و تغییرات در محیط کار داشته است. این تغییرات شامل جایگزینی شغل‌ها، ایجاد شغل‌های جدید، تغییر در نیازمندی‌های مهارتی، بهبود عملکرد فرآیندهای کسب و کار، نگرانی‌های امنیت و حریم خصوصی، و تغییر در تعامل انسان و ماشین است. برای بهره‌برداری بهینه از هوش مصنوعی، نیازمند توجه به این تغییرات و پیاده‌سازی استراتژی‌های مناسب در حوزه کاری مربوطه است.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537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2E6A-9362-D009-DBF9-B7112541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2571750"/>
            <a:ext cx="2705101" cy="2114550"/>
          </a:xfrm>
        </p:spPr>
        <p:txBody>
          <a:bodyPr>
            <a:normAutofit/>
          </a:bodyPr>
          <a:lstStyle/>
          <a:p>
            <a:r>
              <a:rPr lang="en-US" dirty="0"/>
              <a:t>Thank you for your attention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274C25-CEF5-F377-089D-79840046B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00" y="447675"/>
            <a:ext cx="6267450" cy="5962649"/>
          </a:xfrm>
        </p:spPr>
      </p:pic>
    </p:spTree>
    <p:extLst>
      <p:ext uri="{BB962C8B-B14F-4D97-AF65-F5344CB8AC3E}">
        <p14:creationId xmlns:p14="http://schemas.microsoft.com/office/powerpoint/2010/main" val="418596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6181-6A0A-22D1-93C3-34ED4648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1" y="1399568"/>
            <a:ext cx="6972300" cy="4353532"/>
          </a:xfrm>
        </p:spPr>
        <p:txBody>
          <a:bodyPr>
            <a:normAutofit/>
          </a:bodyPr>
          <a:lstStyle/>
          <a:p>
            <a:pPr algn="r"/>
            <a:r>
              <a:rPr lang="fa-IR" dirty="0"/>
              <a:t>تأثیر هوش مصنوعی بر بازارکار و آینده شغل‌ ها</a:t>
            </a:r>
            <a:br>
              <a:rPr lang="fa-IR" sz="2800" dirty="0"/>
            </a:br>
            <a:r>
              <a:rPr lang="fa-IR" sz="2800" dirty="0"/>
              <a:t>هوش مصنوعی به عنوان یکی از پیشرفت‌های فناوری، نقش بسیار مهمی در تغییر و تحولات بازارکار و آینده شغل‌ها داشته است. پیشرفت‌های چشمگیر در زمینه هوش مصنوعی، توانسته است رویکردهای جدیدی را در بسیاری از صنایع و حوزه‌های کاری به ارمغان آورد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C2ECC9-265E-E410-5DE1-25B179618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5700" y="1658144"/>
            <a:ext cx="4121175" cy="3541712"/>
          </a:xfrm>
        </p:spPr>
      </p:pic>
    </p:spTree>
    <p:extLst>
      <p:ext uri="{BB962C8B-B14F-4D97-AF65-F5344CB8AC3E}">
        <p14:creationId xmlns:p14="http://schemas.microsoft.com/office/powerpoint/2010/main" val="13607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E58-2F57-FFB3-D44C-B09FEDB8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مفهوم هوش مصنوعی و پیشرفت‌های آن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32345-4091-22E0-A163-3E60FD982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fa-IR" dirty="0"/>
              <a:t>هوش مصنوعی یک حوزه علمی و فناوری است که به وسیله آن سیستم‌های کامپیوتری قادر به تمام کردن فعالیت‌هایی هستند که برای انسان‌ها نیاز به هوش، تصمیم‌گیری و یادگیری دارند. مهمترین هدف در هوش مصنوعی، ساخت و توسعه سیستم‌هایی است که قادر به تحلیل داده‌ها، استنباط کردن الگوها، یادگیری از تجربه و اتخاذ تصمیمات هوشمندانه باشند.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7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997C-68C7-5641-2ABA-01ED32A3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2800" dirty="0"/>
              <a:t>پیشرفت‌های چشمگیر در زمینه هوش مصنوعی در دهه‌های اخیر، منجر به توسعه و بهبود روش‌های مختلفی شده است. برخی از پیشرفت‌های اصلی عبارتند از: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03AB7-A57C-CB84-71EF-8F74A9F54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fa-IR" sz="3600" dirty="0"/>
              <a:t>یادگیری ماشینی</a:t>
            </a:r>
            <a:r>
              <a:rPr lang="en-US" sz="3600" dirty="0"/>
              <a:t>  </a:t>
            </a:r>
          </a:p>
          <a:p>
            <a:pPr algn="r"/>
            <a:r>
              <a:rPr lang="fa-IR" sz="3600" dirty="0"/>
              <a:t>شبکه‌های عصبی عمیق</a:t>
            </a:r>
            <a:endParaRPr lang="en-US" sz="3600" dirty="0"/>
          </a:p>
          <a:p>
            <a:pPr algn="r"/>
            <a:r>
              <a:rPr lang="fa-IR" sz="3600" dirty="0"/>
              <a:t>پردازش زبان طبیعی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5101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A948-96C5-AEAA-D682-ED94BD756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1362C-5784-E38F-9EB6-C768F3E60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fa-IR" dirty="0"/>
              <a:t>این پیشرفت‌ها در زمینه هوش مصنوعی، تأثیر بسزایی در تغییر و تحولات بازارکار و آینده شغل‌ها داشته است. از طرفی، ایجاد مزایا و فرصت‌های جدید در حوزه‌های مختلف اقتصادی را به همی‌رسانند. به عنوان مثال، در صنعت خودروسازی، هوش مصنوعی در توسعه خودروهای خودران و بهبود ایمنی و کارایی آنها نقش مهمی ایفا کرده است. در حوزه بهداشت و درمان، هوش مصنوعی به عنوان ابزاری قدرتمند در تشخیص و پیش‌بینی بیماری‌ها و طراحی درمان‌های بهینه مورد استفاده قرار می‌گیرد.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620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7516-C76E-9018-C2B7-5CB86DF8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802187" cy="5439382"/>
          </a:xfrm>
        </p:spPr>
        <p:txBody>
          <a:bodyPr>
            <a:normAutofit/>
          </a:bodyPr>
          <a:lstStyle/>
          <a:p>
            <a:pPr algn="r"/>
            <a:r>
              <a:rPr lang="fa-IR" dirty="0"/>
              <a:t>هوش مصنوعی تأثیر قابل توجهی بر شغل‌ها و آینده حرفه‌ ها داشته و احتمالاً در آینده تغییرات بزرگی را در بازارکار به همراه خواهد داشت. در زیر تأثیرات اصلی هوش مصنوعی بر شغل‌ها و آینده حرفه‌ها را بررسی می‌کنیم: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6C4949-6D1F-3ABB-060F-A9700250D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2574" y="1433225"/>
            <a:ext cx="4418013" cy="3991550"/>
          </a:xfrm>
        </p:spPr>
      </p:pic>
    </p:spTree>
    <p:extLst>
      <p:ext uri="{BB962C8B-B14F-4D97-AF65-F5344CB8AC3E}">
        <p14:creationId xmlns:p14="http://schemas.microsoft.com/office/powerpoint/2010/main" val="351710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E6282-AB35-CE94-2C0C-167801940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43000"/>
            <a:ext cx="9905999" cy="4648201"/>
          </a:xfrm>
        </p:spPr>
        <p:txBody>
          <a:bodyPr>
            <a:noAutofit/>
          </a:bodyPr>
          <a:lstStyle/>
          <a:p>
            <a:pPr algn="r"/>
            <a:r>
              <a:rPr lang="fa-IR" sz="3200" dirty="0"/>
              <a:t>جایگزینی شغل‌ها</a:t>
            </a:r>
          </a:p>
          <a:p>
            <a:pPr algn="r"/>
            <a:r>
              <a:rPr lang="fa-IR" sz="3200" dirty="0"/>
              <a:t>هوش مصنوعی و فناوری‌های مرتبط، قادر به جایگزینی برخی شغل‌ها هستند، به ویژه در زمینه‌هایی که فعالیت‌های تکراری و قابل پیش‌بینی وجود دارد. ربات‌ها و سیستم‌های هوشمند می‌توانند برخی از وظایف انسانی را با دقت بالاتر و در زمان کمتر انجام دهند، که می‌تواند به کاهش نیروی کار انسانی و تغییر در ساختار شغلی منجر شود.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020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84A7D-7DB8-3704-9C32-BD8C9452C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77937"/>
            <a:ext cx="9905999" cy="3541714"/>
          </a:xfrm>
        </p:spPr>
        <p:txBody>
          <a:bodyPr>
            <a:noAutofit/>
          </a:bodyPr>
          <a:lstStyle/>
          <a:p>
            <a:pPr algn="r"/>
            <a:r>
              <a:rPr lang="fa-IR" sz="3200" dirty="0"/>
              <a:t>ایجاد شغل‌های جدید</a:t>
            </a:r>
          </a:p>
          <a:p>
            <a:pPr algn="r"/>
            <a:r>
              <a:rPr lang="fa-IR" sz="3200" dirty="0"/>
              <a:t>هرچند هوش مصنوعی می‌تواند شغل‌هایی را جایگزین کند، اما هم‌ زمان به ایجاد شغل‌های جدید نیز منجر می‌شود. توسعه و استفاده از هوش مصنوعی نیازمند تخصص‌ها و مهارت‌های جدیدی است که ممکن است نیاز به ایجاد شغل‌هایی باشد که در حوزه‌های مرتبط با طراحی و توسعه سیستم‌های هوشمند، تجزیه و تحلیل داده‌ها، تفسیر نتایج و همچنین تفاوت‌های موردی در آموزش و پشتیبانی از این سیستم‌ها باشد.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104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9B538-1081-978B-2A62-9E237921C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15243"/>
            <a:ext cx="9905999" cy="3541714"/>
          </a:xfrm>
        </p:spPr>
        <p:txBody>
          <a:bodyPr>
            <a:noAutofit/>
          </a:bodyPr>
          <a:lstStyle/>
          <a:p>
            <a:pPr algn="r"/>
            <a:r>
              <a:rPr lang="fa-IR" sz="3200" dirty="0"/>
              <a:t>همکاری بین انسان و ماشین</a:t>
            </a:r>
          </a:p>
          <a:p>
            <a:pPr algn="r"/>
            <a:r>
              <a:rPr lang="fa-IR" sz="3200" dirty="0"/>
              <a:t>به جای جایگزینی کامل، هوش مصنوعی می‌تواند باعث همکاری بین انسان و ماشین شود. در بسیاری از حوزه‌ها، همکاری بین انسان و هوش مصنوعی می‌تواند به بهبود عملکرد و کارایی منجر شود. انسان‌ها می‌توانند از توانایی‌های هوش مصنوعی استفاده کنند تا وظایفی را که برایشان دشوار است یا زمان‌بر می‌باشد، انجام دهند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99620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51</TotalTime>
  <Words>813</Words>
  <Application>Microsoft Office PowerPoint</Application>
  <PresentationFormat>Widescreen</PresentationFormat>
  <Paragraphs>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</vt:lpstr>
      <vt:lpstr>In the name of god</vt:lpstr>
      <vt:lpstr>تأثیر هوش مصنوعی بر بازارکار و آینده شغل‌ ها هوش مصنوعی به عنوان یکی از پیشرفت‌های فناوری، نقش بسیار مهمی در تغییر و تحولات بازارکار و آینده شغل‌ها داشته است. پیشرفت‌های چشمگیر در زمینه هوش مصنوعی، توانسته است رویکردهای جدیدی را در بسیاری از صنایع و حوزه‌های کاری به ارمغان آورد</vt:lpstr>
      <vt:lpstr>مفهوم هوش مصنوعی و پیشرفت‌های آن</vt:lpstr>
      <vt:lpstr>پیشرفت‌های چشمگیر در زمینه هوش مصنوعی در دهه‌های اخیر، منجر به توسعه و بهبود روش‌های مختلفی شده است. برخی از پیشرفت‌های اصلی عبارتند از:</vt:lpstr>
      <vt:lpstr>PowerPoint Presentation</vt:lpstr>
      <vt:lpstr>هوش مصنوعی تأثیر قابل توجهی بر شغل‌ها و آینده حرفه‌ ها داشته و احتمالاً در آینده تغییرات بزرگی را در بازارکار به همراه خواهد داشت. در زیر تأثیرات اصلی هوش مصنوعی بر شغل‌ها و آینده حرفه‌ها را بررسی می‌کنیم: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دنیای هوش مصنوعی به سرعت تغییر می‌کند و فناوری‌ها و الگوریتم‌ها بهبود می‌یابند. بنابراین، توانایی یادگیری مداوم و آموزش خود را به روز نگه داشتن بسیار مهم است. اطلاعات و مهارت‌های جدید را در حوزه هوش مصنوعی و فناوری‌های مرتبط با آن دنبال کنید.</vt:lpstr>
      <vt:lpstr>PowerPoint Presentation</vt:lpstr>
      <vt:lpstr>PowerPoint Presentation</vt:lpstr>
      <vt:lpstr>PowerPoint Presentation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 name of god</dc:title>
  <dc:creator>Lenovo</dc:creator>
  <cp:lastModifiedBy>Lenovo</cp:lastModifiedBy>
  <cp:revision>1</cp:revision>
  <dcterms:created xsi:type="dcterms:W3CDTF">2024-07-02T14:21:17Z</dcterms:created>
  <dcterms:modified xsi:type="dcterms:W3CDTF">2024-07-02T15:13:00Z</dcterms:modified>
</cp:coreProperties>
</file>