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2" r:id="rId4"/>
    <p:sldId id="270" r:id="rId5"/>
    <p:sldId id="269" r:id="rId6"/>
    <p:sldId id="276" r:id="rId7"/>
    <p:sldId id="277" r:id="rId8"/>
    <p:sldId id="275" r:id="rId9"/>
    <p:sldId id="268" r:id="rId10"/>
    <p:sldId id="273" r:id="rId11"/>
  </p:sldIdLst>
  <p:sldSz cx="9144000" cy="6858000" type="screen4x3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>
      <p:cViewPr varScale="1">
        <p:scale>
          <a:sx n="72" d="100"/>
          <a:sy n="7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5AB767-B8A3-43AC-907E-BD2E362188A8}" type="datetime1">
              <a:rPr lang="fr-FR" smtClean="0"/>
              <a:t>01/03/2020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79BD911F-B8DD-4AE4-A484-8A4B86113B7F}" type="datetime1">
              <a:rPr lang="fr-FR" noProof="0" smtClean="0"/>
              <a:pPr/>
              <a:t>01/03/2020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882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1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60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98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3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9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57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89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60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83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47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sme 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sme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sme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sme 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fld id="{E1248C01-796A-4875-96C2-6CEEE2617F27}" type="datetime1">
              <a:rPr lang="fr-FR" smtClean="0"/>
              <a:pPr/>
              <a:t>01/03/2020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fr-FR" sz="1100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www.website.com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sme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www.website.com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fr-FR" noProof="0"/>
              <a:t>www.website.com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fr-FR" noProof="0"/>
              <a:t>www.website.com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que 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sme 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www.website.com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fr-FR" noProof="0" smtClean="0"/>
              <a:pPr/>
              <a:t>‹N°›</a:t>
            </a:fld>
            <a:endParaRPr lang="fr-FR" noProof="0"/>
          </a:p>
        </p:txBody>
      </p:sp>
      <p:pic>
        <p:nvPicPr>
          <p:cNvPr id="21" name="Graphisme 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sme 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843808" y="764704"/>
            <a:ext cx="5501208" cy="1668241"/>
          </a:xfrm>
        </p:spPr>
        <p:txBody>
          <a:bodyPr rtlCol="0"/>
          <a:lstStyle/>
          <a:p>
            <a:pPr algn="ctr"/>
            <a:r>
              <a:rPr lang="fr-FR" spc="-40"/>
              <a:t>  Documentation</a:t>
            </a:r>
            <a:br>
              <a:rPr lang="fr-FR" spc="-40" dirty="0"/>
            </a:br>
            <a:r>
              <a:rPr lang="fr-FR" spc="-40" dirty="0"/>
              <a:t>Gestion de bus</a:t>
            </a:r>
            <a:endParaRPr lang="fr-FR" b="0" spc="-4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419872" y="3849666"/>
            <a:ext cx="5183584" cy="1955598"/>
          </a:xfrm>
        </p:spPr>
        <p:txBody>
          <a:bodyPr rtlCol="0">
            <a:normAutofit fontScale="92500" lnSpcReduction="10000"/>
          </a:bodyPr>
          <a:lstStyle/>
          <a:p>
            <a:r>
              <a:rPr lang="fr-FR" dirty="0"/>
              <a:t>KIMINOU BASSILA Deborah</a:t>
            </a:r>
          </a:p>
          <a:p>
            <a:r>
              <a:rPr lang="fr-FR" dirty="0"/>
              <a:t>FERNANDEZ Fatoumata Bintou</a:t>
            </a:r>
          </a:p>
          <a:p>
            <a:r>
              <a:rPr lang="fr-FR" dirty="0"/>
              <a:t>DIOUF Cherif </a:t>
            </a:r>
            <a:r>
              <a:rPr lang="fr-FR" dirty="0" err="1"/>
              <a:t>Younous</a:t>
            </a:r>
            <a:r>
              <a:rPr lang="fr-FR" dirty="0"/>
              <a:t> </a:t>
            </a:r>
            <a:r>
              <a:rPr lang="fr-FR" dirty="0" err="1"/>
              <a:t>Lath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DIOP </a:t>
            </a:r>
            <a:r>
              <a:rPr lang="fr-FR" dirty="0" err="1"/>
              <a:t>Moukhtar</a:t>
            </a:r>
            <a:endParaRPr lang="fr-FR" dirty="0"/>
          </a:p>
        </p:txBody>
      </p:sp>
      <p:sp>
        <p:nvSpPr>
          <p:cNvPr id="4" name="ZoneTexte 7">
            <a:extLst>
              <a:ext uri="{FF2B5EF4-FFF2-40B4-BE49-F238E27FC236}">
                <a16:creationId xmlns:a16="http://schemas.microsoft.com/office/drawing/2014/main" id="{67C976FC-7267-4B21-BBE9-8DE9552C2171}"/>
              </a:ext>
            </a:extLst>
          </p:cNvPr>
          <p:cNvSpPr txBox="1"/>
          <p:nvPr/>
        </p:nvSpPr>
        <p:spPr>
          <a:xfrm>
            <a:off x="3428662" y="6381328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</a:rPr>
              <a:t>Formateur : </a:t>
            </a:r>
            <a:r>
              <a:rPr lang="fr-FR" sz="1600" b="1" dirty="0">
                <a:solidFill>
                  <a:schemeClr val="bg1"/>
                </a:solidFill>
              </a:rPr>
              <a:t>AKINOCHO</a:t>
            </a:r>
            <a:r>
              <a:rPr lang="fr-FR" sz="1600" dirty="0">
                <a:solidFill>
                  <a:schemeClr val="bg1"/>
                </a:solidFill>
              </a:rPr>
              <a:t> Ghislain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ACF53B-2EA0-475B-B67A-260EE73CC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0"/>
            <a:ext cx="2664296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b="0" spc="-40" dirty="0"/>
              <a:t>Interface Chauffeur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CC10C82-2336-4AE4-9500-3EDF19E6B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39" y="1600200"/>
            <a:ext cx="6684321" cy="4572000"/>
          </a:xfrm>
        </p:spPr>
      </p:pic>
    </p:spTree>
    <p:extLst>
      <p:ext uri="{BB962C8B-B14F-4D97-AF65-F5344CB8AC3E}">
        <p14:creationId xmlns:p14="http://schemas.microsoft.com/office/powerpoint/2010/main" val="19814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F56B532-1A98-4AB6-98CE-88F351CCCF5F}"/>
              </a:ext>
            </a:extLst>
          </p:cNvPr>
          <p:cNvSpPr txBox="1">
            <a:spLocks/>
          </p:cNvSpPr>
          <p:nvPr/>
        </p:nvSpPr>
        <p:spPr>
          <a:xfrm>
            <a:off x="0" y="13996"/>
            <a:ext cx="5076056" cy="676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0" spc="-40" dirty="0"/>
              <a:t>EXIGENCE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614D2-DF20-4AAC-9AB2-38D9865B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Architecture MVC</a:t>
            </a:r>
          </a:p>
          <a:p>
            <a:endParaRPr lang="fr-FR" b="1" dirty="0"/>
          </a:p>
          <a:p>
            <a:pPr marL="64008" indent="0">
              <a:buNone/>
            </a:pPr>
            <a:br>
              <a:rPr lang="fr-FR" dirty="0"/>
            </a:br>
            <a:endParaRPr lang="fr-SN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140692-F407-4A51-97B1-9CA4A96F7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3960440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-10589" y="0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b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Authentification</a:t>
            </a:r>
            <a:br>
              <a:rPr lang="fr-FR" sz="3200" b="0" spc="-4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fr-FR" sz="3200" b="0" spc="-4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877DFB-72CC-43D3-8ADC-B5A15D3F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1086683"/>
            <a:ext cx="4762330" cy="4674603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3068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1926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ADMIN</a:t>
            </a:r>
          </a:p>
          <a:p>
            <a:pPr marL="0" indent="0" algn="just">
              <a:buNone/>
            </a:pPr>
            <a:r>
              <a:rPr lang="fr-FR" b="1" u="sng" dirty="0"/>
              <a:t>Fonctionnalités :</a:t>
            </a:r>
          </a:p>
          <a:p>
            <a:pPr marL="0" indent="0">
              <a:buNone/>
            </a:pPr>
            <a:r>
              <a:rPr lang="fr-FR" sz="2000" b="1" dirty="0"/>
              <a:t>Bus: Ajouter un bus , lister, supprimer un bus</a:t>
            </a:r>
          </a:p>
          <a:p>
            <a:pPr marL="0" indent="0">
              <a:buNone/>
            </a:pPr>
            <a:r>
              <a:rPr lang="fr-FR" sz="2000" b="1" dirty="0"/>
              <a:t>Chauffeur: Ajouter un chauffeur, lister, supprimer</a:t>
            </a:r>
          </a:p>
          <a:p>
            <a:pPr marL="0" indent="0">
              <a:buNone/>
            </a:pPr>
            <a:r>
              <a:rPr lang="fr-FR" sz="2000" b="1" dirty="0"/>
              <a:t>Trajet: Ajouter un trajet, lister, supprimer un trajet</a:t>
            </a:r>
          </a:p>
          <a:p>
            <a:pPr marL="0" indent="0">
              <a:buNone/>
            </a:pPr>
            <a:r>
              <a:rPr lang="fr-FR" sz="2000" b="1" dirty="0"/>
              <a:t>Créer un compte d’utilisateur</a:t>
            </a:r>
          </a:p>
          <a:p>
            <a:pPr marL="0" indent="0">
              <a:buNone/>
            </a:pPr>
            <a:r>
              <a:rPr lang="fr-FR" sz="2000" b="1" dirty="0"/>
              <a:t>Supprimer un compte utilisateur</a:t>
            </a:r>
          </a:p>
          <a:p>
            <a:pPr marL="0" indent="0">
              <a:buNone/>
            </a:pPr>
            <a:r>
              <a:rPr lang="fr-FR" sz="2000" b="1" dirty="0"/>
              <a:t>Se connecter </a:t>
            </a:r>
          </a:p>
          <a:p>
            <a:pPr marL="0" indent="0">
              <a:buNone/>
            </a:pPr>
            <a:r>
              <a:rPr lang="fr-FR" sz="2000" b="1" dirty="0"/>
              <a:t>Se déconnecter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86CC71F-167B-4BEE-AB05-00352789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dirty="0"/>
              <a:t>2-MODE GRAPHIQUE</a:t>
            </a:r>
            <a:endParaRPr lang="fr-FR" sz="3200" b="0" spc="-40" dirty="0"/>
          </a:p>
        </p:txBody>
      </p:sp>
    </p:spTree>
    <p:extLst>
      <p:ext uri="{BB962C8B-B14F-4D97-AF65-F5344CB8AC3E}">
        <p14:creationId xmlns:p14="http://schemas.microsoft.com/office/powerpoint/2010/main" val="402700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b="0" spc="-40" dirty="0"/>
              <a:t>Interface Admin, Accueil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779126-4F85-4C12-83A9-000AC68AE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944876" cy="4870728"/>
          </a:xfrm>
          <a:ln>
            <a:solidFill>
              <a:schemeClr val="bg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567DF3-5BDA-4A03-95A2-225ADB674BD2}"/>
              </a:ext>
            </a:extLst>
          </p:cNvPr>
          <p:cNvSpPr txBox="1"/>
          <p:nvPr/>
        </p:nvSpPr>
        <p:spPr>
          <a:xfrm>
            <a:off x="107504" y="1052736"/>
            <a:ext cx="848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>
                <a:solidFill>
                  <a:schemeClr val="bg1"/>
                </a:solidFill>
              </a:rPr>
              <a:t>L’Admin a quatre pages, L’Accueil , la page chauffeur , la page bus et la page trajet  </a:t>
            </a:r>
          </a:p>
        </p:txBody>
      </p:sp>
    </p:spTree>
    <p:extLst>
      <p:ext uri="{BB962C8B-B14F-4D97-AF65-F5344CB8AC3E}">
        <p14:creationId xmlns:p14="http://schemas.microsoft.com/office/powerpoint/2010/main" val="95433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b="0" spc="-40" dirty="0"/>
              <a:t>Interface Admin ,Chauffeur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567DF3-5BDA-4A03-95A2-225ADB674BD2}"/>
              </a:ext>
            </a:extLst>
          </p:cNvPr>
          <p:cNvSpPr txBox="1"/>
          <p:nvPr/>
        </p:nvSpPr>
        <p:spPr>
          <a:xfrm>
            <a:off x="107504" y="1052736"/>
            <a:ext cx="848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>
                <a:solidFill>
                  <a:schemeClr val="bg1"/>
                </a:solidFill>
              </a:rPr>
              <a:t>L’Admin a quatre pages, L’Accueil , la page chauffeur , la page bus et la page trajet 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6D014D7-A1CB-42C1-88FA-85C771AF3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7" y="1781369"/>
            <a:ext cx="7457606" cy="4572000"/>
          </a:xfrm>
        </p:spPr>
      </p:pic>
    </p:spTree>
    <p:extLst>
      <p:ext uri="{BB962C8B-B14F-4D97-AF65-F5344CB8AC3E}">
        <p14:creationId xmlns:p14="http://schemas.microsoft.com/office/powerpoint/2010/main" val="274616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b="0" spc="-40" dirty="0"/>
              <a:t>Interface Admin ,Bus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567DF3-5BDA-4A03-95A2-225ADB674BD2}"/>
              </a:ext>
            </a:extLst>
          </p:cNvPr>
          <p:cNvSpPr txBox="1"/>
          <p:nvPr/>
        </p:nvSpPr>
        <p:spPr>
          <a:xfrm>
            <a:off x="107504" y="1052736"/>
            <a:ext cx="848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>
                <a:solidFill>
                  <a:schemeClr val="bg1"/>
                </a:solidFill>
              </a:rPr>
              <a:t>L’Admin a quatre pages, L’Accueil , la page chauffeur , la page bus et la page trajet  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1DE24AEB-3C14-4F4A-930E-F8FEF17BE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7" y="1600200"/>
            <a:ext cx="7457606" cy="4572000"/>
          </a:xfrm>
        </p:spPr>
      </p:pic>
    </p:spTree>
    <p:extLst>
      <p:ext uri="{BB962C8B-B14F-4D97-AF65-F5344CB8AC3E}">
        <p14:creationId xmlns:p14="http://schemas.microsoft.com/office/powerpoint/2010/main" val="28645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b="0" spc="-40" dirty="0"/>
              <a:t>Interface Admin, Trajet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2A670E0-A330-48D2-9D3D-B7A2DC983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7" y="1600200"/>
            <a:ext cx="7457606" cy="4572000"/>
          </a:xfrm>
        </p:spPr>
      </p:pic>
    </p:spTree>
    <p:extLst>
      <p:ext uri="{BB962C8B-B14F-4D97-AF65-F5344CB8AC3E}">
        <p14:creationId xmlns:p14="http://schemas.microsoft.com/office/powerpoint/2010/main" val="346495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1926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Chauffeur</a:t>
            </a:r>
          </a:p>
          <a:p>
            <a:pPr marL="0" indent="0" algn="just">
              <a:buNone/>
            </a:pPr>
            <a:r>
              <a:rPr lang="fr-FR" b="1" u="sng" dirty="0"/>
              <a:t>Fonctionnalités :</a:t>
            </a:r>
          </a:p>
          <a:p>
            <a:pPr marL="0" indent="0" algn="just">
              <a:buNone/>
            </a:pPr>
            <a:r>
              <a:rPr lang="fr-FR" sz="2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Se connecter </a:t>
            </a:r>
          </a:p>
          <a:p>
            <a:pPr marL="0" indent="0" algn="just">
              <a:buNone/>
            </a:pPr>
            <a:r>
              <a:rPr lang="fr-FR" sz="2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Ajout recette </a:t>
            </a:r>
          </a:p>
          <a:p>
            <a:pPr marL="0" indent="0" algn="just">
              <a:buNone/>
            </a:pPr>
            <a:r>
              <a:rPr lang="fr-FR" sz="2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Déconnecter</a:t>
            </a:r>
            <a:endParaRPr lang="fr-FR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615461B-8C9A-4DE9-A7B5-96E877F6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dirty="0"/>
              <a:t>2-MODE GRAPHIQUE</a:t>
            </a:r>
            <a:endParaRPr lang="fr-FR" sz="3200" b="0" spc="-40" dirty="0"/>
          </a:p>
        </p:txBody>
      </p:sp>
    </p:spTree>
    <p:extLst>
      <p:ext uri="{BB962C8B-B14F-4D97-AF65-F5344CB8AC3E}">
        <p14:creationId xmlns:p14="http://schemas.microsoft.com/office/powerpoint/2010/main" val="1724500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15_TF10167107" id="{00F36CA0-E80E-47D0-9727-F43731F41A43}" vid="{131D4216-C264-47DD-A301-531CE1A9CA0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Rapport sur le statut du projet</Template>
  <TotalTime>755</TotalTime>
  <Words>169</Words>
  <Application>Microsoft Office PowerPoint</Application>
  <PresentationFormat>Affichage à l'écran (4:3)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Bahnschrift Light SemiCondensed</vt:lpstr>
      <vt:lpstr>Calibri</vt:lpstr>
      <vt:lpstr>Segoe UI</vt:lpstr>
      <vt:lpstr>Wingdings</vt:lpstr>
      <vt:lpstr>Wingdings 2</vt:lpstr>
      <vt:lpstr>Verve</vt:lpstr>
      <vt:lpstr>  Documentation Gestion de bus</vt:lpstr>
      <vt:lpstr>Présentation PowerPoint</vt:lpstr>
      <vt:lpstr> Authentification </vt:lpstr>
      <vt:lpstr>2-MODE GRAPHIQUE</vt:lpstr>
      <vt:lpstr>Interface Admin, Accueil </vt:lpstr>
      <vt:lpstr>Interface Admin ,Chauffeur</vt:lpstr>
      <vt:lpstr>Interface Admin ,Bus</vt:lpstr>
      <vt:lpstr>Interface Admin, Trajet </vt:lpstr>
      <vt:lpstr>2-MODE GRAPHIQUE</vt:lpstr>
      <vt:lpstr>Interface Chauffeur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Fiche Technique Contact-Manager</dc:title>
  <dc:creator>Chérif Younouss Lath DIOUF</dc:creator>
  <cp:lastModifiedBy>deborah kiminou</cp:lastModifiedBy>
  <cp:revision>93</cp:revision>
  <dcterms:created xsi:type="dcterms:W3CDTF">2020-02-25T14:32:51Z</dcterms:created>
  <dcterms:modified xsi:type="dcterms:W3CDTF">2020-03-01T19:55:38Z</dcterms:modified>
</cp:coreProperties>
</file>