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1c50c07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71c50c07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71c50c07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71c50c07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71c50c07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71c50c07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71c50c07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71c50c07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71c50c07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71c50c07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71c50c07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71c50c07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71c50c07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71c50c07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71c50c07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71c50c07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71c50c07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71c50c07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71c50c07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71c50c07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71c50c07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71c50c07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71c50c07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71c50c07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71c50c07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71c50c07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71c50c07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71c50c07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71c50c07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71c50c07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71c50c07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71c50c07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71c50c07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71c50c07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1c50c07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71c50c07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71c50c07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71c50c07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1c50c07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1c50c07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71c50c07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71c50c07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71c50c07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71c50c07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71c50c07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71c50c07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71c50c07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71c50c07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kimieta/Python-Data-Analysi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4526038" y="4736975"/>
            <a:ext cx="813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source code: </a:t>
            </a:r>
            <a:r>
              <a:rPr lang="en-GB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2"/>
              </a:rPr>
              <a:t>https://github.com/kimieta/Python-Data-Analysis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1.5/auto_examples/datasets/plot_iris_dataset.html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2</a:t>
            </a:r>
            <a:r>
              <a:rPr lang="en-GB"/>
              <a:t> (python)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aven Pro"/>
                <a:ea typeface="Maven Pro"/>
                <a:cs typeface="Maven Pro"/>
                <a:sym typeface="Maven Pro"/>
              </a:rPr>
              <a:t>Data Wrangling and Data Aggregation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aven Pro"/>
                <a:ea typeface="Maven Pro"/>
                <a:cs typeface="Maven Pro"/>
                <a:sym typeface="Maven Pro"/>
              </a:rPr>
              <a:t>For any questions reach out to: kim.ta@barclays.com</a:t>
            </a:r>
            <a:endParaRPr sz="3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Reshaping the data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Rearranging the </a:t>
            </a:r>
            <a:r>
              <a:rPr lang="en-GB"/>
              <a:t>data</a:t>
            </a:r>
            <a:r>
              <a:rPr lang="en-GB"/>
              <a:t> without altering the content of the dataset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Piv</a:t>
            </a:r>
            <a:r>
              <a:rPr b="1" lang="en-GB"/>
              <a:t>oting Data: </a:t>
            </a:r>
            <a:r>
              <a:rPr lang="en-GB"/>
              <a:t>reshaping data where you turn unique values from one column into multiple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Melting Data: </a:t>
            </a:r>
            <a:r>
              <a:rPr lang="en-GB"/>
              <a:t>melt function is used to unpivot the 'Course' column while keeping 'Name' as the identifier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Transposing Data: </a:t>
            </a:r>
            <a:r>
              <a:rPr lang="en-GB"/>
              <a:t>To switch rows and columns.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and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Pivoting data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227750"/>
            <a:ext cx="70305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calculate the mean values of the different features for each species.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columns to aggregate,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columns to group by,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aggfunc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aggregation function (in this case,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8325"/>
            <a:ext cx="7272899" cy="28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6679325" y="3329875"/>
            <a:ext cx="17754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This pivot operation summarizes the Iris dataset by showing the average measurements of each feature for each species.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Melting data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069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id_vars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column(s) to keep fixed (in this case, 'species'),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value_vars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columns to melt (the measurement columns),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var_name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name of the new column that will hold the names of the melted columns,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value_name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name of the new column that will hold the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63" y="1978850"/>
            <a:ext cx="6539574" cy="37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/>
        </p:nvSpPr>
        <p:spPr>
          <a:xfrm>
            <a:off x="4744425" y="3473350"/>
            <a:ext cx="30000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This melt operation reshapes the Iris dataset from a wide format, where each feature has its own column, to a long format, where all the measurements are combined into a single column. This can be useful for various types of data analysis and visualization.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Transpose</a:t>
            </a:r>
            <a:r>
              <a:rPr lang="en-GB"/>
              <a:t> data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Transposing a DataFrame can be helpful when you need to view data differently, but keep in mind that for datasets like Iris, where data is in a tabular format, transposing may not always be meaningful or practical.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75" y="2231150"/>
            <a:ext cx="7137500" cy="2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and Aggregation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359775"/>
            <a:ext cx="70305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GROUP BY clause divides a table into sets. This clause is most often combined with aggregate functions that produce summary values for each of those 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Aggregations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sum(), mean(), median(), min(), and max()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one value to describe multiple data points, aggregation can be used to get a summary of columns in our dataset.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and Aggregation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191900"/>
            <a:ext cx="70305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group the data by the 'species' column. Then, 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apply aggregate functions to each group. In this case, we calculate the mean and standard deviation for each feature.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00" y="1936323"/>
            <a:ext cx="6659949" cy="31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Aggregations</a:t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03800" y="1227250"/>
            <a:ext cx="7030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other statistics such as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 b="6489" l="0" r="0" t="0"/>
          <a:stretch/>
        </p:blipFill>
        <p:spPr>
          <a:xfrm>
            <a:off x="1400850" y="1523975"/>
            <a:ext cx="6836404" cy="3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Sampling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2103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to randomly sample rows from the DataFrame.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frac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fraction of rows to return in the random sample,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reproducibility of the sample.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13584" l="0" r="0" t="0"/>
          <a:stretch/>
        </p:blipFill>
        <p:spPr>
          <a:xfrm>
            <a:off x="1262100" y="1869700"/>
            <a:ext cx="7235999" cy="3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a fixed number of rows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1303800" y="1243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Alternatively, we can specify the number of rows to sample using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sampling is a powerful tool for creating subsets of data for analysis, testing, or training models.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ensures that the sampling is reproducible.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50" y="2114425"/>
            <a:ext cx="7098725" cy="2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Joins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445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JOIN clause is used to combine rows from two or more tables, based on a related column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be using the Pandas library in Python to perform: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Inner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Outer Join (left, right, full)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50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Reshaping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Filtering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Group transformations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Group by and Aggregation</a:t>
            </a:r>
            <a:endParaRPr sz="105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sampling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Joins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45" y="0"/>
            <a:ext cx="65029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</a:t>
            </a:r>
            <a:endParaRPr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5" y="2046413"/>
            <a:ext cx="82010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 rotWithShape="1">
          <a:blip r:embed="rId4">
            <a:alphaModFix/>
          </a:blip>
          <a:srcRect b="74161" l="0" r="48691" t="1807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3225" y="2252900"/>
            <a:ext cx="3096625" cy="22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33"/>
          <p:cNvSpPr/>
          <p:nvPr/>
        </p:nvSpPr>
        <p:spPr>
          <a:xfrm>
            <a:off x="6562375" y="2941663"/>
            <a:ext cx="207000" cy="6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6562375" y="3670500"/>
            <a:ext cx="207000" cy="6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1534325" y="2857592"/>
            <a:ext cx="207000" cy="15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Outer Join</a:t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8" y="1913050"/>
            <a:ext cx="82391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4"/>
          <p:cNvPicPr preferRelativeResize="0"/>
          <p:nvPr/>
        </p:nvPicPr>
        <p:blipFill rotWithShape="1">
          <a:blip r:embed="rId4">
            <a:alphaModFix/>
          </a:blip>
          <a:srcRect b="24291" l="0" r="48691" t="51677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4"/>
          <p:cNvSpPr/>
          <p:nvPr/>
        </p:nvSpPr>
        <p:spPr>
          <a:xfrm>
            <a:off x="1246100" y="2731977"/>
            <a:ext cx="207000" cy="17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6630675" y="280892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6630675" y="3623500"/>
            <a:ext cx="207000" cy="53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4127225" y="2808925"/>
            <a:ext cx="972000" cy="2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Outer Join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655013"/>
            <a:ext cx="82200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4">
            <a:alphaModFix/>
          </a:blip>
          <a:srcRect b="1809" l="872" r="47819" t="74158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35"/>
          <p:cNvSpPr/>
          <p:nvPr/>
        </p:nvSpPr>
        <p:spPr>
          <a:xfrm>
            <a:off x="6652850" y="3585000"/>
            <a:ext cx="207000" cy="72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1351375" y="2510523"/>
            <a:ext cx="207000" cy="180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2405350" y="3963575"/>
            <a:ext cx="1725600" cy="24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Outer Join</a:t>
            </a:r>
            <a:endParaRPr/>
          </a:p>
        </p:txBody>
      </p:sp>
      <p:sp>
        <p:nvSpPr>
          <p:cNvPr id="451" name="Google Shape;45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597875"/>
            <a:ext cx="8201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6"/>
          <p:cNvPicPr preferRelativeResize="0"/>
          <p:nvPr/>
        </p:nvPicPr>
        <p:blipFill rotWithShape="1">
          <a:blip r:embed="rId4">
            <a:alphaModFix/>
          </a:blip>
          <a:srcRect b="47549" l="0" r="48691" t="24859"/>
          <a:stretch/>
        </p:blipFill>
        <p:spPr>
          <a:xfrm>
            <a:off x="4173275" y="209425"/>
            <a:ext cx="4691626" cy="14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5" name="Google Shape;455;p36"/>
          <p:cNvSpPr/>
          <p:nvPr/>
        </p:nvSpPr>
        <p:spPr>
          <a:xfrm>
            <a:off x="6630675" y="280892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6630675" y="357917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1355950" y="2485573"/>
            <a:ext cx="207000" cy="204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4220525" y="2485575"/>
            <a:ext cx="1041300" cy="27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2399775" y="4182175"/>
            <a:ext cx="1709100" cy="27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96" y="0"/>
            <a:ext cx="79208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7"/>
          <p:cNvPicPr preferRelativeResize="0"/>
          <p:nvPr/>
        </p:nvPicPr>
        <p:blipFill rotWithShape="1">
          <a:blip r:embed="rId4">
            <a:alphaModFix/>
          </a:blip>
          <a:srcRect b="3956" l="0" r="0" t="0"/>
          <a:stretch/>
        </p:blipFill>
        <p:spPr>
          <a:xfrm>
            <a:off x="4686325" y="1894000"/>
            <a:ext cx="4189200" cy="12320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p37"/>
          <p:cNvSpPr/>
          <p:nvPr/>
        </p:nvSpPr>
        <p:spPr>
          <a:xfrm>
            <a:off x="721400" y="721847"/>
            <a:ext cx="3520500" cy="10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1198950" y="4177625"/>
            <a:ext cx="3109500" cy="86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Set-up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834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Import the necessary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Load your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be looking at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iris dataset.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8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sets consists of 3 different types of irises’ (Setosa, Versicolour, and Virginica) petal and sepal length, stored in a 150x4 numpy.ndarray</a:t>
            </a:r>
            <a:endParaRPr sz="1000">
              <a:solidFill>
                <a:srgbClr val="2228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8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rows being the samples and the columns being: Sepal Length, Sepal Width, Petal Length and Petal Width.</a:t>
            </a:r>
            <a:endParaRPr sz="1000">
              <a:solidFill>
                <a:srgbClr val="2228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701" y="334175"/>
            <a:ext cx="4101274" cy="2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the data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 means selecting rows based on certain conditions. Here we will look at filtering by: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single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multiple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isin()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between()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by a single condition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28186" l="0" r="0" t="0"/>
          <a:stretch/>
        </p:blipFill>
        <p:spPr>
          <a:xfrm>
            <a:off x="1262200" y="1245400"/>
            <a:ext cx="7113688" cy="3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by multiple conditions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2525"/>
            <a:ext cx="7418258" cy="33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using ‘isin()‘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650" y="1249450"/>
            <a:ext cx="7527525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using ‘between()‘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8725"/>
            <a:ext cx="7212801" cy="36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Categorising fields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27330" l="0" r="0" t="0"/>
          <a:stretch/>
        </p:blipFill>
        <p:spPr>
          <a:xfrm>
            <a:off x="1303800" y="1174700"/>
            <a:ext cx="7672950" cy="37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