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oan_dataset_16751621250090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23CF86-A4CD-4767-98DE-47D8DF90FDF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loan_dataset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A81C3D-243D-4B30-9E9C-D790F425C00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1/31/2023 10:49:35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B0D8E438-C359-4168-A9F0-BBA9BE9922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78076D6E-B7E9-470F-B129-7F3F7DB962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372A59EB-A319-406B-A0AE-A9227A07A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280E52D-7F4E-494F-8EC3-94E75D52B7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7A166D27-67B5-46F0-BF1E-24FB4399E3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ED39A9B9-E388-4822-AF84-0B77749B58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351B5B6F-E225-4564-B101-94C5075345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027F7F86-ADB3-4DE7-81B2-BD9754C8A5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57F79C90-5F1D-4CCD-AC0B-D1AC97DA7A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2023-01-31T10:49:37Z</dcterms:created>
  <dcterms:modified xsi:type="dcterms:W3CDTF">2023-01-31T10:49:37Z</dcterms:modified>
</cp:coreProperties>
</file>