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olice_data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92D317-EC35-4128-B83E-FB3B4D2B805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police_data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457C06-853C-46CD-BEA1-0E9B857F75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1/31/2023 5:32:11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7C72D767-0259-4304-B316-1796BB0D9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04E6B045-984A-4232-9E87-0BF6652BC8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95122786-D318-469E-855E-E5FEC582F7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7DE88C90-5A9D-4D39-9906-46325EC8B8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4D9FA50B-2226-46A4-9BCF-500FE51012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2023-01-31T17:32:12Z</dcterms:created>
  <dcterms:modified xsi:type="dcterms:W3CDTF">2023-01-31T17:32:12Z</dcterms:modified>
</cp:coreProperties>
</file>