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2" r:id="rId5"/>
    <p:sldId id="257" r:id="rId6"/>
    <p:sldId id="259" r:id="rId7"/>
    <p:sldId id="260" r:id="rId8"/>
    <p:sldId id="263" r:id="rId9"/>
    <p:sldId id="264" r:id="rId10"/>
    <p:sldId id="266" r:id="rId11"/>
    <p:sldId id="261" r:id="rId12"/>
    <p:sldId id="265" r:id="rId13"/>
    <p:sldId id="267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332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C9DD6-AAA9-47DB-996D-3143E70A83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965E1-B16B-4087-99DC-13883BEE6D3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11560" y="620688"/>
            <a:ext cx="7772400" cy="1470025"/>
          </a:xfrm>
          <a:solidFill>
            <a:schemeClr val="accent1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altLang="zh-CN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ulim" panose="020B0600000101010101" pitchFamily="34" charset="-127"/>
                <a:ea typeface="Gulim" panose="020B0600000101010101" pitchFamily="34" charset="-127"/>
              </a:rPr>
              <a:t>Apprends l’anglais de A-Z</a:t>
            </a:r>
            <a:endParaRPr lang="zh-CN" altLang="en-US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516194" y="2109019"/>
            <a:ext cx="7944238" cy="4632349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>
                <a:solidFill>
                  <a:schemeClr val="tx2">
                    <a:lumMod val="50000"/>
                  </a:schemeClr>
                </a:solidFill>
              </a:rPr>
              <a:t>Sommaire - DEBUTANT</a:t>
            </a:r>
            <a:endParaRPr lang="en-US" altLang="zh-CN" dirty="0" smtClean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1-Alphabet en anglais , prononciations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2-Les phonétiques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3-Vocabulaire de base pour converser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4-Dialogues de tous les jours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5-Les n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écessités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6-Mon monde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7-L’</a:t>
            </a:r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école/ le travail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8-Aller au restaurant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9-Acheter des choses </a:t>
            </a:r>
            <a:endParaRPr lang="en-US" altLang="zh-CN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r>
              <a:rPr lang="en-US" altLang="zh-CN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10-Points grammaticaux de bases</a:t>
            </a:r>
            <a:endParaRPr lang="zh-CN" altLang="en-US" dirty="0"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Video by fiverr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4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Tu es ok avec l’alphabet?</a:t>
            </a:r>
            <a:endParaRPr lang="en-US" altLang="zh-CN" sz="4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r>
              <a:rPr lang="en-US" altLang="zh-CN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Voyons voir!</a:t>
            </a:r>
            <a:endParaRPr lang="en-US" altLang="zh-CN" sz="4400" dirty="0" smtClean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r>
              <a:rPr lang="en-US" altLang="zh-CN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Ecoute les lettres entendues en Français</a:t>
            </a:r>
            <a:endParaRPr lang="en-US" altLang="zh-CN" sz="4400" dirty="0" smtClean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r>
              <a:rPr lang="en-US" altLang="zh-CN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Et dis-les en anglais! Si tu as tout bon on passe au prochain niveau!</a:t>
            </a:r>
            <a:endParaRPr lang="zh-CN" altLang="en-US" sz="4400" dirty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180528" y="-99392"/>
            <a:ext cx="9324528" cy="6957392"/>
          </a:xfrm>
          <a:solidFill>
            <a:schemeClr val="bg2">
              <a:lumMod val="50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692696"/>
            <a:ext cx="5256584" cy="5184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C’est parti!</a:t>
            </a:r>
            <a:endParaRPr lang="en-US" altLang="zh-CN" sz="4400" dirty="0" smtClean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endParaRPr lang="en-US" altLang="zh-CN" sz="4400" dirty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r>
              <a:rPr lang="en-US" altLang="zh-CN" sz="5400" dirty="0" smtClean="0">
                <a:solidFill>
                  <a:schemeClr val="accent2">
                    <a:lumMod val="75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Partie 1- L’alphabet.</a:t>
            </a:r>
            <a:endParaRPr lang="en-US" altLang="zh-CN" sz="5400" dirty="0" smtClean="0">
              <a:solidFill>
                <a:schemeClr val="accent2">
                  <a:lumMod val="75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endParaRPr lang="en-US" altLang="zh-CN" sz="4400" dirty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r>
              <a:rPr lang="en-US" altLang="zh-CN" sz="3600" b="1" i="1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Après chaque cours, tu seras testé pour savoir si tu peux passer au niveau suivant.</a:t>
            </a:r>
            <a:endParaRPr lang="zh-CN" altLang="en-US" sz="3600" b="1" i="1" dirty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Ecoute attentivement les lettres de l’alphabet </a:t>
            </a:r>
            <a:endParaRPr lang="en-US" altLang="zh-CN" sz="4400" dirty="0" smtClean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r>
              <a:rPr lang="en-US" altLang="zh-CN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et </a:t>
            </a:r>
            <a:r>
              <a:rPr lang="en-US" altLang="zh-CN" sz="4400" dirty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r</a:t>
            </a:r>
            <a:r>
              <a:rPr lang="en-US" altLang="zh-CN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épète après l'écoute</a:t>
            </a:r>
            <a:endParaRPr lang="zh-CN" altLang="en-US" sz="4400" dirty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0787" y="0"/>
            <a:ext cx="9144000" cy="6858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1520" y="11663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A</a:t>
            </a:r>
            <a:endParaRPr lang="zh-CN" altLang="en-US" sz="4800" dirty="0"/>
          </a:p>
        </p:txBody>
      </p:sp>
      <p:sp>
        <p:nvSpPr>
          <p:cNvPr id="5" name="圆角矩形 4"/>
          <p:cNvSpPr/>
          <p:nvPr/>
        </p:nvSpPr>
        <p:spPr>
          <a:xfrm>
            <a:off x="1844080" y="11663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B</a:t>
            </a:r>
            <a:endParaRPr lang="zh-CN" altLang="en-US" sz="5400" dirty="0"/>
          </a:p>
        </p:txBody>
      </p:sp>
      <p:sp>
        <p:nvSpPr>
          <p:cNvPr id="6" name="圆角矩形 5"/>
          <p:cNvSpPr/>
          <p:nvPr/>
        </p:nvSpPr>
        <p:spPr>
          <a:xfrm>
            <a:off x="3389113" y="282561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M</a:t>
            </a:r>
            <a:endParaRPr lang="zh-CN" altLang="en-US" sz="5400" dirty="0"/>
          </a:p>
        </p:txBody>
      </p:sp>
      <p:sp>
        <p:nvSpPr>
          <p:cNvPr id="7" name="圆角矩形 6"/>
          <p:cNvSpPr/>
          <p:nvPr/>
        </p:nvSpPr>
        <p:spPr>
          <a:xfrm>
            <a:off x="1844080" y="282561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L</a:t>
            </a:r>
            <a:endParaRPr lang="zh-CN" altLang="en-US" sz="5400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5293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K</a:t>
            </a:r>
            <a:endParaRPr lang="zh-CN" altLang="en-US" sz="5400" dirty="0"/>
          </a:p>
        </p:txBody>
      </p:sp>
      <p:sp>
        <p:nvSpPr>
          <p:cNvPr id="9" name="圆角矩形 8"/>
          <p:cNvSpPr/>
          <p:nvPr/>
        </p:nvSpPr>
        <p:spPr>
          <a:xfrm>
            <a:off x="251520" y="147461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F</a:t>
            </a:r>
            <a:endParaRPr lang="zh-CN" altLang="en-US" sz="5400" dirty="0"/>
          </a:p>
        </p:txBody>
      </p:sp>
      <p:sp>
        <p:nvSpPr>
          <p:cNvPr id="10" name="圆角矩形 9"/>
          <p:cNvSpPr/>
          <p:nvPr/>
        </p:nvSpPr>
        <p:spPr>
          <a:xfrm>
            <a:off x="1844917" y="147461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G</a:t>
            </a:r>
            <a:endParaRPr lang="zh-CN" altLang="en-US" sz="5400" dirty="0"/>
          </a:p>
        </p:txBody>
      </p:sp>
      <p:sp>
        <p:nvSpPr>
          <p:cNvPr id="11" name="圆角矩形 10"/>
          <p:cNvSpPr/>
          <p:nvPr/>
        </p:nvSpPr>
        <p:spPr>
          <a:xfrm>
            <a:off x="3368080" y="1490700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H</a:t>
            </a:r>
            <a:endParaRPr lang="zh-CN" altLang="en-US" sz="5400" dirty="0"/>
          </a:p>
        </p:txBody>
      </p:sp>
      <p:sp>
        <p:nvSpPr>
          <p:cNvPr id="12" name="圆角矩形 11"/>
          <p:cNvSpPr/>
          <p:nvPr/>
        </p:nvSpPr>
        <p:spPr>
          <a:xfrm>
            <a:off x="4888326" y="1493168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I</a:t>
            </a:r>
            <a:endParaRPr lang="zh-CN" altLang="en-US" sz="5400" dirty="0"/>
          </a:p>
        </p:txBody>
      </p:sp>
      <p:sp>
        <p:nvSpPr>
          <p:cNvPr id="13" name="圆角矩形 12"/>
          <p:cNvSpPr/>
          <p:nvPr/>
        </p:nvSpPr>
        <p:spPr>
          <a:xfrm>
            <a:off x="6516216" y="1493168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J</a:t>
            </a:r>
            <a:endParaRPr lang="zh-CN" altLang="en-US" sz="5400" dirty="0"/>
          </a:p>
        </p:txBody>
      </p:sp>
      <p:sp>
        <p:nvSpPr>
          <p:cNvPr id="14" name="圆角矩形 13"/>
          <p:cNvSpPr/>
          <p:nvPr/>
        </p:nvSpPr>
        <p:spPr>
          <a:xfrm>
            <a:off x="6516216" y="132493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E</a:t>
            </a:r>
            <a:endParaRPr lang="zh-CN" altLang="en-US" sz="5400" dirty="0"/>
          </a:p>
        </p:txBody>
      </p:sp>
      <p:sp>
        <p:nvSpPr>
          <p:cNvPr id="15" name="圆角矩形 14"/>
          <p:cNvSpPr/>
          <p:nvPr/>
        </p:nvSpPr>
        <p:spPr>
          <a:xfrm>
            <a:off x="4932040" y="132493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D</a:t>
            </a:r>
            <a:endParaRPr lang="zh-CN" altLang="en-US" sz="5400" dirty="0"/>
          </a:p>
        </p:txBody>
      </p:sp>
      <p:sp>
        <p:nvSpPr>
          <p:cNvPr id="16" name="圆角矩形 15"/>
          <p:cNvSpPr/>
          <p:nvPr/>
        </p:nvSpPr>
        <p:spPr>
          <a:xfrm>
            <a:off x="3368080" y="132493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C</a:t>
            </a:r>
            <a:endParaRPr lang="zh-CN" altLang="en-US" sz="5400" dirty="0"/>
          </a:p>
        </p:txBody>
      </p:sp>
      <p:sp>
        <p:nvSpPr>
          <p:cNvPr id="17" name="圆角矩形 16"/>
          <p:cNvSpPr/>
          <p:nvPr/>
        </p:nvSpPr>
        <p:spPr>
          <a:xfrm>
            <a:off x="283568" y="4221088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P</a:t>
            </a:r>
            <a:endParaRPr lang="zh-CN" altLang="en-US" sz="5400" dirty="0"/>
          </a:p>
        </p:txBody>
      </p:sp>
      <p:sp>
        <p:nvSpPr>
          <p:cNvPr id="18" name="圆角矩形 17"/>
          <p:cNvSpPr/>
          <p:nvPr/>
        </p:nvSpPr>
        <p:spPr>
          <a:xfrm>
            <a:off x="6516216" y="285293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O</a:t>
            </a:r>
            <a:endParaRPr lang="zh-CN" altLang="en-US" sz="5400" dirty="0"/>
          </a:p>
        </p:txBody>
      </p:sp>
      <p:sp>
        <p:nvSpPr>
          <p:cNvPr id="19" name="圆角矩形 18"/>
          <p:cNvSpPr/>
          <p:nvPr/>
        </p:nvSpPr>
        <p:spPr>
          <a:xfrm>
            <a:off x="4959743" y="285293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N</a:t>
            </a:r>
            <a:endParaRPr lang="zh-CN" altLang="en-US" sz="5400" dirty="0"/>
          </a:p>
        </p:txBody>
      </p:sp>
      <p:sp>
        <p:nvSpPr>
          <p:cNvPr id="20" name="圆角矩形 19"/>
          <p:cNvSpPr/>
          <p:nvPr/>
        </p:nvSpPr>
        <p:spPr>
          <a:xfrm>
            <a:off x="4991791" y="422848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S</a:t>
            </a:r>
            <a:endParaRPr lang="zh-CN" altLang="en-US" sz="5400" dirty="0"/>
          </a:p>
        </p:txBody>
      </p:sp>
      <p:sp>
        <p:nvSpPr>
          <p:cNvPr id="21" name="圆角矩形 20"/>
          <p:cNvSpPr/>
          <p:nvPr/>
        </p:nvSpPr>
        <p:spPr>
          <a:xfrm>
            <a:off x="3395843" y="420719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R</a:t>
            </a:r>
            <a:endParaRPr lang="zh-CN" altLang="en-US" sz="5400" dirty="0"/>
          </a:p>
        </p:txBody>
      </p:sp>
      <p:sp>
        <p:nvSpPr>
          <p:cNvPr id="22" name="圆角矩形 21"/>
          <p:cNvSpPr/>
          <p:nvPr/>
        </p:nvSpPr>
        <p:spPr>
          <a:xfrm>
            <a:off x="1844080" y="4221088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Q</a:t>
            </a:r>
            <a:endParaRPr lang="zh-CN" altLang="en-US" sz="5400" dirty="0"/>
          </a:p>
        </p:txBody>
      </p:sp>
      <p:sp>
        <p:nvSpPr>
          <p:cNvPr id="23" name="圆角矩形 22"/>
          <p:cNvSpPr/>
          <p:nvPr/>
        </p:nvSpPr>
        <p:spPr>
          <a:xfrm>
            <a:off x="6516216" y="4185093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T</a:t>
            </a:r>
            <a:endParaRPr lang="zh-CN" altLang="en-US" sz="5400" dirty="0"/>
          </a:p>
        </p:txBody>
      </p:sp>
      <p:sp>
        <p:nvSpPr>
          <p:cNvPr id="25" name="圆角矩形 24"/>
          <p:cNvSpPr/>
          <p:nvPr/>
        </p:nvSpPr>
        <p:spPr>
          <a:xfrm>
            <a:off x="272327" y="5561629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U</a:t>
            </a:r>
            <a:endParaRPr lang="zh-CN" altLang="en-US" sz="5400" dirty="0"/>
          </a:p>
        </p:txBody>
      </p:sp>
      <p:sp>
        <p:nvSpPr>
          <p:cNvPr id="27" name="圆角矩形 26"/>
          <p:cNvSpPr/>
          <p:nvPr/>
        </p:nvSpPr>
        <p:spPr>
          <a:xfrm>
            <a:off x="8135888" y="5783238"/>
            <a:ext cx="900608" cy="94349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Z</a:t>
            </a:r>
            <a:endParaRPr lang="zh-CN" altLang="en-US" sz="5400" dirty="0"/>
          </a:p>
        </p:txBody>
      </p:sp>
      <p:sp>
        <p:nvSpPr>
          <p:cNvPr id="28" name="圆角矩形 27"/>
          <p:cNvSpPr/>
          <p:nvPr/>
        </p:nvSpPr>
        <p:spPr>
          <a:xfrm>
            <a:off x="1844080" y="5561629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V</a:t>
            </a:r>
            <a:endParaRPr lang="zh-CN" altLang="en-US" sz="5400" dirty="0"/>
          </a:p>
        </p:txBody>
      </p:sp>
      <p:sp>
        <p:nvSpPr>
          <p:cNvPr id="29" name="圆角矩形 28"/>
          <p:cNvSpPr/>
          <p:nvPr/>
        </p:nvSpPr>
        <p:spPr>
          <a:xfrm>
            <a:off x="3368080" y="5509039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W</a:t>
            </a:r>
            <a:endParaRPr lang="zh-CN" altLang="en-US" sz="5400" dirty="0"/>
          </a:p>
        </p:txBody>
      </p:sp>
      <p:sp>
        <p:nvSpPr>
          <p:cNvPr id="30" name="圆角矩形 29"/>
          <p:cNvSpPr/>
          <p:nvPr/>
        </p:nvSpPr>
        <p:spPr>
          <a:xfrm>
            <a:off x="4951053" y="5509039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X</a:t>
            </a:r>
            <a:endParaRPr lang="zh-CN" altLang="en-US" sz="5400" dirty="0"/>
          </a:p>
        </p:txBody>
      </p:sp>
      <p:sp>
        <p:nvSpPr>
          <p:cNvPr id="31" name="圆角矩形 30"/>
          <p:cNvSpPr/>
          <p:nvPr/>
        </p:nvSpPr>
        <p:spPr>
          <a:xfrm>
            <a:off x="6516216" y="5559161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Y</a:t>
            </a:r>
            <a:endParaRPr lang="zh-CN" altLang="en-US" sz="5400" dirty="0"/>
          </a:p>
        </p:txBody>
      </p:sp>
      <p:sp>
        <p:nvSpPr>
          <p:cNvPr id="32" name="矩形 31"/>
          <p:cNvSpPr/>
          <p:nvPr/>
        </p:nvSpPr>
        <p:spPr>
          <a:xfrm>
            <a:off x="0" y="0"/>
            <a:ext cx="9144000" cy="1324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44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Peux-tu redire les lettres de l’alphabet en anglais?</a:t>
            </a:r>
            <a:endParaRPr lang="en-US" altLang="zh-CN" sz="4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endParaRPr lang="en-US" altLang="zh-CN" sz="44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  <a:p>
            <a:pPr marL="0" indent="0" algn="ctr">
              <a:buNone/>
            </a:pPr>
            <a:r>
              <a:rPr lang="en-US" altLang="zh-CN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endParaRPr lang="zh-CN" altLang="en-US" sz="4400" dirty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475656" y="4301795"/>
            <a:ext cx="3528392" cy="10801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On t’ écoute</a:t>
            </a:r>
            <a:endParaRPr lang="zh-CN" altLang="en-US" sz="4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999" y="4301795"/>
            <a:ext cx="1132178" cy="1080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7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Bravo!!!</a:t>
            </a:r>
            <a:endParaRPr lang="zh-CN" altLang="en-US" sz="4400" dirty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564" y="3501008"/>
            <a:ext cx="2588872" cy="258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7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Trouve la lettre dite et appuie sur celle que c’est. </a:t>
            </a:r>
            <a:endParaRPr lang="zh-CN" altLang="en-US" sz="4400" dirty="0">
              <a:solidFill>
                <a:schemeClr val="accent3">
                  <a:lumMod val="50000"/>
                </a:schemeClr>
              </a:solidFill>
              <a:latin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0787" y="0"/>
            <a:ext cx="9144000" cy="6858000"/>
          </a:xfrm>
          <a:solidFill>
            <a:schemeClr val="tx2">
              <a:lumMod val="40000"/>
              <a:lumOff val="60000"/>
            </a:schemeClr>
          </a:solidFill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251520" y="11663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 smtClean="0"/>
              <a:t>A</a:t>
            </a:r>
            <a:endParaRPr lang="zh-CN" altLang="en-US" sz="4800" dirty="0"/>
          </a:p>
        </p:txBody>
      </p:sp>
      <p:sp>
        <p:nvSpPr>
          <p:cNvPr id="5" name="圆角矩形 4"/>
          <p:cNvSpPr/>
          <p:nvPr/>
        </p:nvSpPr>
        <p:spPr>
          <a:xfrm>
            <a:off x="1844080" y="11663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B</a:t>
            </a:r>
            <a:endParaRPr lang="zh-CN" altLang="en-US" sz="5400" dirty="0"/>
          </a:p>
        </p:txBody>
      </p:sp>
      <p:sp>
        <p:nvSpPr>
          <p:cNvPr id="6" name="圆角矩形 5"/>
          <p:cNvSpPr/>
          <p:nvPr/>
        </p:nvSpPr>
        <p:spPr>
          <a:xfrm>
            <a:off x="3389113" y="282561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M</a:t>
            </a:r>
            <a:endParaRPr lang="zh-CN" altLang="en-US" sz="5400" dirty="0"/>
          </a:p>
        </p:txBody>
      </p:sp>
      <p:sp>
        <p:nvSpPr>
          <p:cNvPr id="7" name="圆角矩形 6"/>
          <p:cNvSpPr/>
          <p:nvPr/>
        </p:nvSpPr>
        <p:spPr>
          <a:xfrm>
            <a:off x="1844080" y="282561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L</a:t>
            </a:r>
            <a:endParaRPr lang="zh-CN" altLang="en-US" sz="5400" dirty="0"/>
          </a:p>
        </p:txBody>
      </p:sp>
      <p:sp>
        <p:nvSpPr>
          <p:cNvPr id="8" name="圆角矩形 7"/>
          <p:cNvSpPr/>
          <p:nvPr/>
        </p:nvSpPr>
        <p:spPr>
          <a:xfrm>
            <a:off x="251520" y="285293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K</a:t>
            </a:r>
            <a:endParaRPr lang="zh-CN" altLang="en-US" sz="5400" dirty="0"/>
          </a:p>
        </p:txBody>
      </p:sp>
      <p:sp>
        <p:nvSpPr>
          <p:cNvPr id="9" name="圆角矩形 8"/>
          <p:cNvSpPr/>
          <p:nvPr/>
        </p:nvSpPr>
        <p:spPr>
          <a:xfrm>
            <a:off x="251520" y="147461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F</a:t>
            </a:r>
            <a:endParaRPr lang="zh-CN" altLang="en-US" sz="5400" dirty="0"/>
          </a:p>
        </p:txBody>
      </p:sp>
      <p:sp>
        <p:nvSpPr>
          <p:cNvPr id="10" name="圆角矩形 9"/>
          <p:cNvSpPr/>
          <p:nvPr/>
        </p:nvSpPr>
        <p:spPr>
          <a:xfrm>
            <a:off x="1844917" y="147461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G</a:t>
            </a:r>
            <a:endParaRPr lang="zh-CN" altLang="en-US" sz="5400" dirty="0"/>
          </a:p>
        </p:txBody>
      </p:sp>
      <p:sp>
        <p:nvSpPr>
          <p:cNvPr id="11" name="圆角矩形 10"/>
          <p:cNvSpPr/>
          <p:nvPr/>
        </p:nvSpPr>
        <p:spPr>
          <a:xfrm>
            <a:off x="3368080" y="1490700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H</a:t>
            </a:r>
            <a:endParaRPr lang="zh-CN" altLang="en-US" sz="5400" dirty="0"/>
          </a:p>
        </p:txBody>
      </p:sp>
      <p:sp>
        <p:nvSpPr>
          <p:cNvPr id="12" name="圆角矩形 11"/>
          <p:cNvSpPr/>
          <p:nvPr/>
        </p:nvSpPr>
        <p:spPr>
          <a:xfrm>
            <a:off x="4888326" y="1493168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I</a:t>
            </a:r>
            <a:endParaRPr lang="zh-CN" altLang="en-US" sz="5400" dirty="0"/>
          </a:p>
        </p:txBody>
      </p:sp>
      <p:sp>
        <p:nvSpPr>
          <p:cNvPr id="13" name="圆角矩形 12"/>
          <p:cNvSpPr/>
          <p:nvPr/>
        </p:nvSpPr>
        <p:spPr>
          <a:xfrm>
            <a:off x="6516216" y="1493168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J</a:t>
            </a:r>
            <a:endParaRPr lang="zh-CN" altLang="en-US" sz="5400" dirty="0"/>
          </a:p>
        </p:txBody>
      </p:sp>
      <p:sp>
        <p:nvSpPr>
          <p:cNvPr id="14" name="圆角矩形 13"/>
          <p:cNvSpPr/>
          <p:nvPr/>
        </p:nvSpPr>
        <p:spPr>
          <a:xfrm>
            <a:off x="6516216" y="132493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E</a:t>
            </a:r>
            <a:endParaRPr lang="zh-CN" altLang="en-US" sz="5400" dirty="0"/>
          </a:p>
        </p:txBody>
      </p:sp>
      <p:sp>
        <p:nvSpPr>
          <p:cNvPr id="15" name="圆角矩形 14"/>
          <p:cNvSpPr/>
          <p:nvPr/>
        </p:nvSpPr>
        <p:spPr>
          <a:xfrm>
            <a:off x="4932040" y="132493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D</a:t>
            </a:r>
            <a:endParaRPr lang="zh-CN" altLang="en-US" sz="5400" dirty="0"/>
          </a:p>
        </p:txBody>
      </p:sp>
      <p:sp>
        <p:nvSpPr>
          <p:cNvPr id="16" name="圆角矩形 15"/>
          <p:cNvSpPr/>
          <p:nvPr/>
        </p:nvSpPr>
        <p:spPr>
          <a:xfrm>
            <a:off x="3368080" y="132493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C</a:t>
            </a:r>
            <a:endParaRPr lang="zh-CN" altLang="en-US" sz="5400" dirty="0"/>
          </a:p>
        </p:txBody>
      </p:sp>
      <p:sp>
        <p:nvSpPr>
          <p:cNvPr id="17" name="圆角矩形 16"/>
          <p:cNvSpPr/>
          <p:nvPr/>
        </p:nvSpPr>
        <p:spPr>
          <a:xfrm>
            <a:off x="283568" y="4221088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P</a:t>
            </a:r>
            <a:endParaRPr lang="zh-CN" altLang="en-US" sz="5400" dirty="0"/>
          </a:p>
        </p:txBody>
      </p:sp>
      <p:sp>
        <p:nvSpPr>
          <p:cNvPr id="18" name="圆角矩形 17"/>
          <p:cNvSpPr/>
          <p:nvPr/>
        </p:nvSpPr>
        <p:spPr>
          <a:xfrm>
            <a:off x="6516216" y="285293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O</a:t>
            </a:r>
            <a:endParaRPr lang="zh-CN" altLang="en-US" sz="5400" dirty="0"/>
          </a:p>
        </p:txBody>
      </p:sp>
      <p:sp>
        <p:nvSpPr>
          <p:cNvPr id="19" name="圆角矩形 18"/>
          <p:cNvSpPr/>
          <p:nvPr/>
        </p:nvSpPr>
        <p:spPr>
          <a:xfrm>
            <a:off x="4959743" y="285293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N</a:t>
            </a:r>
            <a:endParaRPr lang="zh-CN" altLang="en-US" sz="5400" dirty="0"/>
          </a:p>
        </p:txBody>
      </p:sp>
      <p:sp>
        <p:nvSpPr>
          <p:cNvPr id="20" name="圆角矩形 19"/>
          <p:cNvSpPr/>
          <p:nvPr/>
        </p:nvSpPr>
        <p:spPr>
          <a:xfrm>
            <a:off x="4991791" y="4228482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S</a:t>
            </a:r>
            <a:endParaRPr lang="zh-CN" altLang="en-US" sz="5400" dirty="0"/>
          </a:p>
        </p:txBody>
      </p:sp>
      <p:sp>
        <p:nvSpPr>
          <p:cNvPr id="21" name="圆角矩形 20"/>
          <p:cNvSpPr/>
          <p:nvPr/>
        </p:nvSpPr>
        <p:spPr>
          <a:xfrm>
            <a:off x="3395843" y="4207196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R</a:t>
            </a:r>
            <a:endParaRPr lang="zh-CN" altLang="en-US" sz="5400" dirty="0"/>
          </a:p>
        </p:txBody>
      </p:sp>
      <p:sp>
        <p:nvSpPr>
          <p:cNvPr id="22" name="圆角矩形 21"/>
          <p:cNvSpPr/>
          <p:nvPr/>
        </p:nvSpPr>
        <p:spPr>
          <a:xfrm>
            <a:off x="1844080" y="4221088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Q</a:t>
            </a:r>
            <a:endParaRPr lang="zh-CN" altLang="en-US" sz="5400" dirty="0"/>
          </a:p>
        </p:txBody>
      </p:sp>
      <p:sp>
        <p:nvSpPr>
          <p:cNvPr id="23" name="圆角矩形 22"/>
          <p:cNvSpPr/>
          <p:nvPr/>
        </p:nvSpPr>
        <p:spPr>
          <a:xfrm>
            <a:off x="6516216" y="4185093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T</a:t>
            </a:r>
            <a:endParaRPr lang="zh-CN" altLang="en-US" sz="5400" dirty="0"/>
          </a:p>
        </p:txBody>
      </p:sp>
      <p:sp>
        <p:nvSpPr>
          <p:cNvPr id="25" name="圆角矩形 24"/>
          <p:cNvSpPr/>
          <p:nvPr/>
        </p:nvSpPr>
        <p:spPr>
          <a:xfrm>
            <a:off x="272327" y="5561629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U</a:t>
            </a:r>
            <a:endParaRPr lang="zh-CN" altLang="en-US" sz="5400" dirty="0"/>
          </a:p>
        </p:txBody>
      </p:sp>
      <p:sp>
        <p:nvSpPr>
          <p:cNvPr id="27" name="圆角矩形 26"/>
          <p:cNvSpPr/>
          <p:nvPr/>
        </p:nvSpPr>
        <p:spPr>
          <a:xfrm>
            <a:off x="8135888" y="5783238"/>
            <a:ext cx="900608" cy="943498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/>
              <a:t>Z</a:t>
            </a:r>
            <a:endParaRPr lang="zh-CN" altLang="en-US" sz="5400" dirty="0"/>
          </a:p>
        </p:txBody>
      </p:sp>
      <p:sp>
        <p:nvSpPr>
          <p:cNvPr id="28" name="圆角矩形 27"/>
          <p:cNvSpPr/>
          <p:nvPr/>
        </p:nvSpPr>
        <p:spPr>
          <a:xfrm>
            <a:off x="1844080" y="5561629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V</a:t>
            </a:r>
            <a:endParaRPr lang="zh-CN" altLang="en-US" sz="5400" dirty="0"/>
          </a:p>
        </p:txBody>
      </p:sp>
      <p:sp>
        <p:nvSpPr>
          <p:cNvPr id="29" name="圆角矩形 28"/>
          <p:cNvSpPr/>
          <p:nvPr/>
        </p:nvSpPr>
        <p:spPr>
          <a:xfrm>
            <a:off x="3368080" y="5509039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W</a:t>
            </a:r>
            <a:endParaRPr lang="zh-CN" altLang="en-US" sz="5400" dirty="0"/>
          </a:p>
        </p:txBody>
      </p:sp>
      <p:sp>
        <p:nvSpPr>
          <p:cNvPr id="30" name="圆角矩形 29"/>
          <p:cNvSpPr/>
          <p:nvPr/>
        </p:nvSpPr>
        <p:spPr>
          <a:xfrm>
            <a:off x="4951053" y="5509039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X</a:t>
            </a:r>
            <a:endParaRPr lang="zh-CN" altLang="en-US" sz="5400" dirty="0"/>
          </a:p>
        </p:txBody>
      </p:sp>
      <p:sp>
        <p:nvSpPr>
          <p:cNvPr id="31" name="圆角矩形 30"/>
          <p:cNvSpPr/>
          <p:nvPr/>
        </p:nvSpPr>
        <p:spPr>
          <a:xfrm>
            <a:off x="6516216" y="5559161"/>
            <a:ext cx="1440160" cy="1224136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5400" dirty="0" smtClean="0"/>
              <a:t>Y</a:t>
            </a:r>
            <a:endParaRPr lang="zh-CN" altLang="en-US" sz="5400" dirty="0"/>
          </a:p>
        </p:txBody>
      </p:sp>
      <p:sp>
        <p:nvSpPr>
          <p:cNvPr id="32" name="矩形 31"/>
          <p:cNvSpPr/>
          <p:nvPr/>
        </p:nvSpPr>
        <p:spPr>
          <a:xfrm>
            <a:off x="0" y="0"/>
            <a:ext cx="9144000" cy="132493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sz="4400" dirty="0" smtClean="0"/>
          </a:p>
          <a:p>
            <a:pPr marL="0" indent="0" algn="ctr">
              <a:buNone/>
            </a:pPr>
            <a:r>
              <a:rPr lang="en-US" altLang="zh-CN" sz="4400" dirty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7200" dirty="0" smtClean="0">
                <a:latin typeface="Ebrima" panose="02000000000000000000" pitchFamily="2" charset="0"/>
                <a:ea typeface="Ebrima" panose="02000000000000000000" pitchFamily="2" charset="0"/>
                <a:cs typeface="Ebrima" panose="02000000000000000000" pitchFamily="2" charset="0"/>
              </a:rPr>
              <a:t>Bravo!!!</a:t>
            </a:r>
            <a:r>
              <a:rPr lang="zh-CN" altLang="en-US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 </a:t>
            </a:r>
            <a:r>
              <a:rPr lang="en-US" altLang="zh-CN" sz="4400" dirty="0" smtClean="0">
                <a:solidFill>
                  <a:schemeClr val="accent3">
                    <a:lumMod val="50000"/>
                  </a:schemeClr>
                </a:solidFill>
                <a:latin typeface="Ebrima" panose="02000000000000000000" pitchFamily="2" charset="0"/>
                <a:cs typeface="Ebrima" panose="02000000000000000000" pitchFamily="2" charset="0"/>
              </a:rPr>
              <a:t>Tu as ..... Réponses correctes!</a:t>
            </a:r>
            <a:endParaRPr lang="en-US" altLang="zh-CN" sz="7200" dirty="0" smtClean="0">
              <a:latin typeface="Ebrima" panose="02000000000000000000" pitchFamily="2" charset="0"/>
              <a:ea typeface="Ebrima" panose="02000000000000000000" pitchFamily="2" charset="0"/>
              <a:cs typeface="Ebrima" panose="02000000000000000000" pitchFamily="2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21" y="3526618"/>
            <a:ext cx="2588872" cy="25888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WPS 演示</Application>
  <PresentationFormat>全屏显示(4:3)</PresentationFormat>
  <Paragraphs>160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宋体</vt:lpstr>
      <vt:lpstr>Wingdings</vt:lpstr>
      <vt:lpstr>Gulim</vt:lpstr>
      <vt:lpstr>Ebrima</vt:lpstr>
      <vt:lpstr>Calibri</vt:lpstr>
      <vt:lpstr>微软雅黑</vt:lpstr>
      <vt:lpstr>Arial Unicode MS</vt:lpstr>
      <vt:lpstr>Office 主题​​</vt:lpstr>
      <vt:lpstr>Apprends l’anglais de A-Z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Video by fiverr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Apprends l’anglais de A-Z</dc:title>
  <dc:creator>xb21cn</dc:creator>
  <cp:lastModifiedBy>KS海花-15160093  (Oceane A.S)</cp:lastModifiedBy>
  <cp:revision>6</cp:revision>
  <dcterms:created xsi:type="dcterms:W3CDTF">2025-01-20T04:56:00Z</dcterms:created>
  <dcterms:modified xsi:type="dcterms:W3CDTF">2025-01-20T05:46:35Z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75558CEFA6464790B0EE79B756D2E40C_12</vt:lpwstr>
  </property>
  <property fmtid="{D5CDD505-2E9C-101B-9397-08002B2CF9AE}" pid="3" name="KSOProductBuildVer">
    <vt:lpwstr>2052-12.1.0.19302</vt:lpwstr>
  </property>
</Properties>
</file>