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73C07-F9AB-4169-9BC5-D221FFD1C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ED125F-F287-4DC9-92A4-DD8254759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902F3-99F7-48F8-BC8B-1DA9B2EB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0307-B2DF-46BE-8192-C5DF95F8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1CE3E-C8BE-4934-A612-609F13EE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5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9B3E-13BC-4ABE-A1A7-E0B53BD9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D316A-6C5B-4D02-8AFC-E1D58C369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F7A5C-7B68-47A0-B577-06A66404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1318E-7AC0-40DD-9FE3-CD21DFF1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ABD48-8013-4BEC-BB36-EB43377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7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44441-453E-4198-9C44-14C80EE6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C7271-D196-40E5-B774-7CA71C8D0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76ADC-2555-4C92-86FB-E0185FBE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DA287-C86E-4FAF-AD10-AB0A9353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4C22C-00EF-411B-829B-48D7C5D0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9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91365-0855-459D-A3AF-22A49B8C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C5F9E-6E05-4E6C-B5DE-9B4BC4BE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E54F7-8084-4D19-94D6-E90D8740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7F89-B414-4686-8BE9-FF4FAE37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8AFC4-B862-4DF6-A5D9-27438C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8E40C-D281-41AE-9D31-FC7A6B12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43FB3-33B2-4806-B8C6-4F49D0E0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AEF5B-1E4E-4F57-9B49-0140A8CA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A8385-2190-4640-85A5-A7DD3BFB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B614D-E785-47B1-A361-0401EFA3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3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11DC-9A6C-4AA5-BDCC-5B9DF285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8D9C3-9357-457C-B8FF-1628F1EB3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7B6EA-2079-43AA-B411-763EEB9F8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3900E-EF13-4157-8E05-5FC8BEE2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B2748-E2B6-4071-B3B9-816B5D93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9AEDC-5604-4853-B304-432CE910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0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A31CA-8AC0-411A-8CC6-222CE935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80551-D38B-4420-A6D6-3F01C95C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92111-CA6B-4AF1-94D0-8C2924AD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7A792-8676-4DAC-BA8D-07D851D0B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3D824-E7C3-4D41-96FC-E5CE7CF7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BEEE09-830B-4C78-8FF1-6CCB6323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3F30A7-5CE9-454E-87E5-9DA494D3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F9ABB4-0B0E-45ED-9459-DE943C0E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2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2F21D-9EBC-44D4-8CE8-88C01CF3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B57237-C1EB-4754-8850-3C1C981F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2900B-735A-46D1-B0D4-75E15028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B87A4-B85D-4022-9641-DC90EA20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7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1A8BA8-1888-439C-B0DE-04A845D1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A0CED-7380-43D2-A9A0-0A942ADC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DB95BD-DABB-4018-9190-BDFB2E21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73967-CBFA-42D5-BE58-FAD4B362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9112B-64A4-4CBE-83DA-6A691339E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16C08E-26C1-4B64-815D-02EBB6B09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DE8CC-EE12-488E-B077-FCC78219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4CFA30-40C6-43FC-A047-1A765DEF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E5A81-1858-471D-858E-1AEEA42A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59051-06F8-4C75-9CD3-C2F9FB13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6C223B-DFB4-430F-9EFC-4E4FF3057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5077F-A55C-4E16-9753-8F780F6C6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A5608-7CBC-4809-9622-FC72F9D8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141F9-5A46-46F1-A1C6-34450041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6EBE4-76F5-47BE-8390-ED2868D6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1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E94F44-28A3-4F29-9C84-7FF983AA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DFC6D-C915-4D40-BE0B-83DA89A4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97B48-4918-45F4-8127-C356A7AAD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BDC1-44BD-4276-945D-3AA4F0AEA52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9D915-F879-4B2D-BDEA-195F2C884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DE496-F2E6-41CE-9635-0BB7DA71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63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9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162560" y="1259840"/>
            <a:ext cx="11826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Header, Footer </a:t>
            </a:r>
            <a:r>
              <a:rPr lang="ko-KR" altLang="en-US" dirty="0"/>
              <a:t>코딩 간편 </a:t>
            </a:r>
            <a:r>
              <a:rPr lang="ko-KR" altLang="en-US" dirty="0" err="1"/>
              <a:t>작성를</a:t>
            </a:r>
            <a:r>
              <a:rPr lang="ko-KR" altLang="en-US" dirty="0"/>
              <a:t> 위한 웹 앱 기획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기획의도 </a:t>
            </a:r>
            <a:r>
              <a:rPr lang="en-US" altLang="ko-KR" dirty="0"/>
              <a:t>: </a:t>
            </a:r>
            <a:r>
              <a:rPr lang="en-US" altLang="ko-KR" dirty="0" err="1"/>
              <a:t>header,footer</a:t>
            </a:r>
            <a:r>
              <a:rPr lang="ko-KR" altLang="en-US" dirty="0"/>
              <a:t>는 대부분 사이즈</a:t>
            </a:r>
            <a:r>
              <a:rPr lang="en-US" altLang="ko-KR" dirty="0"/>
              <a:t>,</a:t>
            </a:r>
            <a:r>
              <a:rPr lang="ko-KR" altLang="en-US" dirty="0"/>
              <a:t>폰트</a:t>
            </a:r>
            <a:r>
              <a:rPr lang="en-US" altLang="ko-KR" dirty="0"/>
              <a:t>,text, </a:t>
            </a:r>
            <a:r>
              <a:rPr lang="ko-KR" altLang="en-US" dirty="0"/>
              <a:t>컬러가 </a:t>
            </a:r>
            <a:r>
              <a:rPr lang="ko-KR" altLang="en-US" dirty="0" err="1"/>
              <a:t>다를뿐</a:t>
            </a:r>
            <a:r>
              <a:rPr lang="ko-KR" altLang="en-US" dirty="0"/>
              <a:t> 형식은 대동소이 하므로</a:t>
            </a:r>
            <a:r>
              <a:rPr lang="en-US" altLang="ko-KR" dirty="0"/>
              <a:t>, </a:t>
            </a:r>
            <a:r>
              <a:rPr lang="ko-KR" altLang="en-US" dirty="0"/>
              <a:t>단순하게 </a:t>
            </a:r>
            <a:r>
              <a:rPr lang="en-US" altLang="ko-KR" dirty="0"/>
              <a:t>1</a:t>
            </a:r>
            <a:r>
              <a:rPr lang="ko-KR" altLang="en-US" dirty="0"/>
              <a:t>차작성을 편하게 할 수 있는 앱을 만들 수 있을 것이라 생각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기능요약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디자인 및 구동기능 나열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필요 </a:t>
            </a:r>
            <a:r>
              <a:rPr lang="en-US" altLang="ko-KR" dirty="0"/>
              <a:t>methods </a:t>
            </a:r>
            <a:r>
              <a:rPr lang="ko-KR" altLang="en-US" dirty="0"/>
              <a:t>사전 구상</a:t>
            </a:r>
            <a:r>
              <a:rPr lang="en-US" altLang="ko-KR" dirty="0"/>
              <a:t>, </a:t>
            </a:r>
            <a:r>
              <a:rPr lang="ko-KR" altLang="en-US" dirty="0"/>
              <a:t>정리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162560" y="1259840"/>
            <a:ext cx="11826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Header, Footer </a:t>
            </a:r>
            <a:r>
              <a:rPr lang="ko-KR" altLang="en-US" dirty="0"/>
              <a:t>코딩 간편 </a:t>
            </a:r>
            <a:r>
              <a:rPr lang="ko-KR" altLang="en-US" dirty="0" err="1"/>
              <a:t>작성를</a:t>
            </a:r>
            <a:r>
              <a:rPr lang="ko-KR" altLang="en-US" dirty="0"/>
              <a:t> 위한 웹 앱 기획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기획의도 </a:t>
            </a:r>
            <a:r>
              <a:rPr lang="en-US" altLang="ko-KR" dirty="0"/>
              <a:t>: </a:t>
            </a:r>
            <a:r>
              <a:rPr lang="en-US" altLang="ko-KR" dirty="0" err="1"/>
              <a:t>header,footer</a:t>
            </a:r>
            <a:r>
              <a:rPr lang="ko-KR" altLang="en-US" dirty="0"/>
              <a:t>는 대부분 사이즈</a:t>
            </a:r>
            <a:r>
              <a:rPr lang="en-US" altLang="ko-KR" dirty="0"/>
              <a:t>,</a:t>
            </a:r>
            <a:r>
              <a:rPr lang="ko-KR" altLang="en-US" dirty="0"/>
              <a:t>폰트</a:t>
            </a:r>
            <a:r>
              <a:rPr lang="en-US" altLang="ko-KR" dirty="0"/>
              <a:t>,text, </a:t>
            </a:r>
            <a:r>
              <a:rPr lang="ko-KR" altLang="en-US" dirty="0"/>
              <a:t>컬러가 </a:t>
            </a:r>
            <a:r>
              <a:rPr lang="ko-KR" altLang="en-US" dirty="0" err="1"/>
              <a:t>다를뿐</a:t>
            </a:r>
            <a:r>
              <a:rPr lang="ko-KR" altLang="en-US" dirty="0"/>
              <a:t> 형식은 대동소이 하므로</a:t>
            </a:r>
            <a:r>
              <a:rPr lang="en-US" altLang="ko-KR" dirty="0"/>
              <a:t>, </a:t>
            </a:r>
            <a:r>
              <a:rPr lang="ko-KR" altLang="en-US" dirty="0"/>
              <a:t>단순하게 </a:t>
            </a:r>
            <a:r>
              <a:rPr lang="en-US" altLang="ko-KR" dirty="0"/>
              <a:t>1</a:t>
            </a:r>
            <a:r>
              <a:rPr lang="ko-KR" altLang="en-US" dirty="0"/>
              <a:t>차작성을 편하게 할 수 있는 앱을 만들 수 있을 것이라 생각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기능요약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디자인 및 구동기능 나열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필요 </a:t>
            </a:r>
            <a:r>
              <a:rPr lang="en-US" altLang="ko-KR" dirty="0"/>
              <a:t>methods </a:t>
            </a:r>
            <a:r>
              <a:rPr lang="ko-KR" altLang="en-US" dirty="0"/>
              <a:t>사전 구상</a:t>
            </a:r>
            <a:r>
              <a:rPr lang="en-US" altLang="ko-KR" dirty="0"/>
              <a:t>, </a:t>
            </a:r>
            <a:r>
              <a:rPr lang="ko-KR" altLang="en-US" dirty="0"/>
              <a:t>정리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66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기능 구상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91440" y="1270502"/>
            <a:ext cx="756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Header </a:t>
            </a:r>
            <a:r>
              <a:rPr lang="ko-KR" altLang="en-US" dirty="0"/>
              <a:t>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23C2FD-A057-4FC2-997C-4454B7F2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794550"/>
            <a:ext cx="6480000" cy="795490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8EBB66-2EEC-44F0-82D0-4D4630525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" y="3129280"/>
            <a:ext cx="6480000" cy="539125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8DE359-8F3E-4C55-835B-EF5EA8922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" y="4261664"/>
            <a:ext cx="6480000" cy="403277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6A0FAD-F32F-4B7E-8228-5BA36C226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0" y="5191744"/>
            <a:ext cx="6480000" cy="384814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18C33B-16FD-45A4-865C-EAC848C56EB7}"/>
              </a:ext>
            </a:extLst>
          </p:cNvPr>
          <p:cNvSpPr txBox="1"/>
          <p:nvPr/>
        </p:nvSpPr>
        <p:spPr>
          <a:xfrm>
            <a:off x="7548880" y="1264416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공통 요소 및 필요 선택지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2662C-A878-471D-88EF-476CC284C79F}"/>
              </a:ext>
            </a:extLst>
          </p:cNvPr>
          <p:cNvSpPr txBox="1"/>
          <p:nvPr/>
        </p:nvSpPr>
        <p:spPr>
          <a:xfrm>
            <a:off x="7660640" y="1706880"/>
            <a:ext cx="408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로고 이미지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라인 </a:t>
            </a:r>
            <a:r>
              <a:rPr lang="en-US" altLang="ko-KR" dirty="0"/>
              <a:t>div</a:t>
            </a:r>
            <a:r>
              <a:rPr lang="ko-KR" altLang="en-US" dirty="0"/>
              <a:t>의 조합으로 되어있음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</a:t>
            </a:r>
            <a:r>
              <a:rPr lang="en-US" altLang="ko-KR" dirty="0"/>
              <a:t>(a</a:t>
            </a:r>
            <a:r>
              <a:rPr lang="ko-KR" altLang="en-US" dirty="0"/>
              <a:t>태그</a:t>
            </a:r>
            <a:r>
              <a:rPr lang="en-US" altLang="ko-KR" dirty="0"/>
              <a:t>)</a:t>
            </a:r>
            <a:r>
              <a:rPr lang="ko-KR" altLang="en-US" dirty="0"/>
              <a:t> 나열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메뉴는 텍스트 또는 이미지</a:t>
            </a:r>
            <a:r>
              <a:rPr lang="en-US" altLang="ko-KR" dirty="0"/>
              <a:t>(CI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154BB-307F-456B-918B-FE92F83EB938}"/>
              </a:ext>
            </a:extLst>
          </p:cNvPr>
          <p:cNvSpPr txBox="1"/>
          <p:nvPr/>
        </p:nvSpPr>
        <p:spPr>
          <a:xfrm>
            <a:off x="7660640" y="3464612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로고 이미지가 필요한지</a:t>
            </a:r>
            <a:r>
              <a:rPr lang="en-US" altLang="ko-KR" dirty="0"/>
              <a:t>, </a:t>
            </a:r>
            <a:r>
              <a:rPr lang="ko-KR" altLang="en-US" dirty="0"/>
              <a:t>무엇인지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라인이 몇 개 필요한지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라인에 필요한 </a:t>
            </a:r>
            <a:r>
              <a:rPr lang="en-US" altLang="ko-KR" dirty="0"/>
              <a:t>title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몇 개인지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무엇인지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라인의 높이는 몇인지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라인의 바탕색은 </a:t>
            </a:r>
            <a:r>
              <a:rPr lang="ko-KR" altLang="en-US" dirty="0" err="1"/>
              <a:t>어떤색인지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라인의 정렬 원칙은 무엇인지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007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91440" y="1270502"/>
            <a:ext cx="756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Footer </a:t>
            </a:r>
            <a:r>
              <a:rPr lang="ko-KR" altLang="en-US" dirty="0"/>
              <a:t>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8C33B-16FD-45A4-865C-EAC848C56EB7}"/>
              </a:ext>
            </a:extLst>
          </p:cNvPr>
          <p:cNvSpPr txBox="1"/>
          <p:nvPr/>
        </p:nvSpPr>
        <p:spPr>
          <a:xfrm>
            <a:off x="7548880" y="1264416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공통 요소 및 필요 선택지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2662C-A878-471D-88EF-476CC284C79F}"/>
              </a:ext>
            </a:extLst>
          </p:cNvPr>
          <p:cNvSpPr txBox="1"/>
          <p:nvPr/>
        </p:nvSpPr>
        <p:spPr>
          <a:xfrm>
            <a:off x="7660640" y="1706880"/>
            <a:ext cx="408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내부 미니박스 구성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또는 라인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태그들의 나열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154BB-307F-456B-918B-FE92F83EB938}"/>
              </a:ext>
            </a:extLst>
          </p:cNvPr>
          <p:cNvSpPr txBox="1"/>
          <p:nvPr/>
        </p:nvSpPr>
        <p:spPr>
          <a:xfrm>
            <a:off x="7660640" y="3464612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로고 이미지가 필요한지</a:t>
            </a:r>
            <a:r>
              <a:rPr lang="en-US" altLang="ko-KR" dirty="0"/>
              <a:t>, </a:t>
            </a:r>
            <a:r>
              <a:rPr lang="ko-KR" altLang="en-US" dirty="0"/>
              <a:t>무엇인지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라인이 몇 개 필요한지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라인에 필요한 </a:t>
            </a:r>
            <a:r>
              <a:rPr lang="en-US" altLang="ko-KR" dirty="0"/>
              <a:t>title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몇 개인지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무엇인지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라인의 높이는 몇인지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라인의 바탕색은 </a:t>
            </a:r>
            <a:r>
              <a:rPr lang="ko-KR" altLang="en-US" dirty="0" err="1"/>
              <a:t>어떤색인지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라인의 정렬 원칙은 무엇인지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305EA8-40E0-4139-B121-908231DE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778681"/>
            <a:ext cx="4277361" cy="688608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B581F8-CEC4-4870-ADE2-089BBC71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" y="2596883"/>
            <a:ext cx="4277361" cy="1247281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B27248-7BCF-4EA6-BEB3-9E3F7D98A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99" y="3973758"/>
            <a:ext cx="4277361" cy="1336831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3C73A33-0F8C-4777-A51E-39AE3C00D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9" y="5495937"/>
            <a:ext cx="3268717" cy="1265869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/>
              <a:t>2. </a:t>
            </a:r>
            <a:r>
              <a:rPr lang="ko-KR" altLang="en-US" sz="2400"/>
              <a:t>기능 요약</a:t>
            </a:r>
            <a:br>
              <a:rPr lang="en-US" altLang="ko-KR" sz="2400"/>
            </a:br>
            <a:r>
              <a:rPr lang="en-US" altLang="ko-KR" sz="2400"/>
              <a:t>2-1. </a:t>
            </a:r>
            <a:r>
              <a:rPr lang="ko-KR" altLang="en-US" sz="2400"/>
              <a:t>아이디어 설계</a:t>
            </a:r>
            <a:r>
              <a:rPr lang="en-US" altLang="ko-KR" sz="2400"/>
              <a:t>, </a:t>
            </a:r>
            <a:r>
              <a:rPr lang="ko-KR" altLang="en-US" sz="2400"/>
              <a:t>기능 구상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444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기능요약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162560" y="1259840"/>
            <a:ext cx="1182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Header </a:t>
            </a:r>
            <a:r>
              <a:rPr lang="ko-KR" altLang="en-US" dirty="0"/>
              <a:t>구성을 위한 선택지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78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279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목차</vt:lpstr>
      <vt:lpstr>1. 기획의도</vt:lpstr>
      <vt:lpstr>2. 기능 요약 2-1. 아이디어 설계, 기능 구상</vt:lpstr>
      <vt:lpstr>PowerPoint 프레젠테이션</vt:lpstr>
      <vt:lpstr>2. 기능요약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kim kimin</dc:creator>
  <cp:lastModifiedBy>kim kimin</cp:lastModifiedBy>
  <cp:revision>1</cp:revision>
  <dcterms:created xsi:type="dcterms:W3CDTF">2022-01-20T00:29:56Z</dcterms:created>
  <dcterms:modified xsi:type="dcterms:W3CDTF">2022-01-20T00:50:32Z</dcterms:modified>
</cp:coreProperties>
</file>