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5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3C07-F9AB-4169-9BC5-D221FFD1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D125F-F287-4DC9-92A4-DD825475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902F3-99F7-48F8-BC8B-1DA9B2EB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0307-B2DF-46BE-8192-C5DF95F8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1CE3E-C8BE-4934-A612-609F13EE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B3E-13BC-4ABE-A1A7-E0B53BD9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D316A-6C5B-4D02-8AFC-E1D58C36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F7A5C-7B68-47A0-B577-06A66404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318E-7AC0-40DD-9FE3-CD21DFF1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ABD48-8013-4BEC-BB36-EB43377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44441-453E-4198-9C44-14C80EE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C7271-D196-40E5-B774-7CA71C8D0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76ADC-2555-4C92-86FB-E0185FBE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DA287-C86E-4FAF-AD10-AB0A9353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4C22C-00EF-411B-829B-48D7C5D0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1365-0855-459D-A3AF-22A49B8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C5F9E-6E05-4E6C-B5DE-9B4BC4BE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E54F7-8084-4D19-94D6-E90D874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7F89-B414-4686-8BE9-FF4FAE37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8AFC4-B862-4DF6-A5D9-27438C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E40C-D281-41AE-9D31-FC7A6B12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43FB3-33B2-4806-B8C6-4F49D0E0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AEF5B-1E4E-4F57-9B49-0140A8CA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A8385-2190-4640-85A5-A7DD3BFB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B614D-E785-47B1-A361-0401EFA3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3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11DC-9A6C-4AA5-BDCC-5B9DF285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8D9C3-9357-457C-B8FF-1628F1EB3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7B6EA-2079-43AA-B411-763EEB9F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3900E-EF13-4157-8E05-5FC8BEE2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B2748-E2B6-4071-B3B9-816B5D93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9AEDC-5604-4853-B304-432CE91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0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31CA-8AC0-411A-8CC6-222CE93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80551-D38B-4420-A6D6-3F01C95C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92111-CA6B-4AF1-94D0-8C2924AD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7A792-8676-4DAC-BA8D-07D851D0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3D824-E7C3-4D41-96FC-E5CE7CF7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BEEE09-830B-4C78-8FF1-6CCB6323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3F30A7-5CE9-454E-87E5-9DA494D3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9ABB4-0B0E-45ED-9459-DE943C0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F21D-9EBC-44D4-8CE8-88C01CF3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57237-C1EB-4754-8850-3C1C981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2900B-735A-46D1-B0D4-75E15028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B87A4-B85D-4022-9641-DC90EA20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A8BA8-1888-439C-B0DE-04A845D1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A0CED-7380-43D2-A9A0-0A942ADC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B95BD-DABB-4018-9190-BDFB2E21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73967-CBFA-42D5-BE58-FAD4B362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9112B-64A4-4CBE-83DA-6A691339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6C08E-26C1-4B64-815D-02EBB6B0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DE8CC-EE12-488E-B077-FCC78219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CFA30-40C6-43FC-A047-1A765DEF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E5A81-1858-471D-858E-1AEEA42A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9051-06F8-4C75-9CD3-C2F9FB13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C223B-DFB4-430F-9EFC-4E4FF3057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5077F-A55C-4E16-9753-8F780F6C6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A5608-7CBC-4809-9622-FC72F9D8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141F9-5A46-46F1-A1C6-34450041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6EBE4-76F5-47BE-8390-ED2868D6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1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94F44-28A3-4F29-9C84-7FF983AA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DFC6D-C915-4D40-BE0B-83DA89A4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97B48-4918-45F4-8127-C356A7AA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D915-F879-4B2D-BDEA-195F2C884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DE496-F2E6-41CE-9635-0BB7DA71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~~~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Header, Footer </a:t>
            </a:r>
            <a:r>
              <a:rPr lang="ko-KR" altLang="en-US" dirty="0"/>
              <a:t>코딩 간편 </a:t>
            </a:r>
            <a:r>
              <a:rPr lang="ko-KR" altLang="en-US" dirty="0" err="1"/>
              <a:t>작성를</a:t>
            </a:r>
            <a:r>
              <a:rPr lang="ko-KR" altLang="en-US" dirty="0"/>
              <a:t> 위한 웹 앱 기획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기획의도 </a:t>
            </a:r>
            <a:r>
              <a:rPr lang="en-US" altLang="ko-KR" dirty="0"/>
              <a:t>: </a:t>
            </a:r>
            <a:r>
              <a:rPr lang="en-US" altLang="ko-KR" dirty="0" err="1"/>
              <a:t>header,footer</a:t>
            </a:r>
            <a:r>
              <a:rPr lang="ko-KR" altLang="en-US" dirty="0"/>
              <a:t>는 대부분 사이즈</a:t>
            </a:r>
            <a:r>
              <a:rPr lang="en-US" altLang="ko-KR" dirty="0"/>
              <a:t>,</a:t>
            </a:r>
            <a:r>
              <a:rPr lang="ko-KR" altLang="en-US" dirty="0"/>
              <a:t>폰트</a:t>
            </a:r>
            <a:r>
              <a:rPr lang="en-US" altLang="ko-KR" dirty="0"/>
              <a:t>,text, </a:t>
            </a:r>
            <a:r>
              <a:rPr lang="ko-KR" altLang="en-US" dirty="0"/>
              <a:t>컬러가 </a:t>
            </a:r>
            <a:r>
              <a:rPr lang="ko-KR" altLang="en-US" dirty="0" err="1"/>
              <a:t>다를뿐</a:t>
            </a:r>
            <a:r>
              <a:rPr lang="ko-KR" altLang="en-US" dirty="0"/>
              <a:t> 형식은 대동소이 하므로</a:t>
            </a:r>
            <a:r>
              <a:rPr lang="en-US" altLang="ko-KR" dirty="0"/>
              <a:t>, </a:t>
            </a:r>
            <a:r>
              <a:rPr lang="ko-KR" altLang="en-US" dirty="0"/>
              <a:t>단순하게 </a:t>
            </a:r>
            <a:r>
              <a:rPr lang="en-US" altLang="ko-KR" dirty="0"/>
              <a:t>1</a:t>
            </a:r>
            <a:r>
              <a:rPr lang="ko-KR" altLang="en-US" dirty="0"/>
              <a:t>차작성을 편하게 할 수 있는 앱을 만들 수 있을 것이라 생각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기능요약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디자인 및 구동기능 나열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필요 </a:t>
            </a:r>
            <a:r>
              <a:rPr lang="en-US" altLang="ko-KR" dirty="0"/>
              <a:t>methods </a:t>
            </a:r>
            <a:r>
              <a:rPr lang="ko-KR" altLang="en-US" dirty="0"/>
              <a:t>사전 구상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Header, Footer </a:t>
            </a:r>
            <a:r>
              <a:rPr lang="ko-KR" altLang="en-US" dirty="0"/>
              <a:t>코딩 간편 </a:t>
            </a:r>
            <a:r>
              <a:rPr lang="ko-KR" altLang="en-US" dirty="0" err="1"/>
              <a:t>작성를</a:t>
            </a:r>
            <a:r>
              <a:rPr lang="ko-KR" altLang="en-US" dirty="0"/>
              <a:t> 위한 웹 앱 기획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기획의도 </a:t>
            </a:r>
            <a:r>
              <a:rPr lang="en-US" altLang="ko-KR" dirty="0"/>
              <a:t>: </a:t>
            </a:r>
            <a:r>
              <a:rPr lang="en-US" altLang="ko-KR" dirty="0" err="1"/>
              <a:t>header,footer</a:t>
            </a:r>
            <a:r>
              <a:rPr lang="ko-KR" altLang="en-US" dirty="0"/>
              <a:t>는 대부분 사이즈</a:t>
            </a:r>
            <a:r>
              <a:rPr lang="en-US" altLang="ko-KR" dirty="0"/>
              <a:t>,</a:t>
            </a:r>
            <a:r>
              <a:rPr lang="ko-KR" altLang="en-US" dirty="0"/>
              <a:t>폰트</a:t>
            </a:r>
            <a:r>
              <a:rPr lang="en-US" altLang="ko-KR" dirty="0"/>
              <a:t>,text, </a:t>
            </a:r>
            <a:r>
              <a:rPr lang="ko-KR" altLang="en-US" dirty="0"/>
              <a:t>컬러가 </a:t>
            </a:r>
            <a:r>
              <a:rPr lang="ko-KR" altLang="en-US" dirty="0" err="1"/>
              <a:t>다를뿐</a:t>
            </a:r>
            <a:r>
              <a:rPr lang="ko-KR" altLang="en-US" dirty="0"/>
              <a:t> 형식은 대동소이 하므로</a:t>
            </a:r>
            <a:r>
              <a:rPr lang="en-US" altLang="ko-KR" dirty="0"/>
              <a:t>, </a:t>
            </a:r>
            <a:r>
              <a:rPr lang="ko-KR" altLang="en-US" dirty="0"/>
              <a:t>단순하게 </a:t>
            </a:r>
            <a:r>
              <a:rPr lang="en-US" altLang="ko-KR" dirty="0"/>
              <a:t>1</a:t>
            </a:r>
            <a:r>
              <a:rPr lang="ko-KR" altLang="en-US" dirty="0"/>
              <a:t>차작성을 편하게 할 수 있는 앱을 만들 수 있을 것이라 생각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기능요약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디자인 및 구동기능 나열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필요 </a:t>
            </a:r>
            <a:r>
              <a:rPr lang="en-US" altLang="ko-KR" dirty="0"/>
              <a:t>methods </a:t>
            </a:r>
            <a:r>
              <a:rPr lang="ko-KR" altLang="en-US" dirty="0"/>
              <a:t>사전 구상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6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기능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91440" y="1270502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Header </a:t>
            </a:r>
            <a:r>
              <a:rPr lang="ko-KR" altLang="en-US" dirty="0"/>
              <a:t>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23C2FD-A057-4FC2-997C-4454B7F2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794550"/>
            <a:ext cx="6480000" cy="795490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8EBB66-2EEC-44F0-82D0-4D463052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3129280"/>
            <a:ext cx="6480000" cy="539125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8DE359-8F3E-4C55-835B-EF5EA8922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" y="4261664"/>
            <a:ext cx="6480000" cy="403277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6A0FAD-F32F-4B7E-8228-5BA36C226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0" y="5191744"/>
            <a:ext cx="6480000" cy="384814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18C33B-16FD-45A4-865C-EAC848C56EB7}"/>
              </a:ext>
            </a:extLst>
          </p:cNvPr>
          <p:cNvSpPr txBox="1"/>
          <p:nvPr/>
        </p:nvSpPr>
        <p:spPr>
          <a:xfrm>
            <a:off x="7548880" y="1264416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공통 요소 및 필요 선택지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2662C-A878-471D-88EF-476CC284C79F}"/>
              </a:ext>
            </a:extLst>
          </p:cNvPr>
          <p:cNvSpPr txBox="1"/>
          <p:nvPr/>
        </p:nvSpPr>
        <p:spPr>
          <a:xfrm>
            <a:off x="7660640" y="1706880"/>
            <a:ext cx="408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로고 이미지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라인 </a:t>
            </a:r>
            <a:r>
              <a:rPr lang="en-US" altLang="ko-KR" dirty="0"/>
              <a:t>div</a:t>
            </a:r>
            <a:r>
              <a:rPr lang="ko-KR" altLang="en-US" dirty="0"/>
              <a:t>의 조합으로 되어있음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(a</a:t>
            </a:r>
            <a:r>
              <a:rPr lang="ko-KR" altLang="en-US" dirty="0"/>
              <a:t>태그</a:t>
            </a:r>
            <a:r>
              <a:rPr lang="en-US" altLang="ko-KR" dirty="0"/>
              <a:t>)</a:t>
            </a:r>
            <a:r>
              <a:rPr lang="ko-KR" altLang="en-US" dirty="0"/>
              <a:t> 나열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메뉴는 텍스트 또는 이미지</a:t>
            </a:r>
            <a:r>
              <a:rPr lang="en-US" altLang="ko-KR" dirty="0"/>
              <a:t>(CI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154BB-307F-456B-918B-FE92F83EB938}"/>
              </a:ext>
            </a:extLst>
          </p:cNvPr>
          <p:cNvSpPr txBox="1"/>
          <p:nvPr/>
        </p:nvSpPr>
        <p:spPr>
          <a:xfrm>
            <a:off x="7660640" y="3464612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로고 이미지가 필요한지</a:t>
            </a:r>
            <a:r>
              <a:rPr lang="en-US" altLang="ko-KR" dirty="0"/>
              <a:t>, </a:t>
            </a:r>
            <a:r>
              <a:rPr lang="ko-KR" altLang="en-US" dirty="0"/>
              <a:t>무엇인지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라인이 몇 개 필요한지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라인에 필요한 </a:t>
            </a:r>
            <a:r>
              <a:rPr lang="en-US" altLang="ko-KR" dirty="0"/>
              <a:t>title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몇 개인지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무엇인지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높이는 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바탕색은 </a:t>
            </a:r>
            <a:r>
              <a:rPr lang="ko-KR" altLang="en-US" dirty="0" err="1"/>
              <a:t>어떤색인지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정렬 원칙은 무엇인지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00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91440" y="1270502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Footer </a:t>
            </a:r>
            <a:r>
              <a:rPr lang="ko-KR" altLang="en-US" dirty="0"/>
              <a:t>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8C33B-16FD-45A4-865C-EAC848C56EB7}"/>
              </a:ext>
            </a:extLst>
          </p:cNvPr>
          <p:cNvSpPr txBox="1"/>
          <p:nvPr/>
        </p:nvSpPr>
        <p:spPr>
          <a:xfrm>
            <a:off x="7548880" y="1264416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공통 요소 및 필요 선택지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2662C-A878-471D-88EF-476CC284C79F}"/>
              </a:ext>
            </a:extLst>
          </p:cNvPr>
          <p:cNvSpPr txBox="1"/>
          <p:nvPr/>
        </p:nvSpPr>
        <p:spPr>
          <a:xfrm>
            <a:off x="7660640" y="1706880"/>
            <a:ext cx="408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내부 미니박스 구성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또는 라인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태그들의 나열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154BB-307F-456B-918B-FE92F83EB938}"/>
              </a:ext>
            </a:extLst>
          </p:cNvPr>
          <p:cNvSpPr txBox="1"/>
          <p:nvPr/>
        </p:nvSpPr>
        <p:spPr>
          <a:xfrm>
            <a:off x="7660640" y="3464612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로고 이미지가 필요한지</a:t>
            </a:r>
            <a:r>
              <a:rPr lang="en-US" altLang="ko-KR" dirty="0"/>
              <a:t>, </a:t>
            </a:r>
            <a:r>
              <a:rPr lang="ko-KR" altLang="en-US" dirty="0"/>
              <a:t>무엇인지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라인이 몇 개 필요한지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라인에 필요한 </a:t>
            </a:r>
            <a:r>
              <a:rPr lang="en-US" altLang="ko-KR" dirty="0"/>
              <a:t>title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몇 개인지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무엇인지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높이는 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바탕색은 </a:t>
            </a:r>
            <a:r>
              <a:rPr lang="ko-KR" altLang="en-US" dirty="0" err="1"/>
              <a:t>어떤색인지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정렬 원칙은 무엇인지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305EA8-40E0-4139-B121-908231DE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78681"/>
            <a:ext cx="4277361" cy="688608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B581F8-CEC4-4870-ADE2-089BBC71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" y="2596883"/>
            <a:ext cx="4277361" cy="1247281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B27248-7BCF-4EA6-BEB3-9E3F7D98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" y="3973758"/>
            <a:ext cx="4277361" cy="1336831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3C73A33-0F8C-4777-A51E-39AE3C00D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9" y="5495937"/>
            <a:ext cx="3268717" cy="1265869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2. </a:t>
            </a:r>
            <a:r>
              <a:rPr lang="ko-KR" altLang="en-US" sz="2400"/>
              <a:t>기능 요약</a:t>
            </a:r>
            <a:br>
              <a:rPr lang="en-US" altLang="ko-KR" sz="2400"/>
            </a:br>
            <a:r>
              <a:rPr lang="en-US" altLang="ko-KR" sz="2400"/>
              <a:t>2-1. </a:t>
            </a:r>
            <a:r>
              <a:rPr lang="ko-KR" altLang="en-US" sz="2400"/>
              <a:t>아이디어 설계</a:t>
            </a:r>
            <a:r>
              <a:rPr lang="en-US" altLang="ko-KR" sz="2400"/>
              <a:t>, </a:t>
            </a:r>
            <a:r>
              <a:rPr lang="ko-KR" altLang="en-US" sz="2400"/>
              <a:t>기능 구상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44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기능요약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6DD66-9C81-425A-B38D-1327108BC560}"/>
              </a:ext>
            </a:extLst>
          </p:cNvPr>
          <p:cNvSpPr txBox="1"/>
          <p:nvPr/>
        </p:nvSpPr>
        <p:spPr>
          <a:xfrm>
            <a:off x="545135" y="1397675"/>
            <a:ext cx="109531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로고 이미지가 필요한지</a:t>
            </a:r>
            <a:r>
              <a:rPr lang="en-US" altLang="ko-KR" dirty="0"/>
              <a:t>, </a:t>
            </a:r>
            <a:r>
              <a:rPr lang="ko-KR" altLang="en-US" dirty="0"/>
              <a:t>무엇인지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605CF-DCF4-4BBD-A8BF-040755124083}"/>
              </a:ext>
            </a:extLst>
          </p:cNvPr>
          <p:cNvSpPr txBox="1"/>
          <p:nvPr/>
        </p:nvSpPr>
        <p:spPr>
          <a:xfrm>
            <a:off x="545134" y="1843005"/>
            <a:ext cx="10953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checkBox</a:t>
            </a:r>
            <a:r>
              <a:rPr lang="en-US" altLang="ko-KR" dirty="0"/>
              <a:t> input </a:t>
            </a:r>
            <a:r>
              <a:rPr lang="ko-KR" altLang="en-US" dirty="0"/>
              <a:t>및 선택 여부에 따라 </a:t>
            </a:r>
            <a:r>
              <a:rPr lang="en-US" altLang="ko-KR" dirty="0"/>
              <a:t>file upload </a:t>
            </a:r>
            <a:r>
              <a:rPr lang="ko-KR" altLang="en-US" dirty="0"/>
              <a:t>또는 </a:t>
            </a:r>
            <a:r>
              <a:rPr lang="en-US" altLang="ko-KR" dirty="0" err="1"/>
              <a:t>url</a:t>
            </a:r>
            <a:r>
              <a:rPr lang="en-US" altLang="ko-KR" dirty="0"/>
              <a:t> input box</a:t>
            </a:r>
            <a:r>
              <a:rPr lang="ko-KR" altLang="en-US" dirty="0"/>
              <a:t> </a:t>
            </a:r>
            <a:r>
              <a:rPr lang="en-US" altLang="ko-KR" dirty="0"/>
              <a:t>display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C743A-A72E-4035-AC51-A9AD9BF22F36}"/>
              </a:ext>
            </a:extLst>
          </p:cNvPr>
          <p:cNvSpPr txBox="1"/>
          <p:nvPr/>
        </p:nvSpPr>
        <p:spPr>
          <a:xfrm>
            <a:off x="545134" y="2650345"/>
            <a:ext cx="109531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2. Header</a:t>
            </a:r>
            <a:r>
              <a:rPr lang="ko-KR" altLang="en-US" dirty="0"/>
              <a:t>가 몇 개의 라인으로 구성되는지 선택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848D5-A981-417D-B38B-11D4F231F955}"/>
              </a:ext>
            </a:extLst>
          </p:cNvPr>
          <p:cNvSpPr txBox="1"/>
          <p:nvPr/>
        </p:nvSpPr>
        <p:spPr>
          <a:xfrm>
            <a:off x="545134" y="3105834"/>
            <a:ext cx="109531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Drop Down </a:t>
            </a:r>
            <a:r>
              <a:rPr lang="ko-KR" altLang="en-US" dirty="0"/>
              <a:t>메뉴로 수량 선택 기능 부여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수량을 선택함에 따라 </a:t>
            </a:r>
            <a:r>
              <a:rPr lang="en-US" altLang="ko-KR" dirty="0"/>
              <a:t>header </a:t>
            </a:r>
            <a:r>
              <a:rPr lang="ko-KR" altLang="en-US" dirty="0"/>
              <a:t>해당 개수 만큼 </a:t>
            </a:r>
            <a:r>
              <a:rPr lang="en-US" altLang="ko-KR" dirty="0"/>
              <a:t>append </a:t>
            </a:r>
            <a:r>
              <a:rPr lang="ko-KR" altLang="en-US" dirty="0"/>
              <a:t>할 수 있도록 </a:t>
            </a:r>
            <a:r>
              <a:rPr lang="en-US" altLang="ko-KR" dirty="0"/>
              <a:t>v-for </a:t>
            </a:r>
            <a:r>
              <a:rPr lang="ko-KR" altLang="en-US" dirty="0"/>
              <a:t>와 배열구조 작성하도록 코딩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D4B12-DF7F-4F2E-87ED-AE426101B387}"/>
              </a:ext>
            </a:extLst>
          </p:cNvPr>
          <p:cNvSpPr txBox="1"/>
          <p:nvPr/>
        </p:nvSpPr>
        <p:spPr>
          <a:xfrm>
            <a:off x="545133" y="3901382"/>
            <a:ext cx="10953181" cy="26776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HTML)</a:t>
            </a:r>
          </a:p>
          <a:p>
            <a:r>
              <a:rPr lang="en-US" altLang="ko-KR" sz="1050" dirty="0"/>
              <a:t>&lt;div v-for=“line in </a:t>
            </a:r>
            <a:r>
              <a:rPr lang="en-US" altLang="ko-KR" sz="1050" dirty="0" err="1"/>
              <a:t>element.Header.lines</a:t>
            </a:r>
            <a:r>
              <a:rPr lang="en-US" altLang="ko-KR" sz="1050" dirty="0"/>
              <a:t>” :key=“lline.name” :class=“</a:t>
            </a:r>
            <a:r>
              <a:rPr lang="en-US" altLang="ko-KR" sz="1050" dirty="0" err="1"/>
              <a:t>line.class</a:t>
            </a:r>
            <a:r>
              <a:rPr lang="en-US" altLang="ko-KR" sz="1050" dirty="0"/>
              <a:t>”&gt;&lt;div&gt;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Script)</a:t>
            </a: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data(){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lines : [</a:t>
            </a: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	{name: </a:t>
            </a:r>
            <a:r>
              <a:rPr lang="en-US" altLang="ko-K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firstHeader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	{name: </a:t>
            </a:r>
            <a:r>
              <a:rPr lang="en-US" altLang="ko-K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firstHeader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	{name: </a:t>
            </a:r>
            <a:r>
              <a:rPr lang="en-US" altLang="ko-K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firstHeader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…..</a:t>
            </a: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b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4777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기능요약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C743A-A72E-4035-AC51-A9AD9BF22F36}"/>
              </a:ext>
            </a:extLst>
          </p:cNvPr>
          <p:cNvSpPr txBox="1"/>
          <p:nvPr/>
        </p:nvSpPr>
        <p:spPr>
          <a:xfrm>
            <a:off x="278434" y="1100945"/>
            <a:ext cx="116468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각 라인의 구성을 선택하게 함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848D5-A981-417D-B38B-11D4F231F955}"/>
              </a:ext>
            </a:extLst>
          </p:cNvPr>
          <p:cNvSpPr txBox="1"/>
          <p:nvPr/>
        </p:nvSpPr>
        <p:spPr>
          <a:xfrm>
            <a:off x="278434" y="1556434"/>
            <a:ext cx="116468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Drop Down </a:t>
            </a:r>
            <a:r>
              <a:rPr lang="ko-KR" altLang="en-US" dirty="0"/>
              <a:t>메뉴로 라인내에 몇 개의 </a:t>
            </a:r>
            <a:r>
              <a:rPr lang="en-US" altLang="ko-KR" dirty="0"/>
              <a:t>a </a:t>
            </a:r>
            <a:r>
              <a:rPr lang="ko-KR" altLang="en-US" dirty="0"/>
              <a:t>태그가 필요한지 수량 선택 기능 부여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수량을 선택함에 따라 </a:t>
            </a:r>
            <a:r>
              <a:rPr lang="en-US" altLang="ko-KR" dirty="0"/>
              <a:t>a</a:t>
            </a:r>
            <a:r>
              <a:rPr lang="ko-KR" altLang="en-US" dirty="0"/>
              <a:t>태그를 선택</a:t>
            </a:r>
            <a:r>
              <a:rPr lang="en-US" altLang="ko-KR" dirty="0"/>
              <a:t>, </a:t>
            </a:r>
            <a:r>
              <a:rPr lang="ko-KR" altLang="en-US" dirty="0"/>
              <a:t>작성하도록 메뉴 제시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D4B12-DF7F-4F2E-87ED-AE426101B387}"/>
              </a:ext>
            </a:extLst>
          </p:cNvPr>
          <p:cNvSpPr txBox="1"/>
          <p:nvPr/>
        </p:nvSpPr>
        <p:spPr>
          <a:xfrm>
            <a:off x="278433" y="2351982"/>
            <a:ext cx="11646866" cy="283923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HTML)</a:t>
            </a:r>
          </a:p>
          <a:p>
            <a:r>
              <a:rPr lang="en-US" altLang="ko-KR" sz="1050" dirty="0"/>
              <a:t>&lt;div v-for=“line in </a:t>
            </a:r>
            <a:r>
              <a:rPr lang="en-US" altLang="ko-KR" sz="1050" dirty="0" err="1"/>
              <a:t>element.Header.lines</a:t>
            </a:r>
            <a:r>
              <a:rPr lang="en-US" altLang="ko-KR" sz="1050" dirty="0"/>
              <a:t>” :key=“lline.name” :class=“</a:t>
            </a:r>
            <a:r>
              <a:rPr lang="en-US" altLang="ko-KR" sz="1050" dirty="0" err="1"/>
              <a:t>line.class</a:t>
            </a:r>
            <a:r>
              <a:rPr lang="en-US" altLang="ko-KR" sz="1050" dirty="0"/>
              <a:t>”&gt;&lt;div&gt;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Script)</a:t>
            </a: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data(){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lines : [</a:t>
            </a:r>
          </a:p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{name: </a:t>
            </a:r>
            <a:r>
              <a:rPr lang="en-US" altLang="ko-KR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firstHeader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items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   {name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차량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”, </a:t>
            </a:r>
            <a:r>
              <a:rPr lang="en-US" altLang="ko-KR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hlinkClick r:id="rId2"/>
              </a:rPr>
              <a:t>https://~~~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”},</a:t>
            </a:r>
          </a:p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   {name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구매정보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”, </a:t>
            </a:r>
            <a:r>
              <a:rPr lang="en-US" altLang="ko-KR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hlinkClick r:id="rId2"/>
              </a:rPr>
              <a:t>https://~~~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”},</a:t>
            </a:r>
          </a:p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   {name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고객센터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”, </a:t>
            </a:r>
            <a:r>
              <a:rPr lang="en-US" altLang="ko-KR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hlinkClick r:id="rId2"/>
              </a:rPr>
              <a:t>https://~~~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”}</a:t>
            </a:r>
          </a:p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08AA0-0B98-4AC1-9D55-8E8902846BEA}"/>
              </a:ext>
            </a:extLst>
          </p:cNvPr>
          <p:cNvSpPr txBox="1"/>
          <p:nvPr/>
        </p:nvSpPr>
        <p:spPr>
          <a:xfrm>
            <a:off x="12029440" y="1796813"/>
            <a:ext cx="408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로고 이미지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라인 </a:t>
            </a:r>
            <a:r>
              <a:rPr lang="en-US" altLang="ko-KR" dirty="0"/>
              <a:t>div</a:t>
            </a:r>
            <a:r>
              <a:rPr lang="ko-KR" altLang="en-US" dirty="0"/>
              <a:t>의 조합으로 되어있음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(a</a:t>
            </a:r>
            <a:r>
              <a:rPr lang="ko-KR" altLang="en-US" dirty="0"/>
              <a:t>태그</a:t>
            </a:r>
            <a:r>
              <a:rPr lang="en-US" altLang="ko-KR" dirty="0"/>
              <a:t>)</a:t>
            </a:r>
            <a:r>
              <a:rPr lang="ko-KR" altLang="en-US" dirty="0"/>
              <a:t> 나열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메뉴는 텍스트 또는 이미지</a:t>
            </a:r>
            <a:r>
              <a:rPr lang="en-US" altLang="ko-KR" dirty="0"/>
              <a:t>(CI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63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550</Words>
  <Application>Microsoft Office PowerPoint</Application>
  <PresentationFormat>와이드스크린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목차</vt:lpstr>
      <vt:lpstr>1. 기획의도</vt:lpstr>
      <vt:lpstr>2. 기능 요약 2-1. 아이디어 설계, 기능 구상</vt:lpstr>
      <vt:lpstr>PowerPoint 프레젠테이션</vt:lpstr>
      <vt:lpstr>2. 기능요약</vt:lpstr>
      <vt:lpstr>2. 기능요약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kim kimin</dc:creator>
  <cp:lastModifiedBy>kim kimin</cp:lastModifiedBy>
  <cp:revision>2</cp:revision>
  <dcterms:created xsi:type="dcterms:W3CDTF">2022-01-20T00:29:56Z</dcterms:created>
  <dcterms:modified xsi:type="dcterms:W3CDTF">2022-01-21T11:03:41Z</dcterms:modified>
</cp:coreProperties>
</file>