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EC9-E6AB-2E45-A6D6-109B153A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9D2A-52BD-3B4F-BE84-AFAD29F39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3294-2453-3645-A67E-92AF047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731D-8528-F94B-B9D8-FE78E59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41B-5FA8-1E44-A351-D9FAB142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8A73-9322-DE44-A88B-587D0E2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8ACB-E0CE-E24F-B318-85337288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160-81B8-2E4B-8BA5-DAA2783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8448-F4F4-6746-AFF6-C6109CA3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1A66-12BA-0D45-BC68-A8F9E1A5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0845-E662-D340-85A1-D5F1C911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0819-4F1B-B642-8EBA-8D66FEBB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7FBD-3A3D-3C47-BFB6-53689291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42B6-22EC-0A41-AB2F-BCD1541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0BF-A6DA-BA40-B21B-A51C0EE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B78B-7956-1045-AA4A-2EF64A7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E03-3E65-D749-B48A-34ABE6A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5EA-7882-6744-9B82-AD481BE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EB84-1F6B-1441-8448-E182A5B2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C3B1-46D7-E540-8C63-42E30CF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44E-2BD8-1F49-AEC3-F27C365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28A2-7A32-524D-9621-5FB20BD9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F6AC-D683-464E-A83F-03C3192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7DB6-6AB6-2F43-AE87-DD1EE6DF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B0E8-19B8-E146-A543-5F6858D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21E-4891-A44A-BC83-2C99481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882C-BD72-4142-AD74-45FCB00A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1316-3F9B-F946-8A66-E0DF745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25C6-E74F-ED4D-BF51-B326521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D6B8-259E-5F44-95CF-98D46B4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3D5A-7276-654D-BA12-3394CE6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8D7-0CCF-7046-996A-0F16C206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21C-BADA-784E-8F44-2AB241A2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54D4-8FF5-C84D-9D1E-5A325662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6ED64-D912-B743-8702-10ACEAC3A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9FDE-9532-314A-BC49-33820700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774A-7A2C-2545-80B5-ACB524E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93B0-8F51-8041-8693-6A9AAE7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956E-70BA-FE46-B4CB-7E74F51E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1357-48B5-8649-9A70-E5BC9C5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81F2-EA27-3A45-87E6-6CAD925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67520-995C-9443-B892-E3279205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9B3A-3017-9342-A72E-B7BA02D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A0A6-AF6B-574F-BFA4-7F30660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E416-D0E6-1045-88F3-F4D8A73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23048-3DC2-5348-88A0-940EE42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457C-5186-CA4A-AF40-E77DB1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34D2-24A8-4845-A073-9D2228D0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3797-77E8-3C4C-9C05-4605B176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B6D4-79E2-3644-BD12-9C265128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2FBC-5ED8-F548-AC1A-A36EBC8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E15C-EC5C-8B43-AF6C-9390313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B61A-4295-394D-A9A8-87E6CB30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0C25-E13E-D44D-B59D-B0C9703C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5CF4-1207-6147-91D9-D93543CD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BE23-4BFF-534C-B07A-E9EB5EA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D442-28C7-A943-91E7-4B14862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5EBF-BCAD-C944-A50C-9D3AED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BF96-2D32-394F-8B08-D49B56A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0E1C-E927-AC4F-9755-0180A808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4B0-FDC7-4647-A33B-897023CCA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FF1D-964F-3B47-A251-6119F711B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7C5A-F174-734E-A212-EC8D5EB9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B68-70E4-484C-95B0-273B6369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 of Evidence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4FA3-7490-FB48-BCA5-2C02A8765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A67-AD3F-AE47-8060-0369840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C3CA-0515-784C-A146-3DFA15A9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00E-6E8C-4E40-891D-0FF38E3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B5E2-21C1-0F43-97E8-7B4A4A97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“All models are approximations. Essentially, all models are wrong, but some are useful. However, the approximate nature of the model must always be borne in mind” </a:t>
            </a:r>
            <a:r>
              <a:rPr lang="en-GB" i="1" dirty="0"/>
              <a:t>- George E. P. Box.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C90F-AC7E-224D-802E-A43F9086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84" y="1943100"/>
            <a:ext cx="2590731" cy="3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04A-2632-DB44-8647-EE9F01E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Assumption of 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EB60-ED92-9946-BBD9-1B300C86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Score is linear combination of features * regression coefficients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Mapped to probability using logistic function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Large +</a:t>
            </a:r>
            <a:r>
              <a:rPr lang="en-US" dirty="0" err="1"/>
              <a:t>ive</a:t>
            </a:r>
            <a:r>
              <a:rPr lang="en-US" dirty="0"/>
              <a:t> value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close to 1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 0.5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Large -</a:t>
            </a:r>
            <a:r>
              <a:rPr lang="en-US" dirty="0" err="1">
                <a:sym typeface="Wingdings" pitchFamily="2" charset="2"/>
              </a:rPr>
              <a:t>ive</a:t>
            </a:r>
            <a:r>
              <a:rPr lang="en-US" dirty="0">
                <a:sym typeface="Wingdings" pitchFamily="2" charset="2"/>
              </a:rPr>
              <a:t> value  close to 0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ym typeface="Wingdings" pitchFamily="2" charset="2"/>
              </a:rPr>
              <a:t>Assumption that log-odds is linear in linear function of features * coefficients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E6CCF-6F2F-524B-A1CC-679537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2502694"/>
            <a:ext cx="4724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E816-3567-5A42-807E-B63A0583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Logistic Regression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1BE9-14C4-CC4C-A193-B8361867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– plots of logistic regression misspecification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643B-1B95-0C40-BC7D-B993800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Binning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3872-6DB0-B543-894D-AF5C45EB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‘Bin’ variables into groups with similar default rates</a:t>
            </a:r>
          </a:p>
          <a:p>
            <a:pPr lvl="1"/>
            <a:r>
              <a:rPr lang="en-US" dirty="0"/>
              <a:t>Example – fit univariate decision trees, maximizing ‘Gini decrease’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to log-odds space</a:t>
            </a:r>
          </a:p>
          <a:p>
            <a:pPr lvl="1"/>
            <a:r>
              <a:rPr lang="en-US" dirty="0"/>
              <a:t>Calculate target % for each bin, p.</a:t>
            </a:r>
          </a:p>
          <a:p>
            <a:pPr lvl="1"/>
            <a:r>
              <a:rPr lang="en-US" dirty="0"/>
              <a:t>Scale using log(p/1-p)</a:t>
            </a:r>
          </a:p>
          <a:p>
            <a:pPr lvl="1"/>
            <a:r>
              <a:rPr lang="en-US" dirty="0"/>
              <a:t>Opposite to logistic function , by construction linear in log odds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Standardize</a:t>
            </a:r>
          </a:p>
          <a:p>
            <a:pPr lvl="1"/>
            <a:r>
              <a:rPr lang="en-US" dirty="0"/>
              <a:t>Traditional to use log(population p/ 1- population p)</a:t>
            </a:r>
          </a:p>
          <a:p>
            <a:pPr lvl="1"/>
            <a:r>
              <a:rPr lang="en-US" dirty="0"/>
              <a:t>In this example I use standard-scalar </a:t>
            </a:r>
            <a:r>
              <a:rPr lang="en-GB" dirty="0"/>
              <a:t>z = (x - u) /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43F7-39AC-1944-861E-D6B6241C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143B-5AD5-754D-A999-23173634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– add example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391602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2B99-2396-324C-BCAB-AFC039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D151-F957-3A45-93CF-2AD431A5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guarantee of monotonicity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Manually adjust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Enforce monotonicity where domain expertise suggests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to hyperparameters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Tune using random search, or Bayesian hyperparameter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loss in interpretability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Plot weight of evidence bins to understand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Favor more sparse models, and models without highly correlated features (binned &amp; </a:t>
            </a:r>
            <a:r>
              <a:rPr lang="en-US" dirty="0" err="1"/>
              <a:t>unbinned</a:t>
            </a:r>
            <a:r>
              <a:rPr lang="en-US" dirty="0"/>
              <a:t>), if no reduction in model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not model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Benchmark vs tree ensemble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 manually add some interactions, but may be that modern machine  methods will perform better if interactions very important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Unstable with high-cardinality Categorical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‘</a:t>
            </a:r>
            <a:r>
              <a:rPr lang="en-US" dirty="0" err="1"/>
              <a:t>Otherise</a:t>
            </a:r>
            <a:r>
              <a:rPr lang="en-US" dirty="0"/>
              <a:t>’ low-frequency categories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Map to lower cardinality, using domain expertise, or similarity method, e.g. string distance.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332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Weight of Evidence Binning</vt:lpstr>
      <vt:lpstr>Overview</vt:lpstr>
      <vt:lpstr>All Models are Wrong….</vt:lpstr>
      <vt:lpstr>Logistic Regression – Assumption of linearity </vt:lpstr>
      <vt:lpstr>Example – Logistic Regression Miss</vt:lpstr>
      <vt:lpstr>Weight of Evidence Binning Overview</vt:lpstr>
      <vt:lpstr>Weight of evidence Example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of Evidence Binning</dc:title>
  <dc:creator>Oliver Cairns</dc:creator>
  <cp:lastModifiedBy>Oliver Cairns</cp:lastModifiedBy>
  <cp:revision>17</cp:revision>
  <dcterms:created xsi:type="dcterms:W3CDTF">2019-12-28T09:40:14Z</dcterms:created>
  <dcterms:modified xsi:type="dcterms:W3CDTF">2019-12-28T11:09:30Z</dcterms:modified>
</cp:coreProperties>
</file>