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331" r:id="rId3"/>
    <p:sldId id="321" r:id="rId4"/>
    <p:sldId id="344" r:id="rId5"/>
    <p:sldId id="333" r:id="rId6"/>
    <p:sldId id="343" r:id="rId7"/>
    <p:sldId id="335" r:id="rId8"/>
    <p:sldId id="334" r:id="rId9"/>
    <p:sldId id="337" r:id="rId10"/>
    <p:sldId id="338" r:id="rId11"/>
    <p:sldId id="339" r:id="rId12"/>
    <p:sldId id="332" r:id="rId13"/>
    <p:sldId id="341" r:id="rId14"/>
    <p:sldId id="32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A2"/>
    <a:srgbClr val="0000FF"/>
    <a:srgbClr val="19386D"/>
    <a:srgbClr val="6B6B6B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3F055-ED36-4D4E-B7AF-4AC73EB9DDA6}" v="1365" dt="2021-02-25T05:54:25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In Ha" userId="75d2e9d657dbbbc6" providerId="LiveId" clId="{8C53F055-ED36-4D4E-B7AF-4AC73EB9DDA6}"/>
    <pc:docChg chg="undo custSel addSld delSld modSld sldOrd">
      <pc:chgData name="Kim In Ha" userId="75d2e9d657dbbbc6" providerId="LiveId" clId="{8C53F055-ED36-4D4E-B7AF-4AC73EB9DDA6}" dt="2021-02-25T05:55:19.330" v="5615" actId="20577"/>
      <pc:docMkLst>
        <pc:docMk/>
      </pc:docMkLst>
      <pc:sldChg chg="modSp mod">
        <pc:chgData name="Kim In Ha" userId="75d2e9d657dbbbc6" providerId="LiveId" clId="{8C53F055-ED36-4D4E-B7AF-4AC73EB9DDA6}" dt="2021-02-25T04:36:59.555" v="5235" actId="20577"/>
        <pc:sldMkLst>
          <pc:docMk/>
          <pc:sldMk cId="1242950040" sldId="326"/>
        </pc:sldMkLst>
        <pc:spChg chg="mod">
          <ac:chgData name="Kim In Ha" userId="75d2e9d657dbbbc6" providerId="LiveId" clId="{8C53F055-ED36-4D4E-B7AF-4AC73EB9DDA6}" dt="2021-02-25T04:36:59.555" v="5235" actId="20577"/>
          <ac:spMkLst>
            <pc:docMk/>
            <pc:sldMk cId="1242950040" sldId="326"/>
            <ac:spMk id="8" creationId="{826EDC64-C494-4E4A-BF1A-0A615955736D}"/>
          </ac:spMkLst>
        </pc:spChg>
      </pc:sldChg>
      <pc:sldChg chg="del">
        <pc:chgData name="Kim In Ha" userId="75d2e9d657dbbbc6" providerId="LiveId" clId="{8C53F055-ED36-4D4E-B7AF-4AC73EB9DDA6}" dt="2021-02-20T13:02:41.299" v="1" actId="47"/>
        <pc:sldMkLst>
          <pc:docMk/>
          <pc:sldMk cId="850058780" sldId="327"/>
        </pc:sldMkLst>
      </pc:sldChg>
      <pc:sldChg chg="add del">
        <pc:chgData name="Kim In Ha" userId="75d2e9d657dbbbc6" providerId="LiveId" clId="{8C53F055-ED36-4D4E-B7AF-4AC73EB9DDA6}" dt="2021-02-20T13:02:59.110" v="5"/>
        <pc:sldMkLst>
          <pc:docMk/>
          <pc:sldMk cId="1494869348" sldId="327"/>
        </pc:sldMkLst>
      </pc:sldChg>
      <pc:sldChg chg="add del">
        <pc:chgData name="Kim In Ha" userId="75d2e9d657dbbbc6" providerId="LiveId" clId="{8C53F055-ED36-4D4E-B7AF-4AC73EB9DDA6}" dt="2021-02-20T13:02:48.296" v="3"/>
        <pc:sldMkLst>
          <pc:docMk/>
          <pc:sldMk cId="2632319008" sldId="327"/>
        </pc:sldMkLst>
      </pc:sldChg>
      <pc:sldChg chg="add del">
        <pc:chgData name="Kim In Ha" userId="75d2e9d657dbbbc6" providerId="LiveId" clId="{8C53F055-ED36-4D4E-B7AF-4AC73EB9DDA6}" dt="2021-02-20T13:02:59.110" v="5"/>
        <pc:sldMkLst>
          <pc:docMk/>
          <pc:sldMk cId="2228801132" sldId="328"/>
        </pc:sldMkLst>
      </pc:sldChg>
      <pc:sldChg chg="add del">
        <pc:chgData name="Kim In Ha" userId="75d2e9d657dbbbc6" providerId="LiveId" clId="{8C53F055-ED36-4D4E-B7AF-4AC73EB9DDA6}" dt="2021-02-20T13:02:48.296" v="3"/>
        <pc:sldMkLst>
          <pc:docMk/>
          <pc:sldMk cId="3173740167" sldId="328"/>
        </pc:sldMkLst>
      </pc:sldChg>
      <pc:sldChg chg="del">
        <pc:chgData name="Kim In Ha" userId="75d2e9d657dbbbc6" providerId="LiveId" clId="{8C53F055-ED36-4D4E-B7AF-4AC73EB9DDA6}" dt="2021-02-20T13:02:40.785" v="0" actId="47"/>
        <pc:sldMkLst>
          <pc:docMk/>
          <pc:sldMk cId="4185312687" sldId="328"/>
        </pc:sldMkLst>
      </pc:sldChg>
      <pc:sldChg chg="addSp delSp modSp mod">
        <pc:chgData name="Kim In Ha" userId="75d2e9d657dbbbc6" providerId="LiveId" clId="{8C53F055-ED36-4D4E-B7AF-4AC73EB9DDA6}" dt="2021-02-22T05:42:19.286" v="4972" actId="22"/>
        <pc:sldMkLst>
          <pc:docMk/>
          <pc:sldMk cId="2095282058" sldId="332"/>
        </pc:sldMkLst>
        <pc:spChg chg="mod">
          <ac:chgData name="Kim In Ha" userId="75d2e9d657dbbbc6" providerId="LiveId" clId="{8C53F055-ED36-4D4E-B7AF-4AC73EB9DDA6}" dt="2021-02-20T13:06:58.297" v="355" actId="20577"/>
          <ac:spMkLst>
            <pc:docMk/>
            <pc:sldMk cId="2095282058" sldId="332"/>
            <ac:spMk id="2" creationId="{63F8F46F-F3DA-4005-A882-0D5358C244BA}"/>
          </ac:spMkLst>
        </pc:spChg>
        <pc:spChg chg="mod">
          <ac:chgData name="Kim In Ha" userId="75d2e9d657dbbbc6" providerId="LiveId" clId="{8C53F055-ED36-4D4E-B7AF-4AC73EB9DDA6}" dt="2021-02-21T16:36:45.945" v="4250"/>
          <ac:spMkLst>
            <pc:docMk/>
            <pc:sldMk cId="2095282058" sldId="332"/>
            <ac:spMk id="3" creationId="{4C4D53D6-52CC-48B3-B4E9-234757BA4C99}"/>
          </ac:spMkLst>
        </pc:spChg>
        <pc:spChg chg="add mod">
          <ac:chgData name="Kim In Ha" userId="75d2e9d657dbbbc6" providerId="LiveId" clId="{8C53F055-ED36-4D4E-B7AF-4AC73EB9DDA6}" dt="2021-02-20T13:10:28.587" v="460" actId="1076"/>
          <ac:spMkLst>
            <pc:docMk/>
            <pc:sldMk cId="2095282058" sldId="332"/>
            <ac:spMk id="11" creationId="{9838BAE1-957E-4823-8089-E58231966BF6}"/>
          </ac:spMkLst>
        </pc:spChg>
        <pc:spChg chg="add mod">
          <ac:chgData name="Kim In Ha" userId="75d2e9d657dbbbc6" providerId="LiveId" clId="{8C53F055-ED36-4D4E-B7AF-4AC73EB9DDA6}" dt="2021-02-21T16:28:53.226" v="3766"/>
          <ac:spMkLst>
            <pc:docMk/>
            <pc:sldMk cId="2095282058" sldId="332"/>
            <ac:spMk id="13" creationId="{63EC299A-0680-49ED-A1A6-D9777063AB83}"/>
          </ac:spMkLst>
        </pc:spChg>
        <pc:spChg chg="add mod">
          <ac:chgData name="Kim In Ha" userId="75d2e9d657dbbbc6" providerId="LiveId" clId="{8C53F055-ED36-4D4E-B7AF-4AC73EB9DDA6}" dt="2021-02-20T13:10:45.828" v="474" actId="20577"/>
          <ac:spMkLst>
            <pc:docMk/>
            <pc:sldMk cId="2095282058" sldId="332"/>
            <ac:spMk id="14" creationId="{A2E97799-D952-411F-8EAC-799ADD8521A5}"/>
          </ac:spMkLst>
        </pc:spChg>
        <pc:picChg chg="add del">
          <ac:chgData name="Kim In Ha" userId="75d2e9d657dbbbc6" providerId="LiveId" clId="{8C53F055-ED36-4D4E-B7AF-4AC73EB9DDA6}" dt="2021-02-22T05:42:19.286" v="4972" actId="22"/>
          <ac:picMkLst>
            <pc:docMk/>
            <pc:sldMk cId="2095282058" sldId="332"/>
            <ac:picMk id="6" creationId="{15A3C3A7-C5FA-4038-90AE-1F4424F518D7}"/>
          </ac:picMkLst>
        </pc:picChg>
        <pc:picChg chg="add del mod">
          <ac:chgData name="Kim In Ha" userId="75d2e9d657dbbbc6" providerId="LiveId" clId="{8C53F055-ED36-4D4E-B7AF-4AC73EB9DDA6}" dt="2021-02-20T13:03:54.888" v="76" actId="478"/>
          <ac:picMkLst>
            <pc:docMk/>
            <pc:sldMk cId="2095282058" sldId="332"/>
            <ac:picMk id="6" creationId="{2E7DC0D9-1C8B-4DD3-84C8-C429387445A3}"/>
          </ac:picMkLst>
        </pc:picChg>
        <pc:picChg chg="add mod">
          <ac:chgData name="Kim In Ha" userId="75d2e9d657dbbbc6" providerId="LiveId" clId="{8C53F055-ED36-4D4E-B7AF-4AC73EB9DDA6}" dt="2021-02-20T13:10:49.339" v="483" actId="1037"/>
          <ac:picMkLst>
            <pc:docMk/>
            <pc:sldMk cId="2095282058" sldId="332"/>
            <ac:picMk id="8" creationId="{7A3F5EB6-C139-4796-AF46-488054CB373E}"/>
          </ac:picMkLst>
        </pc:picChg>
        <pc:picChg chg="add del mod">
          <ac:chgData name="Kim In Ha" userId="75d2e9d657dbbbc6" providerId="LiveId" clId="{8C53F055-ED36-4D4E-B7AF-4AC73EB9DDA6}" dt="2021-02-20T13:04:16.976" v="85" actId="478"/>
          <ac:picMkLst>
            <pc:docMk/>
            <pc:sldMk cId="2095282058" sldId="332"/>
            <ac:picMk id="9" creationId="{FF2B7AE7-BFC8-46EF-B60A-975C98CE69DB}"/>
          </ac:picMkLst>
        </pc:picChg>
        <pc:picChg chg="add del mod">
          <ac:chgData name="Kim In Ha" userId="75d2e9d657dbbbc6" providerId="LiveId" clId="{8C53F055-ED36-4D4E-B7AF-4AC73EB9DDA6}" dt="2021-02-20T13:05:08.613" v="94" actId="478"/>
          <ac:picMkLst>
            <pc:docMk/>
            <pc:sldMk cId="2095282058" sldId="332"/>
            <ac:picMk id="10" creationId="{7EFD20A7-7BBF-440F-B4E5-83FD806A07B4}"/>
          </ac:picMkLst>
        </pc:picChg>
        <pc:picChg chg="add mod">
          <ac:chgData name="Kim In Ha" userId="75d2e9d657dbbbc6" providerId="LiveId" clId="{8C53F055-ED36-4D4E-B7AF-4AC73EB9DDA6}" dt="2021-02-20T13:10:26.970" v="459" actId="1076"/>
          <ac:picMkLst>
            <pc:docMk/>
            <pc:sldMk cId="2095282058" sldId="332"/>
            <ac:picMk id="12" creationId="{EE7C6E3F-6208-4668-92DD-55C68C775ABA}"/>
          </ac:picMkLst>
        </pc:picChg>
      </pc:sldChg>
      <pc:sldChg chg="addSp modSp mod ord">
        <pc:chgData name="Kim In Ha" userId="75d2e9d657dbbbc6" providerId="LiveId" clId="{8C53F055-ED36-4D4E-B7AF-4AC73EB9DDA6}" dt="2021-02-21T16:03:19.597" v="1897"/>
        <pc:sldMkLst>
          <pc:docMk/>
          <pc:sldMk cId="3587402048" sldId="333"/>
        </pc:sldMkLst>
        <pc:spChg chg="mod">
          <ac:chgData name="Kim In Ha" userId="75d2e9d657dbbbc6" providerId="LiveId" clId="{8C53F055-ED36-4D4E-B7AF-4AC73EB9DDA6}" dt="2021-02-21T15:59:42.577" v="1795" actId="20577"/>
          <ac:spMkLst>
            <pc:docMk/>
            <pc:sldMk cId="3587402048" sldId="333"/>
            <ac:spMk id="3" creationId="{B81D5A6B-BDF7-47D1-99AB-7BE7D5F3C9CD}"/>
          </ac:spMkLst>
        </pc:spChg>
        <pc:graphicFrameChg chg="add mod modGraphic">
          <ac:chgData name="Kim In Ha" userId="75d2e9d657dbbbc6" providerId="LiveId" clId="{8C53F055-ED36-4D4E-B7AF-4AC73EB9DDA6}" dt="2021-02-21T16:03:03.274" v="1891" actId="1076"/>
          <ac:graphicFrameMkLst>
            <pc:docMk/>
            <pc:sldMk cId="3587402048" sldId="333"/>
            <ac:graphicFrameMk id="7" creationId="{5424F6FF-9A58-4E01-B69C-ADBADF820F68}"/>
          </ac:graphicFrameMkLst>
        </pc:graphicFrameChg>
        <pc:picChg chg="mod">
          <ac:chgData name="Kim In Ha" userId="75d2e9d657dbbbc6" providerId="LiveId" clId="{8C53F055-ED36-4D4E-B7AF-4AC73EB9DDA6}" dt="2021-02-21T15:59:35.337" v="1792" actId="14100"/>
          <ac:picMkLst>
            <pc:docMk/>
            <pc:sldMk cId="3587402048" sldId="333"/>
            <ac:picMk id="6" creationId="{4F5F79C7-F162-4A80-A72D-5B1EC356CB38}"/>
          </ac:picMkLst>
        </pc:picChg>
      </pc:sldChg>
      <pc:sldChg chg="add del ord">
        <pc:chgData name="Kim In Ha" userId="75d2e9d657dbbbc6" providerId="LiveId" clId="{8C53F055-ED36-4D4E-B7AF-4AC73EB9DDA6}" dt="2021-02-21T16:44:17.343" v="4953"/>
        <pc:sldMkLst>
          <pc:docMk/>
          <pc:sldMk cId="3921216680" sldId="334"/>
        </pc:sldMkLst>
      </pc:sldChg>
      <pc:sldChg chg="add del">
        <pc:chgData name="Kim In Ha" userId="75d2e9d657dbbbc6" providerId="LiveId" clId="{8C53F055-ED36-4D4E-B7AF-4AC73EB9DDA6}" dt="2021-02-20T13:02:59.110" v="5"/>
        <pc:sldMkLst>
          <pc:docMk/>
          <pc:sldMk cId="493779533" sldId="335"/>
        </pc:sldMkLst>
      </pc:sldChg>
      <pc:sldChg chg="add del">
        <pc:chgData name="Kim In Ha" userId="75d2e9d657dbbbc6" providerId="LiveId" clId="{8C53F055-ED36-4D4E-B7AF-4AC73EB9DDA6}" dt="2021-02-20T13:02:48.296" v="3"/>
        <pc:sldMkLst>
          <pc:docMk/>
          <pc:sldMk cId="3200861131" sldId="335"/>
        </pc:sldMkLst>
      </pc:sldChg>
      <pc:sldChg chg="addSp delSp modSp add mod ord">
        <pc:chgData name="Kim In Ha" userId="75d2e9d657dbbbc6" providerId="LiveId" clId="{8C53F055-ED36-4D4E-B7AF-4AC73EB9DDA6}" dt="2021-02-21T16:03:23.977" v="1899"/>
        <pc:sldMkLst>
          <pc:docMk/>
          <pc:sldMk cId="3523062618" sldId="335"/>
        </pc:sldMkLst>
        <pc:spChg chg="mod">
          <ac:chgData name="Kim In Ha" userId="75d2e9d657dbbbc6" providerId="LiveId" clId="{8C53F055-ED36-4D4E-B7AF-4AC73EB9DDA6}" dt="2021-02-20T13:12:08.752" v="501" actId="20577"/>
          <ac:spMkLst>
            <pc:docMk/>
            <pc:sldMk cId="3523062618" sldId="335"/>
            <ac:spMk id="2" creationId="{63F8F46F-F3DA-4005-A882-0D5358C244BA}"/>
          </ac:spMkLst>
        </pc:spChg>
        <pc:spChg chg="mod">
          <ac:chgData name="Kim In Ha" userId="75d2e9d657dbbbc6" providerId="LiveId" clId="{8C53F055-ED36-4D4E-B7AF-4AC73EB9DDA6}" dt="2021-02-21T15:56:48.884" v="1790" actId="20577"/>
          <ac:spMkLst>
            <pc:docMk/>
            <pc:sldMk cId="3523062618" sldId="335"/>
            <ac:spMk id="3" creationId="{4C4D53D6-52CC-48B3-B4E9-234757BA4C99}"/>
          </ac:spMkLst>
        </pc:spChg>
        <pc:spChg chg="mod">
          <ac:chgData name="Kim In Ha" userId="75d2e9d657dbbbc6" providerId="LiveId" clId="{8C53F055-ED36-4D4E-B7AF-4AC73EB9DDA6}" dt="2021-02-21T15:01:46.507" v="1182" actId="20577"/>
          <ac:spMkLst>
            <pc:docMk/>
            <pc:sldMk cId="3523062618" sldId="335"/>
            <ac:spMk id="13" creationId="{63EC299A-0680-49ED-A1A6-D9777063AB83}"/>
          </ac:spMkLst>
        </pc:spChg>
        <pc:spChg chg="mod">
          <ac:chgData name="Kim In Ha" userId="75d2e9d657dbbbc6" providerId="LiveId" clId="{8C53F055-ED36-4D4E-B7AF-4AC73EB9DDA6}" dt="2021-02-21T15:03:12.758" v="1204" actId="20577"/>
          <ac:spMkLst>
            <pc:docMk/>
            <pc:sldMk cId="3523062618" sldId="335"/>
            <ac:spMk id="14" creationId="{A2E97799-D952-411F-8EAC-799ADD8521A5}"/>
          </ac:spMkLst>
        </pc:spChg>
        <pc:graphicFrameChg chg="add del mod modGraphic">
          <ac:chgData name="Kim In Ha" userId="75d2e9d657dbbbc6" providerId="LiveId" clId="{8C53F055-ED36-4D4E-B7AF-4AC73EB9DDA6}" dt="2021-02-21T15:48:25.929" v="1226" actId="478"/>
          <ac:graphicFrameMkLst>
            <pc:docMk/>
            <pc:sldMk cId="3523062618" sldId="335"/>
            <ac:graphicFrameMk id="16" creationId="{F48437F2-C8C2-49E7-B88E-393CBB1D2938}"/>
          </ac:graphicFrameMkLst>
        </pc:graphicFrameChg>
        <pc:graphicFrameChg chg="add mod modGraphic">
          <ac:chgData name="Kim In Ha" userId="75d2e9d657dbbbc6" providerId="LiveId" clId="{8C53F055-ED36-4D4E-B7AF-4AC73EB9DDA6}" dt="2021-02-21T15:49:12.821" v="1237" actId="122"/>
          <ac:graphicFrameMkLst>
            <pc:docMk/>
            <pc:sldMk cId="3523062618" sldId="335"/>
            <ac:graphicFrameMk id="17" creationId="{B8D3EC8D-9D4E-4227-B947-AE4152E181BA}"/>
          </ac:graphicFrameMkLst>
        </pc:graphicFrameChg>
        <pc:graphicFrameChg chg="add mod modGraphic">
          <ac:chgData name="Kim In Ha" userId="75d2e9d657dbbbc6" providerId="LiveId" clId="{8C53F055-ED36-4D4E-B7AF-4AC73EB9DDA6}" dt="2021-02-21T15:50:45.827" v="1273" actId="122"/>
          <ac:graphicFrameMkLst>
            <pc:docMk/>
            <pc:sldMk cId="3523062618" sldId="335"/>
            <ac:graphicFrameMk id="18" creationId="{1368F7E8-1564-46D3-A2D7-64A5E222A5BD}"/>
          </ac:graphicFrameMkLst>
        </pc:graphicFrameChg>
        <pc:picChg chg="add del mod">
          <ac:chgData name="Kim In Ha" userId="75d2e9d657dbbbc6" providerId="LiveId" clId="{8C53F055-ED36-4D4E-B7AF-4AC73EB9DDA6}" dt="2021-02-21T15:02:07.155" v="1183" actId="478"/>
          <ac:picMkLst>
            <pc:docMk/>
            <pc:sldMk cId="3523062618" sldId="335"/>
            <ac:picMk id="6" creationId="{4BD408D0-6487-4635-8839-1490E031BFA2}"/>
          </ac:picMkLst>
        </pc:picChg>
        <pc:picChg chg="del mod">
          <ac:chgData name="Kim In Ha" userId="75d2e9d657dbbbc6" providerId="LiveId" clId="{8C53F055-ED36-4D4E-B7AF-4AC73EB9DDA6}" dt="2021-02-21T15:02:54.574" v="1189" actId="478"/>
          <ac:picMkLst>
            <pc:docMk/>
            <pc:sldMk cId="3523062618" sldId="335"/>
            <ac:picMk id="8" creationId="{7A3F5EB6-C139-4796-AF46-488054CB373E}"/>
          </ac:picMkLst>
        </pc:picChg>
        <pc:picChg chg="add mod">
          <ac:chgData name="Kim In Ha" userId="75d2e9d657dbbbc6" providerId="LiveId" clId="{8C53F055-ED36-4D4E-B7AF-4AC73EB9DDA6}" dt="2021-02-21T15:02:13.632" v="1188" actId="1076"/>
          <ac:picMkLst>
            <pc:docMk/>
            <pc:sldMk cId="3523062618" sldId="335"/>
            <ac:picMk id="9" creationId="{ECD20D46-A6CC-4268-90E1-4444CEDE0428}"/>
          </ac:picMkLst>
        </pc:picChg>
        <pc:picChg chg="add del mod">
          <ac:chgData name="Kim In Ha" userId="75d2e9d657dbbbc6" providerId="LiveId" clId="{8C53F055-ED36-4D4E-B7AF-4AC73EB9DDA6}" dt="2021-02-21T15:01:23.372" v="1174" actId="478"/>
          <ac:picMkLst>
            <pc:docMk/>
            <pc:sldMk cId="3523062618" sldId="335"/>
            <ac:picMk id="10" creationId="{B7E71269-9DD4-499C-8999-E6D812A0E8D9}"/>
          </ac:picMkLst>
        </pc:picChg>
        <pc:picChg chg="del">
          <ac:chgData name="Kim In Ha" userId="75d2e9d657dbbbc6" providerId="LiveId" clId="{8C53F055-ED36-4D4E-B7AF-4AC73EB9DDA6}" dt="2021-02-20T13:12:19.753" v="502" actId="478"/>
          <ac:picMkLst>
            <pc:docMk/>
            <pc:sldMk cId="3523062618" sldId="335"/>
            <ac:picMk id="12" creationId="{EE7C6E3F-6208-4668-92DD-55C68C775ABA}"/>
          </ac:picMkLst>
        </pc:picChg>
        <pc:picChg chg="add mod">
          <ac:chgData name="Kim In Ha" userId="75d2e9d657dbbbc6" providerId="LiveId" clId="{8C53F055-ED36-4D4E-B7AF-4AC73EB9DDA6}" dt="2021-02-21T15:03:04.680" v="1195" actId="14100"/>
          <ac:picMkLst>
            <pc:docMk/>
            <pc:sldMk cId="3523062618" sldId="335"/>
            <ac:picMk id="15" creationId="{CEE3047D-0348-43A6-B015-0BE04D5438D8}"/>
          </ac:picMkLst>
        </pc:picChg>
      </pc:sldChg>
      <pc:sldChg chg="delSp modSp add del mod">
        <pc:chgData name="Kim In Ha" userId="75d2e9d657dbbbc6" providerId="LiveId" clId="{8C53F055-ED36-4D4E-B7AF-4AC73EB9DDA6}" dt="2021-02-21T16:37:53.578" v="4320" actId="2696"/>
        <pc:sldMkLst>
          <pc:docMk/>
          <pc:sldMk cId="2351153690" sldId="336"/>
        </pc:sldMkLst>
        <pc:spChg chg="mod">
          <ac:chgData name="Kim In Ha" userId="75d2e9d657dbbbc6" providerId="LiveId" clId="{8C53F055-ED36-4D4E-B7AF-4AC73EB9DDA6}" dt="2021-02-21T14:26:07.644" v="588" actId="20577"/>
          <ac:spMkLst>
            <pc:docMk/>
            <pc:sldMk cId="2351153690" sldId="336"/>
            <ac:spMk id="2" creationId="{63F8F46F-F3DA-4005-A882-0D5358C244BA}"/>
          </ac:spMkLst>
        </pc:spChg>
        <pc:spChg chg="mod">
          <ac:chgData name="Kim In Ha" userId="75d2e9d657dbbbc6" providerId="LiveId" clId="{8C53F055-ED36-4D4E-B7AF-4AC73EB9DDA6}" dt="2021-02-21T14:30:16.589" v="1137" actId="20577"/>
          <ac:spMkLst>
            <pc:docMk/>
            <pc:sldMk cId="2351153690" sldId="336"/>
            <ac:spMk id="3" creationId="{4C4D53D6-52CC-48B3-B4E9-234757BA4C99}"/>
          </ac:spMkLst>
        </pc:spChg>
        <pc:spChg chg="mod">
          <ac:chgData name="Kim In Ha" userId="75d2e9d657dbbbc6" providerId="LiveId" clId="{8C53F055-ED36-4D4E-B7AF-4AC73EB9DDA6}" dt="2021-02-21T14:29:01.987" v="869" actId="1076"/>
          <ac:spMkLst>
            <pc:docMk/>
            <pc:sldMk cId="2351153690" sldId="336"/>
            <ac:spMk id="11" creationId="{9838BAE1-957E-4823-8089-E58231966BF6}"/>
          </ac:spMkLst>
        </pc:spChg>
        <pc:spChg chg="mod">
          <ac:chgData name="Kim In Ha" userId="75d2e9d657dbbbc6" providerId="LiveId" clId="{8C53F055-ED36-4D4E-B7AF-4AC73EB9DDA6}" dt="2021-02-21T14:28:40.535" v="854" actId="255"/>
          <ac:spMkLst>
            <pc:docMk/>
            <pc:sldMk cId="2351153690" sldId="336"/>
            <ac:spMk id="13" creationId="{63EC299A-0680-49ED-A1A6-D9777063AB83}"/>
          </ac:spMkLst>
        </pc:spChg>
        <pc:spChg chg="mod">
          <ac:chgData name="Kim In Ha" userId="75d2e9d657dbbbc6" providerId="LiveId" clId="{8C53F055-ED36-4D4E-B7AF-4AC73EB9DDA6}" dt="2021-02-21T14:28:58.453" v="868" actId="255"/>
          <ac:spMkLst>
            <pc:docMk/>
            <pc:sldMk cId="2351153690" sldId="336"/>
            <ac:spMk id="14" creationId="{A2E97799-D952-411F-8EAC-799ADD8521A5}"/>
          </ac:spMkLst>
        </pc:spChg>
        <pc:picChg chg="del">
          <ac:chgData name="Kim In Ha" userId="75d2e9d657dbbbc6" providerId="LiveId" clId="{8C53F055-ED36-4D4E-B7AF-4AC73EB9DDA6}" dt="2021-02-21T14:28:18.735" v="843" actId="478"/>
          <ac:picMkLst>
            <pc:docMk/>
            <pc:sldMk cId="2351153690" sldId="336"/>
            <ac:picMk id="8" creationId="{7A3F5EB6-C139-4796-AF46-488054CB373E}"/>
          </ac:picMkLst>
        </pc:picChg>
        <pc:picChg chg="del">
          <ac:chgData name="Kim In Ha" userId="75d2e9d657dbbbc6" providerId="LiveId" clId="{8C53F055-ED36-4D4E-B7AF-4AC73EB9DDA6}" dt="2021-02-21T14:26:31.059" v="602" actId="478"/>
          <ac:picMkLst>
            <pc:docMk/>
            <pc:sldMk cId="2351153690" sldId="336"/>
            <ac:picMk id="10" creationId="{B7E71269-9DD4-499C-8999-E6D812A0E8D9}"/>
          </ac:picMkLst>
        </pc:picChg>
      </pc:sldChg>
      <pc:sldChg chg="add del">
        <pc:chgData name="Kim In Ha" userId="75d2e9d657dbbbc6" providerId="LiveId" clId="{8C53F055-ED36-4D4E-B7AF-4AC73EB9DDA6}" dt="2021-02-20T13:02:48.296" v="3"/>
        <pc:sldMkLst>
          <pc:docMk/>
          <pc:sldMk cId="2888683029" sldId="336"/>
        </pc:sldMkLst>
      </pc:sldChg>
      <pc:sldChg chg="add del">
        <pc:chgData name="Kim In Ha" userId="75d2e9d657dbbbc6" providerId="LiveId" clId="{8C53F055-ED36-4D4E-B7AF-4AC73EB9DDA6}" dt="2021-02-20T13:02:59.110" v="5"/>
        <pc:sldMkLst>
          <pc:docMk/>
          <pc:sldMk cId="4259540535" sldId="336"/>
        </pc:sldMkLst>
      </pc:sldChg>
      <pc:sldChg chg="add del">
        <pc:chgData name="Kim In Ha" userId="75d2e9d657dbbbc6" providerId="LiveId" clId="{8C53F055-ED36-4D4E-B7AF-4AC73EB9DDA6}" dt="2021-02-20T13:02:48.296" v="3"/>
        <pc:sldMkLst>
          <pc:docMk/>
          <pc:sldMk cId="567054089" sldId="337"/>
        </pc:sldMkLst>
      </pc:sldChg>
      <pc:sldChg chg="add del">
        <pc:chgData name="Kim In Ha" userId="75d2e9d657dbbbc6" providerId="LiveId" clId="{8C53F055-ED36-4D4E-B7AF-4AC73EB9DDA6}" dt="2021-02-20T13:02:59.110" v="5"/>
        <pc:sldMkLst>
          <pc:docMk/>
          <pc:sldMk cId="707356953" sldId="337"/>
        </pc:sldMkLst>
      </pc:sldChg>
      <pc:sldChg chg="new del">
        <pc:chgData name="Kim In Ha" userId="75d2e9d657dbbbc6" providerId="LiveId" clId="{8C53F055-ED36-4D4E-B7AF-4AC73EB9DDA6}" dt="2021-02-21T16:00:28.438" v="1810" actId="680"/>
        <pc:sldMkLst>
          <pc:docMk/>
          <pc:sldMk cId="2953129262" sldId="337"/>
        </pc:sldMkLst>
      </pc:sldChg>
      <pc:sldChg chg="delSp modSp add mod">
        <pc:chgData name="Kim In Ha" userId="75d2e9d657dbbbc6" providerId="LiveId" clId="{8C53F055-ED36-4D4E-B7AF-4AC73EB9DDA6}" dt="2021-02-21T16:10:09.787" v="2446"/>
        <pc:sldMkLst>
          <pc:docMk/>
          <pc:sldMk cId="3684755109" sldId="337"/>
        </pc:sldMkLst>
        <pc:spChg chg="mod">
          <ac:chgData name="Kim In Ha" userId="75d2e9d657dbbbc6" providerId="LiveId" clId="{8C53F055-ED36-4D4E-B7AF-4AC73EB9DDA6}" dt="2021-02-21T16:04:44.283" v="1974"/>
          <ac:spMkLst>
            <pc:docMk/>
            <pc:sldMk cId="3684755109" sldId="337"/>
            <ac:spMk id="2" creationId="{63F8F46F-F3DA-4005-A882-0D5358C244BA}"/>
          </ac:spMkLst>
        </pc:spChg>
        <pc:spChg chg="mod">
          <ac:chgData name="Kim In Ha" userId="75d2e9d657dbbbc6" providerId="LiveId" clId="{8C53F055-ED36-4D4E-B7AF-4AC73EB9DDA6}" dt="2021-02-21T16:10:09.787" v="2446"/>
          <ac:spMkLst>
            <pc:docMk/>
            <pc:sldMk cId="3684755109" sldId="337"/>
            <ac:spMk id="3" creationId="{4C4D53D6-52CC-48B3-B4E9-234757BA4C99}"/>
          </ac:spMkLst>
        </pc:spChg>
        <pc:spChg chg="del">
          <ac:chgData name="Kim In Ha" userId="75d2e9d657dbbbc6" providerId="LiveId" clId="{8C53F055-ED36-4D4E-B7AF-4AC73EB9DDA6}" dt="2021-02-21T16:03:42.768" v="1904" actId="478"/>
          <ac:spMkLst>
            <pc:docMk/>
            <pc:sldMk cId="3684755109" sldId="337"/>
            <ac:spMk id="11" creationId="{9838BAE1-957E-4823-8089-E58231966BF6}"/>
          </ac:spMkLst>
        </pc:spChg>
        <pc:spChg chg="del">
          <ac:chgData name="Kim In Ha" userId="75d2e9d657dbbbc6" providerId="LiveId" clId="{8C53F055-ED36-4D4E-B7AF-4AC73EB9DDA6}" dt="2021-02-21T16:03:44.103" v="1905" actId="478"/>
          <ac:spMkLst>
            <pc:docMk/>
            <pc:sldMk cId="3684755109" sldId="337"/>
            <ac:spMk id="13" creationId="{63EC299A-0680-49ED-A1A6-D9777063AB83}"/>
          </ac:spMkLst>
        </pc:spChg>
        <pc:spChg chg="del">
          <ac:chgData name="Kim In Ha" userId="75d2e9d657dbbbc6" providerId="LiveId" clId="{8C53F055-ED36-4D4E-B7AF-4AC73EB9DDA6}" dt="2021-02-21T16:03:46.712" v="1907" actId="478"/>
          <ac:spMkLst>
            <pc:docMk/>
            <pc:sldMk cId="3684755109" sldId="337"/>
            <ac:spMk id="14" creationId="{A2E97799-D952-411F-8EAC-799ADD8521A5}"/>
          </ac:spMkLst>
        </pc:spChg>
        <pc:graphicFrameChg chg="del">
          <ac:chgData name="Kim In Ha" userId="75d2e9d657dbbbc6" providerId="LiveId" clId="{8C53F055-ED36-4D4E-B7AF-4AC73EB9DDA6}" dt="2021-02-21T16:03:44.644" v="1906" actId="478"/>
          <ac:graphicFrameMkLst>
            <pc:docMk/>
            <pc:sldMk cId="3684755109" sldId="337"/>
            <ac:graphicFrameMk id="17" creationId="{B8D3EC8D-9D4E-4227-B947-AE4152E181BA}"/>
          </ac:graphicFrameMkLst>
        </pc:graphicFrameChg>
        <pc:graphicFrameChg chg="del">
          <ac:chgData name="Kim In Ha" userId="75d2e9d657dbbbc6" providerId="LiveId" clId="{8C53F055-ED36-4D4E-B7AF-4AC73EB9DDA6}" dt="2021-02-21T16:03:40.580" v="1901" actId="478"/>
          <ac:graphicFrameMkLst>
            <pc:docMk/>
            <pc:sldMk cId="3684755109" sldId="337"/>
            <ac:graphicFrameMk id="18" creationId="{1368F7E8-1564-46D3-A2D7-64A5E222A5BD}"/>
          </ac:graphicFrameMkLst>
        </pc:graphicFrameChg>
        <pc:picChg chg="del">
          <ac:chgData name="Kim In Ha" userId="75d2e9d657dbbbc6" providerId="LiveId" clId="{8C53F055-ED36-4D4E-B7AF-4AC73EB9DDA6}" dt="2021-02-21T16:03:41.551" v="1903" actId="478"/>
          <ac:picMkLst>
            <pc:docMk/>
            <pc:sldMk cId="3684755109" sldId="337"/>
            <ac:picMk id="9" creationId="{ECD20D46-A6CC-4268-90E1-4444CEDE0428}"/>
          </ac:picMkLst>
        </pc:picChg>
        <pc:picChg chg="del">
          <ac:chgData name="Kim In Ha" userId="75d2e9d657dbbbc6" providerId="LiveId" clId="{8C53F055-ED36-4D4E-B7AF-4AC73EB9DDA6}" dt="2021-02-21T16:03:41.070" v="1902" actId="478"/>
          <ac:picMkLst>
            <pc:docMk/>
            <pc:sldMk cId="3684755109" sldId="337"/>
            <ac:picMk id="15" creationId="{CEE3047D-0348-43A6-B015-0BE04D5438D8}"/>
          </ac:picMkLst>
        </pc:picChg>
      </pc:sldChg>
      <pc:sldChg chg="add del">
        <pc:chgData name="Kim In Ha" userId="75d2e9d657dbbbc6" providerId="LiveId" clId="{8C53F055-ED36-4D4E-B7AF-4AC73EB9DDA6}" dt="2021-02-20T13:02:48.296" v="3"/>
        <pc:sldMkLst>
          <pc:docMk/>
          <pc:sldMk cId="40389824" sldId="338"/>
        </pc:sldMkLst>
      </pc:sldChg>
      <pc:sldChg chg="addSp delSp modSp add mod ord">
        <pc:chgData name="Kim In Ha" userId="75d2e9d657dbbbc6" providerId="LiveId" clId="{8C53F055-ED36-4D4E-B7AF-4AC73EB9DDA6}" dt="2021-02-22T06:13:38.554" v="5018" actId="20577"/>
        <pc:sldMkLst>
          <pc:docMk/>
          <pc:sldMk cId="546056005" sldId="338"/>
        </pc:sldMkLst>
        <pc:spChg chg="mod">
          <ac:chgData name="Kim In Ha" userId="75d2e9d657dbbbc6" providerId="LiveId" clId="{8C53F055-ED36-4D4E-B7AF-4AC73EB9DDA6}" dt="2021-02-22T06:13:38.554" v="5018" actId="20577"/>
          <ac:spMkLst>
            <pc:docMk/>
            <pc:sldMk cId="546056005" sldId="338"/>
            <ac:spMk id="2" creationId="{63F8F46F-F3DA-4005-A882-0D5358C244BA}"/>
          </ac:spMkLst>
        </pc:spChg>
        <pc:spChg chg="mod">
          <ac:chgData name="Kim In Ha" userId="75d2e9d657dbbbc6" providerId="LiveId" clId="{8C53F055-ED36-4D4E-B7AF-4AC73EB9DDA6}" dt="2021-02-22T05:28:44.584" v="4970"/>
          <ac:spMkLst>
            <pc:docMk/>
            <pc:sldMk cId="546056005" sldId="338"/>
            <ac:spMk id="3" creationId="{4C4D53D6-52CC-48B3-B4E9-234757BA4C99}"/>
          </ac:spMkLst>
        </pc:spChg>
        <pc:spChg chg="mod">
          <ac:chgData name="Kim In Ha" userId="75d2e9d657dbbbc6" providerId="LiveId" clId="{8C53F055-ED36-4D4E-B7AF-4AC73EB9DDA6}" dt="2021-02-21T16:12:30.702" v="2461"/>
          <ac:spMkLst>
            <pc:docMk/>
            <pc:sldMk cId="546056005" sldId="338"/>
            <ac:spMk id="13" creationId="{63EC299A-0680-49ED-A1A6-D9777063AB83}"/>
          </ac:spMkLst>
        </pc:spChg>
        <pc:spChg chg="mod">
          <ac:chgData name="Kim In Ha" userId="75d2e9d657dbbbc6" providerId="LiveId" clId="{8C53F055-ED36-4D4E-B7AF-4AC73EB9DDA6}" dt="2021-02-21T16:13:58.317" v="2480" actId="1076"/>
          <ac:spMkLst>
            <pc:docMk/>
            <pc:sldMk cId="546056005" sldId="338"/>
            <ac:spMk id="14" creationId="{A2E97799-D952-411F-8EAC-799ADD8521A5}"/>
          </ac:spMkLst>
        </pc:spChg>
        <pc:graphicFrameChg chg="add mod modGraphic">
          <ac:chgData name="Kim In Ha" userId="75d2e9d657dbbbc6" providerId="LiveId" clId="{8C53F055-ED36-4D4E-B7AF-4AC73EB9DDA6}" dt="2021-02-21T16:20:05.379" v="2836" actId="14100"/>
          <ac:graphicFrameMkLst>
            <pc:docMk/>
            <pc:sldMk cId="546056005" sldId="338"/>
            <ac:graphicFrameMk id="10" creationId="{D454D653-E984-401D-AFF9-FD6AA9863A9B}"/>
          </ac:graphicFrameMkLst>
        </pc:graphicFrameChg>
        <pc:graphicFrameChg chg="add mod modGraphic">
          <ac:chgData name="Kim In Ha" userId="75d2e9d657dbbbc6" providerId="LiveId" clId="{8C53F055-ED36-4D4E-B7AF-4AC73EB9DDA6}" dt="2021-02-21T16:16:27.530" v="2593" actId="14100"/>
          <ac:graphicFrameMkLst>
            <pc:docMk/>
            <pc:sldMk cId="546056005" sldId="338"/>
            <ac:graphicFrameMk id="15" creationId="{504CBEA0-71E6-4C08-BD22-B4FE967A2530}"/>
          </ac:graphicFrameMkLst>
        </pc:graphicFrameChg>
        <pc:picChg chg="add mod">
          <ac:chgData name="Kim In Ha" userId="75d2e9d657dbbbc6" providerId="LiveId" clId="{8C53F055-ED36-4D4E-B7AF-4AC73EB9DDA6}" dt="2021-02-21T16:12:38.716" v="2464" actId="14100"/>
          <ac:picMkLst>
            <pc:docMk/>
            <pc:sldMk cId="546056005" sldId="338"/>
            <ac:picMk id="6" creationId="{FF994862-0C2B-4CBE-8D8F-27B5D1B0DDFB}"/>
          </ac:picMkLst>
        </pc:picChg>
        <pc:picChg chg="del mod">
          <ac:chgData name="Kim In Ha" userId="75d2e9d657dbbbc6" providerId="LiveId" clId="{8C53F055-ED36-4D4E-B7AF-4AC73EB9DDA6}" dt="2021-02-21T16:13:39.651" v="2468" actId="478"/>
          <ac:picMkLst>
            <pc:docMk/>
            <pc:sldMk cId="546056005" sldId="338"/>
            <ac:picMk id="8" creationId="{7A3F5EB6-C139-4796-AF46-488054CB373E}"/>
          </ac:picMkLst>
        </pc:picChg>
        <pc:picChg chg="add mod">
          <ac:chgData name="Kim In Ha" userId="75d2e9d657dbbbc6" providerId="LiveId" clId="{8C53F055-ED36-4D4E-B7AF-4AC73EB9DDA6}" dt="2021-02-21T16:13:51.299" v="2475" actId="14100"/>
          <ac:picMkLst>
            <pc:docMk/>
            <pc:sldMk cId="546056005" sldId="338"/>
            <ac:picMk id="9" creationId="{CC8D4837-0A22-42D2-B60F-6DC5190595FE}"/>
          </ac:picMkLst>
        </pc:picChg>
        <pc:picChg chg="del">
          <ac:chgData name="Kim In Ha" userId="75d2e9d657dbbbc6" providerId="LiveId" clId="{8C53F055-ED36-4D4E-B7AF-4AC73EB9DDA6}" dt="2021-02-21T16:12:18.798" v="2450" actId="478"/>
          <ac:picMkLst>
            <pc:docMk/>
            <pc:sldMk cId="546056005" sldId="338"/>
            <ac:picMk id="12" creationId="{EE7C6E3F-6208-4668-92DD-55C68C775ABA}"/>
          </ac:picMkLst>
        </pc:picChg>
      </pc:sldChg>
      <pc:sldChg chg="add del">
        <pc:chgData name="Kim In Ha" userId="75d2e9d657dbbbc6" providerId="LiveId" clId="{8C53F055-ED36-4D4E-B7AF-4AC73EB9DDA6}" dt="2021-02-20T13:02:59.110" v="5"/>
        <pc:sldMkLst>
          <pc:docMk/>
          <pc:sldMk cId="2342938793" sldId="338"/>
        </pc:sldMkLst>
      </pc:sldChg>
      <pc:sldChg chg="add del">
        <pc:chgData name="Kim In Ha" userId="75d2e9d657dbbbc6" providerId="LiveId" clId="{8C53F055-ED36-4D4E-B7AF-4AC73EB9DDA6}" dt="2021-02-20T13:02:48.296" v="3"/>
        <pc:sldMkLst>
          <pc:docMk/>
          <pc:sldMk cId="2038863557" sldId="339"/>
        </pc:sldMkLst>
      </pc:sldChg>
      <pc:sldChg chg="add del">
        <pc:chgData name="Kim In Ha" userId="75d2e9d657dbbbc6" providerId="LiveId" clId="{8C53F055-ED36-4D4E-B7AF-4AC73EB9DDA6}" dt="2021-02-20T13:02:59.110" v="5"/>
        <pc:sldMkLst>
          <pc:docMk/>
          <pc:sldMk cId="2750025308" sldId="339"/>
        </pc:sldMkLst>
      </pc:sldChg>
      <pc:sldChg chg="modSp add mod">
        <pc:chgData name="Kim In Ha" userId="75d2e9d657dbbbc6" providerId="LiveId" clId="{8C53F055-ED36-4D4E-B7AF-4AC73EB9DDA6}" dt="2021-02-21T16:44:24.968" v="4956" actId="20577"/>
        <pc:sldMkLst>
          <pc:docMk/>
          <pc:sldMk cId="2791277690" sldId="339"/>
        </pc:sldMkLst>
        <pc:spChg chg="mod">
          <ac:chgData name="Kim In Ha" userId="75d2e9d657dbbbc6" providerId="LiveId" clId="{8C53F055-ED36-4D4E-B7AF-4AC73EB9DDA6}" dt="2021-02-21T16:25:37.643" v="3181"/>
          <ac:spMkLst>
            <pc:docMk/>
            <pc:sldMk cId="2791277690" sldId="339"/>
            <ac:spMk id="2" creationId="{63F8F46F-F3DA-4005-A882-0D5358C244BA}"/>
          </ac:spMkLst>
        </pc:spChg>
        <pc:spChg chg="mod">
          <ac:chgData name="Kim In Ha" userId="75d2e9d657dbbbc6" providerId="LiveId" clId="{8C53F055-ED36-4D4E-B7AF-4AC73EB9DDA6}" dt="2021-02-21T16:44:24.968" v="4956" actId="20577"/>
          <ac:spMkLst>
            <pc:docMk/>
            <pc:sldMk cId="2791277690" sldId="339"/>
            <ac:spMk id="3" creationId="{4C4D53D6-52CC-48B3-B4E9-234757BA4C99}"/>
          </ac:spMkLst>
        </pc:spChg>
      </pc:sldChg>
      <pc:sldChg chg="modSp new del mod">
        <pc:chgData name="Kim In Ha" userId="75d2e9d657dbbbc6" providerId="LiveId" clId="{8C53F055-ED36-4D4E-B7AF-4AC73EB9DDA6}" dt="2021-02-21T16:44:09.881" v="4944" actId="47"/>
        <pc:sldMkLst>
          <pc:docMk/>
          <pc:sldMk cId="2050425688" sldId="340"/>
        </pc:sldMkLst>
        <pc:spChg chg="mod">
          <ac:chgData name="Kim In Ha" userId="75d2e9d657dbbbc6" providerId="LiveId" clId="{8C53F055-ED36-4D4E-B7AF-4AC73EB9DDA6}" dt="2021-02-21T16:29:20.185" v="3811"/>
          <ac:spMkLst>
            <pc:docMk/>
            <pc:sldMk cId="2050425688" sldId="340"/>
            <ac:spMk id="2" creationId="{0A2C39AD-11E1-4A7A-9E67-EF3C2D4CEC8C}"/>
          </ac:spMkLst>
        </pc:spChg>
        <pc:spChg chg="mod">
          <ac:chgData name="Kim In Ha" userId="75d2e9d657dbbbc6" providerId="LiveId" clId="{8C53F055-ED36-4D4E-B7AF-4AC73EB9DDA6}" dt="2021-02-21T16:34:26.971" v="4009" actId="20577"/>
          <ac:spMkLst>
            <pc:docMk/>
            <pc:sldMk cId="2050425688" sldId="340"/>
            <ac:spMk id="3" creationId="{D297ECBD-FFFA-4B30-ACF1-549C24E57953}"/>
          </ac:spMkLst>
        </pc:spChg>
      </pc:sldChg>
      <pc:sldChg chg="add del">
        <pc:chgData name="Kim In Ha" userId="75d2e9d657dbbbc6" providerId="LiveId" clId="{8C53F055-ED36-4D4E-B7AF-4AC73EB9DDA6}" dt="2021-02-20T13:02:48.296" v="3"/>
        <pc:sldMkLst>
          <pc:docMk/>
          <pc:sldMk cId="2672493682" sldId="340"/>
        </pc:sldMkLst>
      </pc:sldChg>
      <pc:sldChg chg="add del">
        <pc:chgData name="Kim In Ha" userId="75d2e9d657dbbbc6" providerId="LiveId" clId="{8C53F055-ED36-4D4E-B7AF-4AC73EB9DDA6}" dt="2021-02-20T13:02:59.110" v="5"/>
        <pc:sldMkLst>
          <pc:docMk/>
          <pc:sldMk cId="3119689094" sldId="340"/>
        </pc:sldMkLst>
      </pc:sldChg>
      <pc:sldChg chg="add del">
        <pc:chgData name="Kim In Ha" userId="75d2e9d657dbbbc6" providerId="LiveId" clId="{8C53F055-ED36-4D4E-B7AF-4AC73EB9DDA6}" dt="2021-02-20T13:02:48.296" v="3"/>
        <pc:sldMkLst>
          <pc:docMk/>
          <pc:sldMk cId="897999997" sldId="341"/>
        </pc:sldMkLst>
      </pc:sldChg>
      <pc:sldChg chg="add del">
        <pc:chgData name="Kim In Ha" userId="75d2e9d657dbbbc6" providerId="LiveId" clId="{8C53F055-ED36-4D4E-B7AF-4AC73EB9DDA6}" dt="2021-02-20T13:02:59.110" v="5"/>
        <pc:sldMkLst>
          <pc:docMk/>
          <pc:sldMk cId="2359689866" sldId="341"/>
        </pc:sldMkLst>
      </pc:sldChg>
      <pc:sldChg chg="modSp new mod">
        <pc:chgData name="Kim In Ha" userId="75d2e9d657dbbbc6" providerId="LiveId" clId="{8C53F055-ED36-4D4E-B7AF-4AC73EB9DDA6}" dt="2021-02-21T16:43:42.491" v="4943"/>
        <pc:sldMkLst>
          <pc:docMk/>
          <pc:sldMk cId="4212117447" sldId="341"/>
        </pc:sldMkLst>
        <pc:spChg chg="mod">
          <ac:chgData name="Kim In Ha" userId="75d2e9d657dbbbc6" providerId="LiveId" clId="{8C53F055-ED36-4D4E-B7AF-4AC73EB9DDA6}" dt="2021-02-21T16:37:05.105" v="4319"/>
          <ac:spMkLst>
            <pc:docMk/>
            <pc:sldMk cId="4212117447" sldId="341"/>
            <ac:spMk id="2" creationId="{82C39341-9511-4F86-A6C4-C2E298BB3786}"/>
          </ac:spMkLst>
        </pc:spChg>
        <pc:spChg chg="mod">
          <ac:chgData name="Kim In Ha" userId="75d2e9d657dbbbc6" providerId="LiveId" clId="{8C53F055-ED36-4D4E-B7AF-4AC73EB9DDA6}" dt="2021-02-21T16:43:42.491" v="4943"/>
          <ac:spMkLst>
            <pc:docMk/>
            <pc:sldMk cId="4212117447" sldId="341"/>
            <ac:spMk id="3" creationId="{AC45B789-7A8C-4356-A49C-DE3928F75848}"/>
          </ac:spMkLst>
        </pc:spChg>
      </pc:sldChg>
      <pc:sldChg chg="addSp modSp new del mod">
        <pc:chgData name="Kim In Ha" userId="75d2e9d657dbbbc6" providerId="LiveId" clId="{8C53F055-ED36-4D4E-B7AF-4AC73EB9DDA6}" dt="2021-02-22T09:03:06.920" v="5053" actId="2696"/>
        <pc:sldMkLst>
          <pc:docMk/>
          <pc:sldMk cId="2589886914" sldId="342"/>
        </pc:sldMkLst>
        <pc:spChg chg="add mod">
          <ac:chgData name="Kim In Ha" userId="75d2e9d657dbbbc6" providerId="LiveId" clId="{8C53F055-ED36-4D4E-B7AF-4AC73EB9DDA6}" dt="2021-02-22T05:44:05.758" v="4997" actId="1036"/>
          <ac:spMkLst>
            <pc:docMk/>
            <pc:sldMk cId="2589886914" sldId="342"/>
            <ac:spMk id="7" creationId="{7248E0EB-8988-4A96-A3FA-B50410ADB213}"/>
          </ac:spMkLst>
        </pc:spChg>
        <pc:picChg chg="add mod">
          <ac:chgData name="Kim In Ha" userId="75d2e9d657dbbbc6" providerId="LiveId" clId="{8C53F055-ED36-4D4E-B7AF-4AC73EB9DDA6}" dt="2021-02-22T05:43:04.631" v="4981" actId="1076"/>
          <ac:picMkLst>
            <pc:docMk/>
            <pc:sldMk cId="2589886914" sldId="342"/>
            <ac:picMk id="6" creationId="{42829451-7C2C-489F-85E5-BEEAB4C55211}"/>
          </ac:picMkLst>
        </pc:picChg>
      </pc:sldChg>
      <pc:sldChg chg="addSp delSp modSp new mod">
        <pc:chgData name="Kim In Ha" userId="75d2e9d657dbbbc6" providerId="LiveId" clId="{8C53F055-ED36-4D4E-B7AF-4AC73EB9DDA6}" dt="2021-02-25T04:35:55.315" v="5091" actId="20577"/>
        <pc:sldMkLst>
          <pc:docMk/>
          <pc:sldMk cId="1005592269" sldId="343"/>
        </pc:sldMkLst>
        <pc:spChg chg="mod">
          <ac:chgData name="Kim In Ha" userId="75d2e9d657dbbbc6" providerId="LiveId" clId="{8C53F055-ED36-4D4E-B7AF-4AC73EB9DDA6}" dt="2021-02-25T04:35:55.315" v="5091" actId="20577"/>
          <ac:spMkLst>
            <pc:docMk/>
            <pc:sldMk cId="1005592269" sldId="343"/>
            <ac:spMk id="2" creationId="{D8794C7D-48F3-4E0C-9B4C-65FCCF00D6AA}"/>
          </ac:spMkLst>
        </pc:spChg>
        <pc:spChg chg="add del">
          <ac:chgData name="Kim In Ha" userId="75d2e9d657dbbbc6" providerId="LiveId" clId="{8C53F055-ED36-4D4E-B7AF-4AC73EB9DDA6}" dt="2021-02-22T07:31:14.122" v="5027"/>
          <ac:spMkLst>
            <pc:docMk/>
            <pc:sldMk cId="1005592269" sldId="343"/>
            <ac:spMk id="3" creationId="{E76BE872-A323-4025-85BC-D1AF8F1B2278}"/>
          </ac:spMkLst>
        </pc:spChg>
        <pc:graphicFrameChg chg="add del mod">
          <ac:chgData name="Kim In Ha" userId="75d2e9d657dbbbc6" providerId="LiveId" clId="{8C53F055-ED36-4D4E-B7AF-4AC73EB9DDA6}" dt="2021-02-22T07:31:08.723" v="5024"/>
          <ac:graphicFrameMkLst>
            <pc:docMk/>
            <pc:sldMk cId="1005592269" sldId="343"/>
            <ac:graphicFrameMk id="7" creationId="{C840DB5A-4DB9-4CB1-B1C6-F30E8541E127}"/>
          </ac:graphicFrameMkLst>
        </pc:graphicFrameChg>
        <pc:graphicFrameChg chg="add del mod">
          <ac:chgData name="Kim In Ha" userId="75d2e9d657dbbbc6" providerId="LiveId" clId="{8C53F055-ED36-4D4E-B7AF-4AC73EB9DDA6}" dt="2021-02-22T07:31:11.887" v="5026"/>
          <ac:graphicFrameMkLst>
            <pc:docMk/>
            <pc:sldMk cId="1005592269" sldId="343"/>
            <ac:graphicFrameMk id="8" creationId="{54F8C180-77A6-43C4-B26E-FDF08ED5CF54}"/>
          </ac:graphicFrameMkLst>
        </pc:graphicFrameChg>
        <pc:graphicFrameChg chg="add mod modGraphic">
          <ac:chgData name="Kim In Ha" userId="75d2e9d657dbbbc6" providerId="LiveId" clId="{8C53F055-ED36-4D4E-B7AF-4AC73EB9DDA6}" dt="2021-02-22T07:32:36.620" v="5047" actId="1076"/>
          <ac:graphicFrameMkLst>
            <pc:docMk/>
            <pc:sldMk cId="1005592269" sldId="343"/>
            <ac:graphicFrameMk id="9" creationId="{9DF2F628-7D0C-40DC-A5E3-42D8A085ED58}"/>
          </ac:graphicFrameMkLst>
        </pc:graphicFrameChg>
        <pc:picChg chg="add del mod">
          <ac:chgData name="Kim In Ha" userId="75d2e9d657dbbbc6" providerId="LiveId" clId="{8C53F055-ED36-4D4E-B7AF-4AC73EB9DDA6}" dt="2021-02-22T07:32:37.883" v="5048" actId="478"/>
          <ac:picMkLst>
            <pc:docMk/>
            <pc:sldMk cId="1005592269" sldId="343"/>
            <ac:picMk id="6" creationId="{3F97781A-1EB8-4D0D-8AF0-7FFF1C1F042E}"/>
          </ac:picMkLst>
        </pc:picChg>
        <pc:picChg chg="add mod">
          <ac:chgData name="Kim In Ha" userId="75d2e9d657dbbbc6" providerId="LiveId" clId="{8C53F055-ED36-4D4E-B7AF-4AC73EB9DDA6}" dt="2021-02-22T07:32:53.781" v="5052" actId="14100"/>
          <ac:picMkLst>
            <pc:docMk/>
            <pc:sldMk cId="1005592269" sldId="343"/>
            <ac:picMk id="11" creationId="{F08F3FC3-25B1-43F0-9152-CA9C5DDA1584}"/>
          </ac:picMkLst>
        </pc:picChg>
      </pc:sldChg>
      <pc:sldChg chg="modSp new mod">
        <pc:chgData name="Kim In Ha" userId="75d2e9d657dbbbc6" providerId="LiveId" clId="{8C53F055-ED36-4D4E-B7AF-4AC73EB9DDA6}" dt="2021-02-25T05:55:19.330" v="5615" actId="20577"/>
        <pc:sldMkLst>
          <pc:docMk/>
          <pc:sldMk cId="1475961214" sldId="344"/>
        </pc:sldMkLst>
        <pc:spChg chg="mod">
          <ac:chgData name="Kim In Ha" userId="75d2e9d657dbbbc6" providerId="LiveId" clId="{8C53F055-ED36-4D4E-B7AF-4AC73EB9DDA6}" dt="2021-02-25T05:53:12.265" v="5239" actId="20577"/>
          <ac:spMkLst>
            <pc:docMk/>
            <pc:sldMk cId="1475961214" sldId="344"/>
            <ac:spMk id="2" creationId="{9D34E50D-4F54-4F81-B4D7-A4706A1538E2}"/>
          </ac:spMkLst>
        </pc:spChg>
        <pc:spChg chg="mod">
          <ac:chgData name="Kim In Ha" userId="75d2e9d657dbbbc6" providerId="LiveId" clId="{8C53F055-ED36-4D4E-B7AF-4AC73EB9DDA6}" dt="2021-02-25T05:55:19.330" v="5615" actId="20577"/>
          <ac:spMkLst>
            <pc:docMk/>
            <pc:sldMk cId="1475961214" sldId="344"/>
            <ac:spMk id="3" creationId="{30E169A4-A4A3-4BC1-8FB2-060E425C5A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E3A14-DB70-4BB8-918B-981E7E51D7D0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05F24-6A4E-401E-A9E8-76D5DCC26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A49A-4B9E-4E42-BC08-14F01DE2FDF4}"/>
              </a:ext>
            </a:extLst>
          </p:cNvPr>
          <p:cNvSpPr/>
          <p:nvPr userDrawn="1"/>
        </p:nvSpPr>
        <p:spPr>
          <a:xfrm>
            <a:off x="5085212" y="3513504"/>
            <a:ext cx="2021574" cy="2021574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1EA148-D190-4B6D-8FD2-508F734709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9" y="1155187"/>
            <a:ext cx="9144000" cy="202157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19386D"/>
                </a:solidFill>
              </a:defRPr>
            </a:lvl1pPr>
          </a:lstStyle>
          <a:p>
            <a:r>
              <a:rPr lang="en-US" altLang="ko-KR" dirty="0"/>
              <a:t>Title of the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C0DEA-CBBB-4448-A056-528ADA134B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3943326"/>
            <a:ext cx="9144000" cy="711801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/>
              <a:t>Dongsuk</a:t>
            </a:r>
            <a:r>
              <a:rPr lang="en-US" altLang="ko-KR" dirty="0"/>
              <a:t> Jeon</a:t>
            </a:r>
            <a:br>
              <a:rPr lang="en-US" altLang="ko-KR" dirty="0"/>
            </a:br>
            <a:r>
              <a:rPr lang="en-US" altLang="ko-KR" dirty="0"/>
              <a:t>djeon1@snu.ac.kr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E5EA0F-69D1-4FBF-A128-9CA35B1E84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6" y="5698836"/>
            <a:ext cx="6096006" cy="372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9E3C2-A2CC-497F-A84B-7FDA1571DFB6}"/>
              </a:ext>
            </a:extLst>
          </p:cNvPr>
          <p:cNvSpPr txBox="1"/>
          <p:nvPr userDrawn="1"/>
        </p:nvSpPr>
        <p:spPr>
          <a:xfrm>
            <a:off x="3504168" y="4603855"/>
            <a:ext cx="5183662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+mj-lt"/>
              </a:rPr>
              <a:t>Graduate School of Convergence Science and Technology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+mj-lt"/>
              </a:rPr>
              <a:t>Seoul National </a:t>
            </a:r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2155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rgbClr val="19386D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452919" y="2731078"/>
            <a:ext cx="757381" cy="1108075"/>
          </a:xfrm>
        </p:spPr>
        <p:txBody>
          <a:bodyPr anchor="b">
            <a:noAutofit/>
          </a:bodyPr>
          <a:lstStyle>
            <a:lvl1pPr>
              <a:defRPr sz="9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172672" y="4190208"/>
            <a:ext cx="3846656" cy="337561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1F1F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Title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 Chapter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6259946" y="3455195"/>
            <a:ext cx="129886" cy="14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407583" y="3285115"/>
            <a:ext cx="129886" cy="14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172672" y="4115163"/>
            <a:ext cx="3846656" cy="0"/>
          </a:xfrm>
          <a:prstGeom prst="line">
            <a:avLst/>
          </a:prstGeom>
          <a:ln>
            <a:solidFill>
              <a:srgbClr val="E3E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172672" y="4612197"/>
            <a:ext cx="3846656" cy="0"/>
          </a:xfrm>
          <a:prstGeom prst="line">
            <a:avLst/>
          </a:prstGeom>
          <a:ln>
            <a:solidFill>
              <a:srgbClr val="E3E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3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DD0A5-7625-4FAD-A42A-EA5D6B2AD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254" y="166833"/>
            <a:ext cx="11859485" cy="473247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6B6B6B"/>
                </a:solidFill>
              </a:defRPr>
            </a:lvl1pPr>
          </a:lstStyle>
          <a:p>
            <a:r>
              <a:rPr lang="en-US" altLang="ko-KR" dirty="0"/>
              <a:t>Title of the Slide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F8E3C-741D-442A-9D42-527F7FEB9F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255" y="929698"/>
            <a:ext cx="11841018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400">
                <a:solidFill>
                  <a:srgbClr val="6B6B6B"/>
                </a:solidFill>
              </a:defRPr>
            </a:lvl1pPr>
            <a:lvl2pPr marL="6858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2pPr>
            <a:lvl3pPr marL="11430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3pPr>
            <a:lvl4pPr marL="16002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4pPr>
            <a:lvl5pPr marL="20574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 altLang="ko-KR" dirty="0"/>
              <a:t>Line 1</a:t>
            </a:r>
            <a:endParaRPr lang="ko-KR" altLang="en-US" dirty="0"/>
          </a:p>
          <a:p>
            <a:pPr lvl="1"/>
            <a:r>
              <a:rPr lang="en-US" altLang="ko-KR" dirty="0"/>
              <a:t>Line 2 </a:t>
            </a:r>
          </a:p>
          <a:p>
            <a:pPr lvl="2"/>
            <a:r>
              <a:rPr lang="en-US" altLang="ko-KR" dirty="0"/>
              <a:t>Line 3</a:t>
            </a:r>
          </a:p>
          <a:p>
            <a:pPr lvl="3"/>
            <a:r>
              <a:rPr lang="en-US" altLang="ko-KR" dirty="0"/>
              <a:t>Line 4</a:t>
            </a:r>
          </a:p>
          <a:p>
            <a:pPr lvl="4"/>
            <a:r>
              <a:rPr lang="en-US" altLang="ko-KR" dirty="0"/>
              <a:t>Line 5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E1DB89-DF7A-44AF-87DF-AC4158E50143}"/>
              </a:ext>
            </a:extLst>
          </p:cNvPr>
          <p:cNvCxnSpPr/>
          <p:nvPr userDrawn="1"/>
        </p:nvCxnSpPr>
        <p:spPr>
          <a:xfrm>
            <a:off x="166255" y="166833"/>
            <a:ext cx="0" cy="401493"/>
          </a:xfrm>
          <a:prstGeom prst="line">
            <a:avLst/>
          </a:prstGeom>
          <a:ln w="31750">
            <a:solidFill>
              <a:srgbClr val="19386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D0DB6904-5BDF-4345-B2F4-05E923F3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2633" y="6423023"/>
            <a:ext cx="466725" cy="365125"/>
          </a:xfrm>
        </p:spPr>
        <p:txBody>
          <a:bodyPr/>
          <a:lstStyle>
            <a:lvl1pPr algn="ctr">
              <a:defRPr/>
            </a:lvl1pPr>
          </a:lstStyle>
          <a:p>
            <a:fld id="{E404A0BA-372D-4ACC-886D-03471C3DC61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B9D13B-D497-4905-84BE-9EC7A6F84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20" y="6506738"/>
            <a:ext cx="3238053" cy="1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50558953-DFE3-47AA-96DA-87978122D9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254" y="166833"/>
            <a:ext cx="11859485" cy="473247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6B6B6B"/>
                </a:solidFill>
              </a:defRPr>
            </a:lvl1pPr>
          </a:lstStyle>
          <a:p>
            <a:r>
              <a:rPr lang="en-US" altLang="ko-KR" dirty="0"/>
              <a:t>Title of the Slide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C3BA912-9A6B-4D26-BA4A-E34725A08FC4}"/>
              </a:ext>
            </a:extLst>
          </p:cNvPr>
          <p:cNvCxnSpPr/>
          <p:nvPr userDrawn="1"/>
        </p:nvCxnSpPr>
        <p:spPr>
          <a:xfrm>
            <a:off x="166255" y="166833"/>
            <a:ext cx="0" cy="401493"/>
          </a:xfrm>
          <a:prstGeom prst="line">
            <a:avLst/>
          </a:prstGeom>
          <a:ln w="31750">
            <a:solidFill>
              <a:srgbClr val="19386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958250CE-4715-4751-952D-F0B19FB2D30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66255" y="929240"/>
            <a:ext cx="5061528" cy="441584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B6B6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Figure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0C41322-CDF2-4904-96F5-EE5D324F0DD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523345" y="929238"/>
            <a:ext cx="6483927" cy="4873625"/>
          </a:xfrm>
        </p:spPr>
        <p:txBody>
          <a:bodyPr>
            <a:normAutofit/>
          </a:bodyPr>
          <a:lstStyle>
            <a:lvl1pPr marL="2286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400">
                <a:solidFill>
                  <a:srgbClr val="6B6B6B"/>
                </a:solidFill>
              </a:defRPr>
            </a:lvl1pPr>
            <a:lvl2pPr marL="6858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2pPr>
            <a:lvl3pPr marL="11430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3pPr>
            <a:lvl4pPr marL="16002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4pPr>
            <a:lvl5pPr marL="20574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 altLang="ko-KR" dirty="0"/>
              <a:t>Line 1</a:t>
            </a:r>
            <a:endParaRPr lang="ko-KR" altLang="en-US" dirty="0"/>
          </a:p>
          <a:p>
            <a:pPr lvl="1"/>
            <a:r>
              <a:rPr lang="en-US" altLang="ko-KR" dirty="0"/>
              <a:t>Line 2 </a:t>
            </a:r>
          </a:p>
          <a:p>
            <a:pPr lvl="2"/>
            <a:r>
              <a:rPr lang="en-US" altLang="ko-KR" dirty="0"/>
              <a:t>Line 3</a:t>
            </a:r>
          </a:p>
          <a:p>
            <a:pPr lvl="3"/>
            <a:r>
              <a:rPr lang="en-US" altLang="ko-KR" dirty="0"/>
              <a:t>Line 4</a:t>
            </a:r>
          </a:p>
          <a:p>
            <a:pPr lvl="4"/>
            <a:r>
              <a:rPr lang="en-US" altLang="ko-KR" dirty="0"/>
              <a:t>Line 5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F3CE64A-DA62-4AA2-B72B-7ADAB62E39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254" y="5329671"/>
            <a:ext cx="5061529" cy="3651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altLang="ko-KR" dirty="0"/>
              <a:t>Figure 1. Explanation</a:t>
            </a:r>
            <a:endParaRPr lang="ko-KR" altLang="en-US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2B478C78-DD7D-43EB-B8F8-FCEED4A7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2633" y="6423023"/>
            <a:ext cx="466725" cy="365125"/>
          </a:xfrm>
        </p:spPr>
        <p:txBody>
          <a:bodyPr/>
          <a:lstStyle>
            <a:lvl1pPr algn="ctr">
              <a:defRPr/>
            </a:lvl1pPr>
          </a:lstStyle>
          <a:p>
            <a:fld id="{E404A0BA-372D-4ACC-886D-03471C3DC61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51A82FA-767B-43E8-83C1-91C6E02FE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20" y="6506738"/>
            <a:ext cx="3238053" cy="1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2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bg>
      <p:bgPr>
        <a:solidFill>
          <a:srgbClr val="19386D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496000" y="2731078"/>
            <a:ext cx="7200000" cy="1108075"/>
          </a:xfrm>
        </p:spPr>
        <p:txBody>
          <a:bodyPr anchor="b">
            <a:noAutofit/>
          </a:bodyPr>
          <a:lstStyle>
            <a:lvl1pPr>
              <a:defRPr sz="9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Thank You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172672" y="4190208"/>
            <a:ext cx="3846656" cy="337561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1F1F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For Your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95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A55E79-69EA-4681-AC44-467EC825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7B83B-5679-40DE-8380-689CFE14C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89F23-19BD-4B07-8657-031E2FF8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15A0-A080-49B6-8910-39B16B897AD2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CFF4E-6E6C-45F7-8302-60E5C3FD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479FF-D4FA-4AC8-B702-9D0DEDD81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9A9-E7AC-43CE-88F1-B6054AEF7E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1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61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png"/><Relationship Id="rId18" Type="http://schemas.openxmlformats.org/officeDocument/2006/relationships/image" Target="../media/image35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4.png"/><Relationship Id="rId2" Type="http://schemas.openxmlformats.org/officeDocument/2006/relationships/image" Target="../media/image21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FA4DB-4222-4825-BB6A-B5811CB4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55187"/>
            <a:ext cx="9144000" cy="2021574"/>
          </a:xfrm>
        </p:spPr>
        <p:txBody>
          <a:bodyPr/>
          <a:lstStyle/>
          <a:p>
            <a:r>
              <a:rPr lang="en-US" altLang="ko-KR" dirty="0"/>
              <a:t>Random Bit Flip Results in Translation Task(</a:t>
            </a:r>
            <a:r>
              <a:rPr lang="en-US" altLang="ko-KR" dirty="0" err="1"/>
              <a:t>Fairseq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11E8D-2D74-41B2-BE37-634C053A2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Inha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kiminha01@snu.ac.kr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74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F46F-F3DA-4005-A882-0D5358C2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ECC for each </a:t>
            </a:r>
            <a:r>
              <a:rPr lang="en-US" altLang="ko-KR" dirty="0" err="1"/>
              <a:t>Weight&amp;Bias</a:t>
            </a:r>
            <a:r>
              <a:rPr lang="en-US" altLang="ko-KR" dirty="0"/>
              <a:t> Level with Bit Fixing to 0 1 1 at Exponent Bits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4D53D6-52CC-48B3-B4E9-234757BA4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255" y="929697"/>
                <a:ext cx="11841018" cy="5595794"/>
              </a:xfrm>
            </p:spPr>
            <p:txBody>
              <a:bodyPr>
                <a:normAutofit/>
              </a:bodyPr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Although ECC made the shifts in parameter very small(~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), it made many changes(2230/176357376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 to the parameters compared to the ECC to embedding(14/ 33554432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4D53D6-52CC-48B3-B4E9-234757BA4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5" y="929697"/>
                <a:ext cx="11841018" cy="5595794"/>
              </a:xfrm>
              <a:blipFill>
                <a:blip r:embed="rId2"/>
                <a:stretch>
                  <a:fillRect l="-669" r="-2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2A33F-4F1D-4745-A3C6-AFC3ECB8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838BAE1-957E-4823-8089-E58231966BF6}"/>
              </a:ext>
            </a:extLst>
          </p:cNvPr>
          <p:cNvSpPr/>
          <p:nvPr/>
        </p:nvSpPr>
        <p:spPr>
          <a:xfrm>
            <a:off x="5572746" y="1454595"/>
            <a:ext cx="1299913" cy="81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C299A-0680-49ED-A1A6-D9777063AB83}"/>
              </a:ext>
            </a:extLst>
          </p:cNvPr>
          <p:cNvSpPr txBox="1"/>
          <p:nvPr/>
        </p:nvSpPr>
        <p:spPr>
          <a:xfrm>
            <a:off x="2149764" y="3028890"/>
            <a:ext cx="216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0.00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E97799-D952-411F-8EAC-799ADD8521A5}"/>
              </a:ext>
            </a:extLst>
          </p:cNvPr>
          <p:cNvSpPr txBox="1"/>
          <p:nvPr/>
        </p:nvSpPr>
        <p:spPr>
          <a:xfrm>
            <a:off x="8173534" y="3118452"/>
            <a:ext cx="216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0.02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994862-0C2B-4CBE-8D8F-27B5D1B0D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1" y="675241"/>
            <a:ext cx="3976254" cy="23536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8D4837-0A22-42D2-B60F-6DC51905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257" y="640081"/>
            <a:ext cx="4265901" cy="238881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54D653-E984-401D-AFF9-FD6AA9863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40342"/>
              </p:ext>
            </p:extLst>
          </p:nvPr>
        </p:nvGraphicFramePr>
        <p:xfrm>
          <a:off x="288135" y="3829111"/>
          <a:ext cx="5438406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866">
                  <a:extLst>
                    <a:ext uri="{9D8B030D-6E8A-4147-A177-3AD203B41FA5}">
                      <a16:colId xmlns:a16="http://schemas.microsoft.com/office/drawing/2014/main" val="4053944939"/>
                    </a:ext>
                  </a:extLst>
                </a:gridCol>
                <a:gridCol w="493554">
                  <a:extLst>
                    <a:ext uri="{9D8B030D-6E8A-4147-A177-3AD203B41FA5}">
                      <a16:colId xmlns:a16="http://schemas.microsoft.com/office/drawing/2014/main" val="3650018973"/>
                    </a:ext>
                  </a:extLst>
                </a:gridCol>
                <a:gridCol w="493554">
                  <a:extLst>
                    <a:ext uri="{9D8B030D-6E8A-4147-A177-3AD203B41FA5}">
                      <a16:colId xmlns:a16="http://schemas.microsoft.com/office/drawing/2014/main" val="1773668082"/>
                    </a:ext>
                  </a:extLst>
                </a:gridCol>
                <a:gridCol w="493554">
                  <a:extLst>
                    <a:ext uri="{9D8B030D-6E8A-4147-A177-3AD203B41FA5}">
                      <a16:colId xmlns:a16="http://schemas.microsoft.com/office/drawing/2014/main" val="3901149995"/>
                    </a:ext>
                  </a:extLst>
                </a:gridCol>
                <a:gridCol w="493554">
                  <a:extLst>
                    <a:ext uri="{9D8B030D-6E8A-4147-A177-3AD203B41FA5}">
                      <a16:colId xmlns:a16="http://schemas.microsoft.com/office/drawing/2014/main" val="984217805"/>
                    </a:ext>
                  </a:extLst>
                </a:gridCol>
                <a:gridCol w="493554">
                  <a:extLst>
                    <a:ext uri="{9D8B030D-6E8A-4147-A177-3AD203B41FA5}">
                      <a16:colId xmlns:a16="http://schemas.microsoft.com/office/drawing/2014/main" val="1704260819"/>
                    </a:ext>
                  </a:extLst>
                </a:gridCol>
                <a:gridCol w="493554">
                  <a:extLst>
                    <a:ext uri="{9D8B030D-6E8A-4147-A177-3AD203B41FA5}">
                      <a16:colId xmlns:a16="http://schemas.microsoft.com/office/drawing/2014/main" val="3365985284"/>
                    </a:ext>
                  </a:extLst>
                </a:gridCol>
                <a:gridCol w="493554">
                  <a:extLst>
                    <a:ext uri="{9D8B030D-6E8A-4147-A177-3AD203B41FA5}">
                      <a16:colId xmlns:a16="http://schemas.microsoft.com/office/drawing/2014/main" val="2772946703"/>
                    </a:ext>
                  </a:extLst>
                </a:gridCol>
                <a:gridCol w="493554">
                  <a:extLst>
                    <a:ext uri="{9D8B030D-6E8A-4147-A177-3AD203B41FA5}">
                      <a16:colId xmlns:a16="http://schemas.microsoft.com/office/drawing/2014/main" val="2288629716"/>
                    </a:ext>
                  </a:extLst>
                </a:gridCol>
                <a:gridCol w="493554">
                  <a:extLst>
                    <a:ext uri="{9D8B030D-6E8A-4147-A177-3AD203B41FA5}">
                      <a16:colId xmlns:a16="http://schemas.microsoft.com/office/drawing/2014/main" val="3917661212"/>
                    </a:ext>
                  </a:extLst>
                </a:gridCol>
                <a:gridCol w="493554">
                  <a:extLst>
                    <a:ext uri="{9D8B030D-6E8A-4147-A177-3AD203B41FA5}">
                      <a16:colId xmlns:a16="http://schemas.microsoft.com/office/drawing/2014/main" val="339046749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TRIAL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37189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MAX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6.65E+37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5.02E+37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1.15E+37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6.61E+37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3.62E+37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3.89E+37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2.38E+37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3.84E+37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5.12E+37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4.02E+37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350404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129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163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137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305181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04CBEA0-71E6-4C08-BD22-B4FE967A2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95625"/>
              </p:ext>
            </p:extLst>
          </p:nvPr>
        </p:nvGraphicFramePr>
        <p:xfrm>
          <a:off x="7024257" y="3869415"/>
          <a:ext cx="4879608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198">
                  <a:extLst>
                    <a:ext uri="{9D8B030D-6E8A-4147-A177-3AD203B41FA5}">
                      <a16:colId xmlns:a16="http://schemas.microsoft.com/office/drawing/2014/main" val="2035340589"/>
                    </a:ext>
                  </a:extLst>
                </a:gridCol>
                <a:gridCol w="442841">
                  <a:extLst>
                    <a:ext uri="{9D8B030D-6E8A-4147-A177-3AD203B41FA5}">
                      <a16:colId xmlns:a16="http://schemas.microsoft.com/office/drawing/2014/main" val="2407791868"/>
                    </a:ext>
                  </a:extLst>
                </a:gridCol>
                <a:gridCol w="442841">
                  <a:extLst>
                    <a:ext uri="{9D8B030D-6E8A-4147-A177-3AD203B41FA5}">
                      <a16:colId xmlns:a16="http://schemas.microsoft.com/office/drawing/2014/main" val="2301371823"/>
                    </a:ext>
                  </a:extLst>
                </a:gridCol>
                <a:gridCol w="442841">
                  <a:extLst>
                    <a:ext uri="{9D8B030D-6E8A-4147-A177-3AD203B41FA5}">
                      <a16:colId xmlns:a16="http://schemas.microsoft.com/office/drawing/2014/main" val="1524458417"/>
                    </a:ext>
                  </a:extLst>
                </a:gridCol>
                <a:gridCol w="442841">
                  <a:extLst>
                    <a:ext uri="{9D8B030D-6E8A-4147-A177-3AD203B41FA5}">
                      <a16:colId xmlns:a16="http://schemas.microsoft.com/office/drawing/2014/main" val="3833390135"/>
                    </a:ext>
                  </a:extLst>
                </a:gridCol>
                <a:gridCol w="442841">
                  <a:extLst>
                    <a:ext uri="{9D8B030D-6E8A-4147-A177-3AD203B41FA5}">
                      <a16:colId xmlns:a16="http://schemas.microsoft.com/office/drawing/2014/main" val="1937237859"/>
                    </a:ext>
                  </a:extLst>
                </a:gridCol>
                <a:gridCol w="442841">
                  <a:extLst>
                    <a:ext uri="{9D8B030D-6E8A-4147-A177-3AD203B41FA5}">
                      <a16:colId xmlns:a16="http://schemas.microsoft.com/office/drawing/2014/main" val="3529547802"/>
                    </a:ext>
                  </a:extLst>
                </a:gridCol>
                <a:gridCol w="442841">
                  <a:extLst>
                    <a:ext uri="{9D8B030D-6E8A-4147-A177-3AD203B41FA5}">
                      <a16:colId xmlns:a16="http://schemas.microsoft.com/office/drawing/2014/main" val="4201801565"/>
                    </a:ext>
                  </a:extLst>
                </a:gridCol>
                <a:gridCol w="442841">
                  <a:extLst>
                    <a:ext uri="{9D8B030D-6E8A-4147-A177-3AD203B41FA5}">
                      <a16:colId xmlns:a16="http://schemas.microsoft.com/office/drawing/2014/main" val="2738456312"/>
                    </a:ext>
                  </a:extLst>
                </a:gridCol>
                <a:gridCol w="442841">
                  <a:extLst>
                    <a:ext uri="{9D8B030D-6E8A-4147-A177-3AD203B41FA5}">
                      <a16:colId xmlns:a16="http://schemas.microsoft.com/office/drawing/2014/main" val="688783807"/>
                    </a:ext>
                  </a:extLst>
                </a:gridCol>
                <a:gridCol w="442841">
                  <a:extLst>
                    <a:ext uri="{9D8B030D-6E8A-4147-A177-3AD203B41FA5}">
                      <a16:colId xmlns:a16="http://schemas.microsoft.com/office/drawing/2014/main" val="2112612406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TRIAL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1258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21.75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21.75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84023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2231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2235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976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5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F46F-F3DA-4005-A882-0D5358C2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ECC for each </a:t>
            </a:r>
            <a:r>
              <a:rPr lang="en-US" altLang="ko-KR" dirty="0" err="1"/>
              <a:t>Weight&amp;Bias</a:t>
            </a:r>
            <a:r>
              <a:rPr lang="en-US" altLang="ko-KR" dirty="0"/>
              <a:t> with Bit Fixing to 0 1 1 at Exponent Bits with zero prob.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4D53D6-52CC-48B3-B4E9-234757BA4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255" y="929697"/>
                <a:ext cx="11841018" cy="559579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BLEU score: 0.04, Maximum parameter change: 21.75, No. of change: 2151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Although bit distribution shows that 0 1 1 concentration to first three exponent bits prove to be most probable, it already disturbs the parameters too much as they take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the parameters in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weight&amp;bias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compared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the embedding section.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4D53D6-52CC-48B3-B4E9-234757BA4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5" y="929697"/>
                <a:ext cx="11841018" cy="5595794"/>
              </a:xfrm>
              <a:blipFill>
                <a:blip r:embed="rId2"/>
                <a:stretch>
                  <a:fillRect l="-669" t="-1418" r="-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2A33F-4F1D-4745-A3C6-AFC3ECB8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27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F46F-F3DA-4005-A882-0D5358C2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ECC for each Activation Level with Bit Fixing to 0 1 1 at Exponent Bits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D53D6-52CC-48B3-B4E9-234757BA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01987"/>
            <a:ext cx="11841018" cy="559579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Unlike </a:t>
            </a:r>
            <a:r>
              <a:rPr lang="en-US" altLang="ko-KR" dirty="0" err="1"/>
              <a:t>Weight&amp;Bias</a:t>
            </a:r>
            <a:r>
              <a:rPr lang="en-US" altLang="ko-KR" dirty="0"/>
              <a:t>, there was no distribution backing the forced bit fixing to 0 1 1.</a:t>
            </a:r>
          </a:p>
          <a:p>
            <a:endParaRPr lang="en-US" altLang="ko-KR" dirty="0"/>
          </a:p>
          <a:p>
            <a:r>
              <a:rPr lang="en-US" altLang="ko-KR" dirty="0"/>
              <a:t>Indeed, the sentences get mixed up as visible in the following examples.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2A33F-4F1D-4745-A3C6-AFC3ECB8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3F5EB6-C139-4796-AF46-488054CB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4" y="1027164"/>
            <a:ext cx="3476895" cy="209983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838BAE1-957E-4823-8089-E58231966BF6}"/>
              </a:ext>
            </a:extLst>
          </p:cNvPr>
          <p:cNvSpPr/>
          <p:nvPr/>
        </p:nvSpPr>
        <p:spPr>
          <a:xfrm>
            <a:off x="5572746" y="1454595"/>
            <a:ext cx="1299913" cy="81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7C6E3F-6208-4668-92DD-55C68C77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1" y="850318"/>
            <a:ext cx="4124036" cy="2019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EC299A-0680-49ED-A1A6-D9777063AB83}"/>
              </a:ext>
            </a:extLst>
          </p:cNvPr>
          <p:cNvSpPr txBox="1"/>
          <p:nvPr/>
        </p:nvSpPr>
        <p:spPr>
          <a:xfrm>
            <a:off x="2149764" y="3028890"/>
            <a:ext cx="216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29.01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E97799-D952-411F-8EAC-799ADD8521A5}"/>
              </a:ext>
            </a:extLst>
          </p:cNvPr>
          <p:cNvSpPr txBox="1"/>
          <p:nvPr/>
        </p:nvSpPr>
        <p:spPr>
          <a:xfrm>
            <a:off x="8457900" y="3113686"/>
            <a:ext cx="216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0.00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28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39341-9511-4F86-A6C4-C2E298BB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Translation Degradation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5B789-7A8C-4356-A49C-DE3928F7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29697"/>
            <a:ext cx="11841018" cy="5493325"/>
          </a:xfrm>
        </p:spPr>
        <p:txBody>
          <a:bodyPr>
            <a:normAutofit/>
          </a:bodyPr>
          <a:lstStyle/>
          <a:p>
            <a:r>
              <a:rPr lang="en-US" altLang="ko-KR" dirty="0"/>
              <a:t>Input sentence: Sleepless in New York:</a:t>
            </a:r>
          </a:p>
          <a:p>
            <a:r>
              <a:rPr lang="en-US" altLang="ko-KR" dirty="0"/>
              <a:t>Output:</a:t>
            </a:r>
          </a:p>
          <a:p>
            <a:r>
              <a:rPr lang="en-US" altLang="ko-KR" dirty="0" err="1"/>
              <a:t>SacVisibeandenen</a:t>
            </a:r>
            <a:r>
              <a:rPr lang="en-US" altLang="ko-KR" dirty="0"/>
              <a:t> </a:t>
            </a:r>
            <a:r>
              <a:rPr lang="en-US" altLang="ko-KR" dirty="0" err="1"/>
              <a:t>sich</a:t>
            </a:r>
            <a:r>
              <a:rPr lang="en-US" altLang="ko-KR" dirty="0"/>
              <a:t> </a:t>
            </a:r>
            <a:r>
              <a:rPr lang="en-US" altLang="ko-KR" dirty="0" err="1"/>
              <a:t>sprüJuniDoppelMoAM</a:t>
            </a:r>
            <a:r>
              <a:rPr lang="en-US" altLang="ko-KR" dirty="0"/>
              <a:t> </a:t>
            </a:r>
            <a:r>
              <a:rPr lang="en-US" altLang="ko-KR" dirty="0" err="1"/>
              <a:t>lio</a:t>
            </a:r>
            <a:r>
              <a:rPr lang="en-US" altLang="ko-KR" dirty="0"/>
              <a:t> </a:t>
            </a:r>
            <a:r>
              <a:rPr lang="en-US" altLang="ko-KR" dirty="0" err="1"/>
              <a:t>sind</a:t>
            </a:r>
            <a:r>
              <a:rPr lang="en-US" altLang="ko-KR" dirty="0"/>
              <a:t> bis </a:t>
            </a:r>
            <a:r>
              <a:rPr lang="en-US" altLang="ko-KR" dirty="0" err="1"/>
              <a:t>Gutes</a:t>
            </a:r>
            <a:r>
              <a:rPr lang="en-US" altLang="ko-KR" dirty="0"/>
              <a:t> </a:t>
            </a:r>
            <a:r>
              <a:rPr lang="en-US" altLang="ko-KR" dirty="0" err="1"/>
              <a:t>SteLieüber</a:t>
            </a:r>
            <a:r>
              <a:rPr lang="en-US" altLang="ko-KR" dirty="0"/>
              <a:t> </a:t>
            </a:r>
            <a:r>
              <a:rPr lang="en-US" altLang="ko-KR" dirty="0" err="1"/>
              <a:t>sowohl</a:t>
            </a:r>
            <a:r>
              <a:rPr lang="en-US" altLang="ko-KR" dirty="0"/>
              <a:t> </a:t>
            </a:r>
            <a:r>
              <a:rPr lang="en-US" altLang="ko-KR" dirty="0" err="1"/>
              <a:t>gibt</a:t>
            </a:r>
            <a:r>
              <a:rPr lang="en-US" altLang="ko-KR" dirty="0"/>
              <a:t> </a:t>
            </a:r>
            <a:r>
              <a:rPr lang="en-US" altLang="ko-KR" dirty="0" err="1"/>
              <a:t>Spgegenwärtig</a:t>
            </a:r>
            <a:r>
              <a:rPr lang="en-US" altLang="ko-KR" dirty="0"/>
              <a:t> </a:t>
            </a:r>
            <a:r>
              <a:rPr lang="en-US" altLang="ko-KR" dirty="0" err="1"/>
              <a:t>Machbeides</a:t>
            </a:r>
            <a:r>
              <a:rPr lang="en-US" altLang="ko-KR" dirty="0"/>
              <a:t> - </a:t>
            </a:r>
            <a:r>
              <a:rPr lang="en-US" altLang="ko-KR" dirty="0" err="1"/>
              <a:t>StandMsprauns</a:t>
            </a:r>
            <a:r>
              <a:rPr lang="en-US" altLang="ko-KR" dirty="0"/>
              <a:t> welches </a:t>
            </a:r>
            <a:r>
              <a:rPr lang="en-US" altLang="ko-KR" dirty="0" err="1"/>
              <a:t>ulErwerSmögliche</a:t>
            </a:r>
            <a:r>
              <a:rPr lang="en-US" altLang="ko-KR" dirty="0"/>
              <a:t> </a:t>
            </a:r>
            <a:r>
              <a:rPr lang="en-US" altLang="ko-KR" dirty="0" err="1"/>
              <a:t>rechtskIhr</a:t>
            </a:r>
            <a:r>
              <a:rPr lang="en-US" altLang="ko-KR" dirty="0"/>
              <a:t> </a:t>
            </a:r>
            <a:r>
              <a:rPr lang="en-US" altLang="ko-KR" dirty="0" err="1"/>
              <a:t>MachSinüber</a:t>
            </a:r>
            <a:r>
              <a:rPr lang="en-US" altLang="ko-KR" dirty="0"/>
              <a:t> </a:t>
            </a:r>
            <a:r>
              <a:rPr lang="en-US" altLang="ko-KR" dirty="0" err="1"/>
              <a:t>Energiequellen</a:t>
            </a:r>
            <a:r>
              <a:rPr lang="en-US" altLang="ko-KR" dirty="0"/>
              <a:t> </a:t>
            </a:r>
            <a:r>
              <a:rPr lang="en-US" altLang="ko-KR" dirty="0" err="1"/>
              <a:t>CwerggMMachTagHandggMachhalFulüstbo</a:t>
            </a:r>
            <a:r>
              <a:rPr lang="en-US" altLang="ko-KR" dirty="0"/>
              <a:t> </a:t>
            </a:r>
            <a:r>
              <a:rPr lang="en-US" altLang="ko-KR" dirty="0" err="1"/>
              <a:t>RegionunnLigpro</a:t>
            </a:r>
            <a:r>
              <a:rPr lang="en-US" altLang="ko-KR" dirty="0"/>
              <a:t> </a:t>
            </a:r>
            <a:r>
              <a:rPr lang="en-US" altLang="ko-KR" dirty="0" err="1"/>
              <a:t>über</a:t>
            </a:r>
            <a:r>
              <a:rPr lang="en-US" altLang="ko-KR" dirty="0"/>
              <a:t> </a:t>
            </a:r>
            <a:r>
              <a:rPr lang="en-US" altLang="ko-KR" dirty="0" err="1"/>
              <a:t>Hohora</a:t>
            </a:r>
            <a:r>
              <a:rPr lang="en-US" altLang="ko-KR" dirty="0"/>
              <a:t> Lan- </a:t>
            </a:r>
            <a:r>
              <a:rPr lang="en-US" altLang="ko-KR" dirty="0" err="1"/>
              <a:t>FertigungsInIstriMachVerantwortlichen</a:t>
            </a:r>
            <a:r>
              <a:rPr lang="en-US" altLang="ko-KR" dirty="0"/>
              <a:t> </a:t>
            </a:r>
            <a:r>
              <a:rPr lang="en-US" altLang="ko-KR" dirty="0" err="1"/>
              <a:t>Machbis</a:t>
            </a:r>
            <a:r>
              <a:rPr lang="en-US" altLang="ko-KR" dirty="0"/>
              <a:t> </a:t>
            </a:r>
            <a:r>
              <a:rPr lang="en-US" altLang="ko-KR" dirty="0" err="1"/>
              <a:t>MangModus</a:t>
            </a:r>
            <a:r>
              <a:rPr lang="en-US" altLang="ko-KR" dirty="0"/>
              <a:t> </a:t>
            </a:r>
            <a:r>
              <a:rPr lang="en-US" altLang="ko-KR" dirty="0" err="1"/>
              <a:t>MachCIGospApriüber</a:t>
            </a:r>
            <a:r>
              <a:rPr lang="en-US" altLang="ko-KR" dirty="0"/>
              <a:t> </a:t>
            </a:r>
            <a:r>
              <a:rPr lang="en-US" altLang="ko-KR" dirty="0" err="1"/>
              <a:t>Erhebung</a:t>
            </a:r>
            <a:r>
              <a:rPr lang="en-US" altLang="ko-KR" dirty="0"/>
              <a:t> </a:t>
            </a:r>
            <a:r>
              <a:rPr lang="en-US" altLang="ko-KR" dirty="0" err="1"/>
              <a:t>Möwobei</a:t>
            </a:r>
            <a:r>
              <a:rPr lang="en-US" altLang="ko-KR" dirty="0"/>
              <a:t> </a:t>
            </a:r>
            <a:r>
              <a:rPr lang="en-US" altLang="ko-KR" dirty="0" err="1"/>
              <a:t>jedes</a:t>
            </a:r>
            <a:r>
              <a:rPr lang="en-US" altLang="ko-KR" dirty="0"/>
              <a:t> </a:t>
            </a:r>
            <a:r>
              <a:rPr lang="en-US" altLang="ko-KR" dirty="0" err="1"/>
              <a:t>ggLanbis</a:t>
            </a:r>
            <a:r>
              <a:rPr lang="en-US" altLang="ko-KR" dirty="0"/>
              <a:t> </a:t>
            </a:r>
            <a:r>
              <a:rPr lang="en-US" altLang="ko-KR" dirty="0" err="1"/>
              <a:t>gegenwärtig</a:t>
            </a:r>
            <a:r>
              <a:rPr lang="en-US" altLang="ko-KR" dirty="0"/>
              <a:t> </a:t>
            </a:r>
            <a:r>
              <a:rPr lang="en-US" altLang="ko-KR" dirty="0" err="1"/>
              <a:t>über</a:t>
            </a:r>
            <a:r>
              <a:rPr lang="en-US" altLang="ko-KR" dirty="0"/>
              <a:t> </a:t>
            </a:r>
            <a:r>
              <a:rPr lang="en-US" altLang="ko-KR" dirty="0" err="1"/>
              <a:t>Mbis</a:t>
            </a:r>
            <a:r>
              <a:rPr lang="en-US" altLang="ko-KR" dirty="0"/>
              <a:t> </a:t>
            </a:r>
            <a:r>
              <a:rPr lang="en-US" altLang="ko-KR" dirty="0" err="1"/>
              <a:t>GruppFulL</a:t>
            </a:r>
            <a:r>
              <a:rPr lang="en-US" altLang="ko-KR" dirty="0"/>
              <a:t> </a:t>
            </a:r>
            <a:r>
              <a:rPr lang="en-US" altLang="ko-KR" dirty="0" err="1"/>
              <a:t>ausführS-Büber</a:t>
            </a:r>
            <a:r>
              <a:rPr lang="en-US" altLang="ko-KR" dirty="0"/>
              <a:t> </a:t>
            </a:r>
            <a:r>
              <a:rPr lang="en-US" altLang="ko-KR" dirty="0" err="1"/>
              <a:t>ggFertigungsMach-SLigbrücke</a:t>
            </a:r>
            <a:r>
              <a:rPr lang="en-US" altLang="ko-KR" dirty="0"/>
              <a:t> </a:t>
            </a:r>
            <a:r>
              <a:rPr lang="en-US" altLang="ko-KR" dirty="0" err="1"/>
              <a:t>Mmögliche</a:t>
            </a:r>
            <a:r>
              <a:rPr lang="en-US" altLang="ko-KR" dirty="0"/>
              <a:t> </a:t>
            </a:r>
            <a:r>
              <a:rPr lang="en-US" altLang="ko-KR" dirty="0" err="1"/>
              <a:t>deinem</a:t>
            </a:r>
            <a:r>
              <a:rPr lang="en-US" altLang="ko-KR" dirty="0"/>
              <a:t> </a:t>
            </a:r>
            <a:r>
              <a:rPr lang="en-US" altLang="ko-KR" dirty="0" err="1"/>
              <a:t>Lanbis</a:t>
            </a:r>
            <a:r>
              <a:rPr lang="en-US" altLang="ko-KR" dirty="0"/>
              <a:t> </a:t>
            </a:r>
            <a:r>
              <a:rPr lang="en-US" altLang="ko-KR" dirty="0" err="1"/>
              <a:t>siedkostengHoh</a:t>
            </a:r>
            <a:r>
              <a:rPr lang="en-US" altLang="ko-KR" dirty="0"/>
              <a:t>- </a:t>
            </a:r>
            <a:r>
              <a:rPr lang="en-US" altLang="ko-KR" dirty="0" err="1"/>
              <a:t>Cbis</a:t>
            </a:r>
            <a:r>
              <a:rPr lang="en-US" altLang="ko-KR" dirty="0"/>
              <a:t> </a:t>
            </a:r>
            <a:r>
              <a:rPr lang="en-US" altLang="ko-KR" dirty="0" err="1"/>
              <a:t>sowohl</a:t>
            </a:r>
            <a:r>
              <a:rPr lang="en-US" altLang="ko-KR" dirty="0"/>
              <a:t> </a:t>
            </a:r>
            <a:r>
              <a:rPr lang="en-US" altLang="ko-KR" dirty="0" err="1"/>
              <a:t>FulMachCanjedes</a:t>
            </a:r>
            <a:r>
              <a:rPr lang="en-US" altLang="ko-KR" dirty="0"/>
              <a:t> </a:t>
            </a:r>
            <a:r>
              <a:rPr lang="en-US" altLang="ko-KR" dirty="0" err="1"/>
              <a:t>CImüssten</a:t>
            </a:r>
            <a:r>
              <a:rPr lang="en-US" altLang="ko-KR" dirty="0"/>
              <a:t> - </a:t>
            </a:r>
            <a:r>
              <a:rPr lang="en-US" altLang="ko-KR" dirty="0" err="1"/>
              <a:t>Ligsprejedes</a:t>
            </a:r>
            <a:r>
              <a:rPr lang="en-US" altLang="ko-KR" dirty="0"/>
              <a:t> </a:t>
            </a:r>
            <a:r>
              <a:rPr lang="en-US" altLang="ko-KR" dirty="0" err="1"/>
              <a:t>über</a:t>
            </a:r>
            <a:r>
              <a:rPr lang="en-US" altLang="ko-KR" dirty="0"/>
              <a:t> </a:t>
            </a:r>
            <a:r>
              <a:rPr lang="en-US" altLang="ko-KR" dirty="0" err="1"/>
              <a:t>MotLanMateriAllüber</a:t>
            </a:r>
            <a:r>
              <a:rPr lang="en-US" altLang="ko-KR" dirty="0"/>
              <a:t> </a:t>
            </a:r>
            <a:r>
              <a:rPr lang="en-US" altLang="ko-KR" dirty="0" err="1"/>
              <a:t>im</a:t>
            </a:r>
            <a:r>
              <a:rPr lang="en-US" altLang="ko-KR" dirty="0"/>
              <a:t> </a:t>
            </a:r>
            <a:r>
              <a:rPr lang="en-US" altLang="ko-KR" dirty="0" err="1"/>
              <a:t>Lanüber</a:t>
            </a:r>
            <a:r>
              <a:rPr lang="en-US" altLang="ko-KR" dirty="0"/>
              <a:t> </a:t>
            </a:r>
            <a:r>
              <a:rPr lang="en-US" altLang="ko-KR" dirty="0" err="1"/>
              <a:t>Verantwortdein</a:t>
            </a:r>
            <a:r>
              <a:rPr lang="en-US" altLang="ko-KR" dirty="0"/>
              <a:t> - </a:t>
            </a:r>
            <a:r>
              <a:rPr lang="en-US" altLang="ko-KR" dirty="0" err="1"/>
              <a:t>MotmMach</a:t>
            </a:r>
            <a:r>
              <a:rPr lang="en-US" altLang="ko-KR" dirty="0"/>
              <a:t>- </a:t>
            </a:r>
            <a:r>
              <a:rPr lang="en-US" altLang="ko-KR" dirty="0" err="1"/>
              <a:t>MachStisondern</a:t>
            </a:r>
            <a:r>
              <a:rPr lang="en-US" altLang="ko-KR" dirty="0"/>
              <a:t> </a:t>
            </a:r>
            <a:r>
              <a:rPr lang="en-US" altLang="ko-KR" dirty="0" err="1"/>
              <a:t>vor</a:t>
            </a:r>
            <a:r>
              <a:rPr lang="en-US" altLang="ko-KR" dirty="0"/>
              <a:t> </a:t>
            </a:r>
            <a:r>
              <a:rPr lang="en-US" altLang="ko-KR" dirty="0" err="1"/>
              <a:t>Fulüber</a:t>
            </a:r>
            <a:r>
              <a:rPr lang="en-US" altLang="ko-KR" dirty="0"/>
              <a:t> U </a:t>
            </a:r>
            <a:r>
              <a:rPr lang="en-US" altLang="ko-KR" dirty="0" err="1"/>
              <a:t>CÜbertragung</a:t>
            </a:r>
            <a:r>
              <a:rPr lang="en-US" altLang="ko-KR" dirty="0"/>
              <a:t> </a:t>
            </a:r>
            <a:r>
              <a:rPr lang="en-US" altLang="ko-KR" dirty="0" err="1"/>
              <a:t>AtIhres</a:t>
            </a:r>
            <a:r>
              <a:rPr lang="en-US" altLang="ko-KR" dirty="0"/>
              <a:t> </a:t>
            </a:r>
            <a:r>
              <a:rPr lang="en-US" altLang="ko-KR" dirty="0" err="1"/>
              <a:t>erneut</a:t>
            </a:r>
            <a:r>
              <a:rPr lang="en-US" altLang="ko-KR" dirty="0"/>
              <a:t> </a:t>
            </a:r>
            <a:r>
              <a:rPr lang="en-US" altLang="ko-KR" dirty="0" err="1"/>
              <a:t>heute</a:t>
            </a:r>
            <a:r>
              <a:rPr lang="en-US" altLang="ko-KR" dirty="0"/>
              <a:t> </a:t>
            </a:r>
            <a:r>
              <a:rPr lang="en-US" altLang="ko-KR" dirty="0" err="1"/>
              <a:t>übertragen</a:t>
            </a:r>
            <a:r>
              <a:rPr lang="en-US" altLang="ko-KR" dirty="0"/>
              <a:t> -B... - </a:t>
            </a:r>
            <a:r>
              <a:rPr lang="en-US" altLang="ko-KR" dirty="0" err="1"/>
              <a:t>Machtbis</a:t>
            </a:r>
            <a:r>
              <a:rPr lang="en-US" altLang="ko-KR" dirty="0"/>
              <a:t> </a:t>
            </a:r>
            <a:r>
              <a:rPr lang="en-US" altLang="ko-KR" dirty="0" err="1"/>
              <a:t>MachStiAlbMachAlbBerichterstatterin</a:t>
            </a:r>
            <a:r>
              <a:rPr lang="en-US" altLang="ko-KR" dirty="0"/>
              <a:t> </a:t>
            </a:r>
            <a:r>
              <a:rPr lang="en-US" altLang="ko-KR" dirty="0" err="1"/>
              <a:t>nach</a:t>
            </a:r>
            <a:r>
              <a:rPr lang="en-US" altLang="ko-KR" dirty="0"/>
              <a:t> </a:t>
            </a:r>
            <a:r>
              <a:rPr lang="en-US" altLang="ko-KR" dirty="0" err="1"/>
              <a:t>kurzKreditkarte</a:t>
            </a:r>
            <a:r>
              <a:rPr lang="en-US" altLang="ko-KR" dirty="0"/>
              <a:t> </a:t>
            </a:r>
            <a:r>
              <a:rPr lang="en-US" altLang="ko-KR" dirty="0" err="1"/>
              <a:t>bzw</a:t>
            </a:r>
            <a:r>
              <a:rPr lang="en-US" altLang="ko-KR" dirty="0"/>
              <a:t>. </a:t>
            </a:r>
            <a:r>
              <a:rPr lang="en-US" altLang="ko-KR" dirty="0" err="1"/>
              <a:t>oder</a:t>
            </a:r>
            <a:r>
              <a:rPr lang="en-US" altLang="ko-KR" dirty="0"/>
              <a:t> </a:t>
            </a:r>
            <a:r>
              <a:rPr lang="en-US" altLang="ko-KR" dirty="0" err="1"/>
              <a:t>derer</a:t>
            </a:r>
            <a:r>
              <a:rPr lang="en-US" altLang="ko-KR" dirty="0"/>
              <a:t> </a:t>
            </a:r>
            <a:r>
              <a:rPr lang="en-US" altLang="ko-KR" dirty="0" err="1"/>
              <a:t>Umjedes</a:t>
            </a:r>
            <a:r>
              <a:rPr lang="en-US" altLang="ko-KR" dirty="0"/>
              <a:t> </a:t>
            </a:r>
            <a:r>
              <a:rPr lang="en-US" altLang="ko-KR" dirty="0" err="1"/>
              <a:t>IdeitarLanjetÄomo</a:t>
            </a:r>
            <a:r>
              <a:rPr lang="en-US" altLang="ko-KR" dirty="0"/>
              <a:t> </a:t>
            </a:r>
            <a:r>
              <a:rPr lang="en-US" altLang="ko-KR" dirty="0" err="1"/>
              <a:t>ou</a:t>
            </a:r>
            <a:r>
              <a:rPr lang="en-US" altLang="ko-KR" dirty="0"/>
              <a:t> </a:t>
            </a:r>
            <a:r>
              <a:rPr lang="en-US" altLang="ko-KR" dirty="0" err="1"/>
              <a:t>zweier</a:t>
            </a:r>
            <a:r>
              <a:rPr lang="en-US" altLang="ko-KR" dirty="0"/>
              <a:t> </a:t>
            </a:r>
            <a:r>
              <a:rPr lang="en-US" altLang="ko-KR" dirty="0" err="1"/>
              <a:t>MagnberechDauerriffStimiteinander</a:t>
            </a:r>
            <a:r>
              <a:rPr lang="en-US" altLang="ko-KR" dirty="0"/>
              <a:t> </a:t>
            </a:r>
            <a:r>
              <a:rPr lang="en-US" altLang="ko-KR" dirty="0" err="1"/>
              <a:t>Machgggonnach</a:t>
            </a:r>
            <a:r>
              <a:rPr lang="en-US" altLang="ko-KR" dirty="0"/>
              <a:t> </a:t>
            </a:r>
            <a:r>
              <a:rPr lang="en-US" altLang="ko-KR" dirty="0" err="1"/>
              <a:t>MachLanLigüber</a:t>
            </a:r>
            <a:r>
              <a:rPr lang="en-US" altLang="ko-KR" dirty="0"/>
              <a:t> M </a:t>
            </a:r>
            <a:r>
              <a:rPr lang="en-US" altLang="ko-KR" dirty="0" err="1"/>
              <a:t>CAlbge</a:t>
            </a:r>
            <a:r>
              <a:rPr lang="en-US" altLang="ko-KR" dirty="0"/>
              <a:t>= </a:t>
            </a:r>
            <a:r>
              <a:rPr lang="en-US" altLang="ko-KR" dirty="0" err="1"/>
              <a:t>geC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7316B-B8E1-48B6-8420-F9B3D1B3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11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158D726-891E-4D69-A5D9-96A596F7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Summary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F5FD9-359E-4ABC-84F2-5FA444B9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826EDC64-C494-4E4A-BF1A-0A615955736D}"/>
              </a:ext>
            </a:extLst>
          </p:cNvPr>
          <p:cNvSpPr txBox="1">
            <a:spLocks/>
          </p:cNvSpPr>
          <p:nvPr/>
        </p:nvSpPr>
        <p:spPr>
          <a:xfrm>
            <a:off x="166688" y="760457"/>
            <a:ext cx="11841162" cy="578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19386D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19386D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19386D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19386D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19386D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Embedding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was successfully enhanced with ECC</a:t>
            </a:r>
          </a:p>
          <a:p>
            <a:endParaRPr lang="en-US" altLang="ko-KR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" panose="020B0604020202020204" pitchFamily="34" charset="0"/>
              </a:rPr>
              <a:t>Weight &amp; Bias </a:t>
            </a:r>
            <a:r>
              <a:rPr lang="en-US" altLang="ko-KR" sz="2000" dirty="0">
                <a:solidFill>
                  <a:srgbClr val="000000"/>
                </a:solidFill>
                <a:latin typeface="Helvetica" panose="020B0604020202020204" pitchFamily="34" charset="0"/>
              </a:rPr>
              <a:t> was still in bad shape due to many parameters being more sided not to 0 1 1 compared with embedding.</a:t>
            </a:r>
            <a:endParaRPr lang="en-US" altLang="ko-KR" sz="16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" panose="020B0604020202020204" pitchFamily="34" charset="0"/>
              </a:rPr>
              <a:t>Activation</a:t>
            </a:r>
            <a:r>
              <a:rPr lang="en-US" altLang="ko-KR" sz="2000" dirty="0">
                <a:solidFill>
                  <a:srgbClr val="000000"/>
                </a:solidFill>
                <a:latin typeface="Helvetica" panose="020B0604020202020204" pitchFamily="34" charset="0"/>
              </a:rPr>
              <a:t> showed degraded performance as forced bits made the sentences get mixed up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Helvetica" panose="020B0604020202020204" pitchFamily="34" charset="0"/>
              </a:rPr>
              <a:t>Bit flip correction using smallest bits of mantissa was not possible due to </a:t>
            </a:r>
            <a:r>
              <a:rPr lang="en-US" altLang="ko-KR" sz="2000" dirty="0" err="1">
                <a:solidFill>
                  <a:srgbClr val="000000"/>
                </a:solidFill>
                <a:latin typeface="Helvetica" panose="020B0604020202020204" pitchFamily="34" charset="0"/>
              </a:rPr>
              <a:t>NaN</a:t>
            </a:r>
            <a:r>
              <a:rPr lang="en-US" altLang="ko-KR" sz="2000" dirty="0">
                <a:solidFill>
                  <a:srgbClr val="000000"/>
                </a:solidFill>
                <a:latin typeface="Helvetica" panose="020B0604020202020204" pitchFamily="34" charset="0"/>
              </a:rPr>
              <a:t> problems.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5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677FCEA5-A816-4172-BA0D-D7F690C7E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73036"/>
              </p:ext>
            </p:extLst>
          </p:nvPr>
        </p:nvGraphicFramePr>
        <p:xfrm>
          <a:off x="253120" y="6051886"/>
          <a:ext cx="3492192" cy="254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4064">
                  <a:extLst>
                    <a:ext uri="{9D8B030D-6E8A-4147-A177-3AD203B41FA5}">
                      <a16:colId xmlns:a16="http://schemas.microsoft.com/office/drawing/2014/main" val="683501577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1916938636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3911902386"/>
                    </a:ext>
                  </a:extLst>
                </a:gridCol>
              </a:tblGrid>
              <a:tr h="187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Embedding </a:t>
                      </a:r>
                      <a:endParaRPr lang="ko-KR" altLang="en-US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Weight &amp; Bias</a:t>
                      </a:r>
                      <a:endParaRPr lang="ko-KR" altLang="en-US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Activation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93835"/>
                  </a:ext>
                </a:extLst>
              </a:tr>
            </a:tbl>
          </a:graphicData>
        </a:graphic>
      </p:graphicFrame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5220DCD0-EAD5-4622-A05D-601CE8AAA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96356"/>
              </p:ext>
            </p:extLst>
          </p:nvPr>
        </p:nvGraphicFramePr>
        <p:xfrm>
          <a:off x="253120" y="5111078"/>
          <a:ext cx="3492192" cy="254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4064">
                  <a:extLst>
                    <a:ext uri="{9D8B030D-6E8A-4147-A177-3AD203B41FA5}">
                      <a16:colId xmlns:a16="http://schemas.microsoft.com/office/drawing/2014/main" val="683501577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1916938636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3911902386"/>
                    </a:ext>
                  </a:extLst>
                </a:gridCol>
              </a:tblGrid>
              <a:tr h="187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Embedding </a:t>
                      </a:r>
                      <a:endParaRPr lang="ko-KR" altLang="en-US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Weight &amp; Bias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Activation</a:t>
                      </a:r>
                      <a:endParaRPr lang="ko-KR" altLang="en-US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93835"/>
                  </a:ext>
                </a:extLst>
              </a:tr>
            </a:tbl>
          </a:graphicData>
        </a:graphic>
      </p:graphicFrame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72B55F7E-2C63-44AA-A40B-5702C4322A4C}"/>
              </a:ext>
            </a:extLst>
          </p:cNvPr>
          <p:cNvSpPr txBox="1">
            <a:spLocks/>
          </p:cNvSpPr>
          <p:nvPr/>
        </p:nvSpPr>
        <p:spPr>
          <a:xfrm>
            <a:off x="166688" y="760457"/>
            <a:ext cx="11841162" cy="578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19386D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19386D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19386D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19386D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19386D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Only Embedding random but flip</a:t>
            </a:r>
          </a:p>
          <a:p>
            <a:pPr lvl="1"/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Critically diminishes from the order of 1.00E-09</a:t>
            </a: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Only </a:t>
            </a:r>
            <a:r>
              <a:rPr lang="en-US" altLang="ko-KR" sz="1600" dirty="0" err="1">
                <a:solidFill>
                  <a:srgbClr val="000000"/>
                </a:solidFill>
                <a:latin typeface="Helvetica" panose="020B0604020202020204" pitchFamily="34" charset="0"/>
              </a:rPr>
              <a:t>Weight&amp;Bias</a:t>
            </a:r>
            <a:r>
              <a:rPr lang="en-US" altLang="ko-KR" sz="16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random bit flip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Helvetica" panose="020B0604020202020204" pitchFamily="34" charset="0"/>
              </a:rPr>
              <a:t>Sudden change in accuracy from 5.00E-08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Helvetica" panose="020B0604020202020204" pitchFamily="34" charset="0"/>
              </a:rPr>
              <a:t>Only Activation random bit flip</a:t>
            </a:r>
          </a:p>
          <a:p>
            <a:pPr lvl="1"/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Much gradual performance degradation compared with above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F5FD9-359E-4ABC-84F2-5FA444B9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8332" y="6431728"/>
            <a:ext cx="258588" cy="241025"/>
          </a:xfrm>
        </p:spPr>
        <p:txBody>
          <a:bodyPr/>
          <a:lstStyle/>
          <a:p>
            <a:fld id="{E404A0BA-372D-4ACC-886D-03471C3DC61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8" name="제목 27">
            <a:extLst>
              <a:ext uri="{FF2B5EF4-FFF2-40B4-BE49-F238E27FC236}">
                <a16:creationId xmlns:a16="http://schemas.microsoft.com/office/drawing/2014/main" id="{ABB39302-0FE6-480D-8830-FE8BDF99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Random Bit Flip Experiments(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Conducted 10x per probability)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4464F43-1D6E-455A-9DF0-B8602E909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93658"/>
              </p:ext>
            </p:extLst>
          </p:nvPr>
        </p:nvGraphicFramePr>
        <p:xfrm>
          <a:off x="253120" y="3022717"/>
          <a:ext cx="3492192" cy="254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4064">
                  <a:extLst>
                    <a:ext uri="{9D8B030D-6E8A-4147-A177-3AD203B41FA5}">
                      <a16:colId xmlns:a16="http://schemas.microsoft.com/office/drawing/2014/main" val="683501577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1916938636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3911902386"/>
                    </a:ext>
                  </a:extLst>
                </a:gridCol>
              </a:tblGrid>
              <a:tr h="187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Embedding </a:t>
                      </a:r>
                      <a:endParaRPr lang="ko-KR" altLang="en-US" sz="1100" b="1" dirty="0"/>
                    </a:p>
                  </a:txBody>
                  <a:tcPr marL="86599" marR="86599" marT="43300" marB="433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Weight &amp; Bias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86599" marR="86599" marT="43300" marB="433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Activation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86599" marR="86599" marT="43300" marB="433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6482"/>
                  </a:ext>
                </a:extLst>
              </a:tr>
            </a:tbl>
          </a:graphicData>
        </a:graphic>
      </p:graphicFrame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BAAE597A-9DC0-4DBA-8A82-28DB404B8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99541"/>
              </p:ext>
            </p:extLst>
          </p:nvPr>
        </p:nvGraphicFramePr>
        <p:xfrm>
          <a:off x="253120" y="4108710"/>
          <a:ext cx="3492192" cy="254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4064">
                  <a:extLst>
                    <a:ext uri="{9D8B030D-6E8A-4147-A177-3AD203B41FA5}">
                      <a16:colId xmlns:a16="http://schemas.microsoft.com/office/drawing/2014/main" val="683501577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1916938636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3911902386"/>
                    </a:ext>
                  </a:extLst>
                </a:gridCol>
              </a:tblGrid>
              <a:tr h="187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Embedding</a:t>
                      </a:r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ko-KR" altLang="en-US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Weight &amp; Bias</a:t>
                      </a:r>
                      <a:endParaRPr lang="ko-KR" altLang="en-US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A2A2A2"/>
                          </a:solidFill>
                        </a:rPr>
                        <a:t>Activation</a:t>
                      </a:r>
                      <a:endParaRPr lang="ko-KR" altLang="en-US" sz="1100" b="1" dirty="0">
                        <a:solidFill>
                          <a:srgbClr val="A2A2A2"/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93835"/>
                  </a:ext>
                </a:extLst>
              </a:tr>
            </a:tbl>
          </a:graphicData>
        </a:graphic>
      </p:graphicFrame>
      <p:graphicFrame>
        <p:nvGraphicFramePr>
          <p:cNvPr id="84" name="표 5">
            <a:extLst>
              <a:ext uri="{FF2B5EF4-FFF2-40B4-BE49-F238E27FC236}">
                <a16:creationId xmlns:a16="http://schemas.microsoft.com/office/drawing/2014/main" id="{51B0112F-C601-4ACF-8941-26D394AEB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56576"/>
              </p:ext>
            </p:extLst>
          </p:nvPr>
        </p:nvGraphicFramePr>
        <p:xfrm>
          <a:off x="270531" y="2477089"/>
          <a:ext cx="1912092" cy="417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6046">
                  <a:extLst>
                    <a:ext uri="{9D8B030D-6E8A-4147-A177-3AD203B41FA5}">
                      <a16:colId xmlns:a16="http://schemas.microsoft.com/office/drawing/2014/main" val="683501577"/>
                    </a:ext>
                  </a:extLst>
                </a:gridCol>
                <a:gridCol w="956046">
                  <a:extLst>
                    <a:ext uri="{9D8B030D-6E8A-4147-A177-3AD203B41FA5}">
                      <a16:colId xmlns:a16="http://schemas.microsoft.com/office/drawing/2014/main" val="1916938636"/>
                    </a:ext>
                  </a:extLst>
                </a:gridCol>
              </a:tblGrid>
              <a:tr h="174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Embedding </a:t>
                      </a:r>
                      <a:endParaRPr lang="ko-KR" altLang="en-US" sz="800" b="1" dirty="0"/>
                    </a:p>
                  </a:txBody>
                  <a:tcPr marL="86599" marR="86599" marT="43300" marB="43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Random Bit Flip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6599" marR="86599" marT="43300" marB="43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6482"/>
                  </a:ext>
                </a:extLst>
              </a:tr>
              <a:tr h="17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Embedding</a:t>
                      </a:r>
                      <a:endParaRPr lang="ko-KR" altLang="en-US" sz="8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599" marR="86599" marT="43300" marB="43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Non-flip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6599" marR="86599" marT="43300" marB="43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76801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2B79B89A-1FA6-436C-B8C2-40068BBCA846}"/>
              </a:ext>
            </a:extLst>
          </p:cNvPr>
          <p:cNvGrpSpPr/>
          <p:nvPr/>
        </p:nvGrpSpPr>
        <p:grpSpPr>
          <a:xfrm>
            <a:off x="6096000" y="2477089"/>
            <a:ext cx="5842880" cy="4083971"/>
            <a:chOff x="3745311" y="2534223"/>
            <a:chExt cx="7388853" cy="4083971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3620B625-3263-4FEF-8A6D-FBED5E623946}"/>
                </a:ext>
              </a:extLst>
            </p:cNvPr>
            <p:cNvGrpSpPr/>
            <p:nvPr/>
          </p:nvGrpSpPr>
          <p:grpSpPr>
            <a:xfrm>
              <a:off x="3745311" y="5683373"/>
              <a:ext cx="7388853" cy="934821"/>
              <a:chOff x="3745311" y="5598696"/>
              <a:chExt cx="7388853" cy="100930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4C119F7B-96AB-402E-8839-275EA1555FB4}"/>
                  </a:ext>
                </a:extLst>
              </p:cNvPr>
              <p:cNvGrpSpPr/>
              <p:nvPr/>
            </p:nvGrpSpPr>
            <p:grpSpPr>
              <a:xfrm>
                <a:off x="3745311" y="5699616"/>
                <a:ext cx="5939423" cy="908386"/>
                <a:chOff x="3771066" y="5677242"/>
                <a:chExt cx="3748650" cy="854482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9831B00-93AA-43DA-A298-E16CDC50D7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71066" y="5683510"/>
                  <a:ext cx="913043" cy="546278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4DB1E2E-14EF-43DA-BF84-BCFA3F25C9D4}"/>
                    </a:ext>
                  </a:extLst>
                </p:cNvPr>
                <p:cNvSpPr txBox="1"/>
                <p:nvPr/>
              </p:nvSpPr>
              <p:spPr>
                <a:xfrm>
                  <a:off x="3935642" y="6199930"/>
                  <a:ext cx="6735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/>
                    <a:t>29.26</a:t>
                  </a:r>
                  <a:endParaRPr lang="ko-KR" altLang="en-US" dirty="0"/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E02A471C-9132-4475-8240-FE231256D6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46378" y="5683510"/>
                  <a:ext cx="925904" cy="568548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2F8090B-D6BB-4B1A-A739-F0052F1D6CE5}"/>
                    </a:ext>
                  </a:extLst>
                </p:cNvPr>
                <p:cNvSpPr txBox="1"/>
                <p:nvPr/>
              </p:nvSpPr>
              <p:spPr>
                <a:xfrm>
                  <a:off x="4902132" y="6208559"/>
                  <a:ext cx="6735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/>
                    <a:t>29.25</a:t>
                  </a:r>
                  <a:endParaRPr lang="ko-KR" altLang="en-US" dirty="0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AD31DA87-A696-4695-80F4-FA0B80C4B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72282" y="5677242"/>
                  <a:ext cx="946110" cy="558813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79BA8BB-92A8-4BC6-BD32-01541E018DF7}"/>
                    </a:ext>
                  </a:extLst>
                </p:cNvPr>
                <p:cNvSpPr txBox="1"/>
                <p:nvPr/>
              </p:nvSpPr>
              <p:spPr>
                <a:xfrm>
                  <a:off x="5816935" y="6185457"/>
                  <a:ext cx="666196" cy="303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29.23</a:t>
                  </a:r>
                  <a:endParaRPr lang="ko-KR" altLang="en-US" dirty="0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4AD9E2A2-615F-410A-BE5D-72DC7739D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05927" y="5695874"/>
                  <a:ext cx="913789" cy="556184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D61B82A-2E9D-47EF-9308-DB2DAC2737F1}"/>
                    </a:ext>
                  </a:extLst>
                </p:cNvPr>
                <p:cNvSpPr txBox="1"/>
                <p:nvPr/>
              </p:nvSpPr>
              <p:spPr>
                <a:xfrm>
                  <a:off x="6759703" y="6154853"/>
                  <a:ext cx="666196" cy="303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29.01</a:t>
                  </a:r>
                  <a:endParaRPr lang="ko-KR" altLang="en-US" dirty="0"/>
                </a:p>
              </p:txBody>
            </p:sp>
          </p:grp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400BD846-A45E-4EA4-A2EB-8504EC15F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601" y="5598696"/>
                <a:ext cx="1471563" cy="819579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4E301D-A4BA-4F7A-B95B-9923F73330CA}"/>
                  </a:ext>
                </a:extLst>
              </p:cNvPr>
              <p:cNvSpPr txBox="1"/>
              <p:nvPr/>
            </p:nvSpPr>
            <p:spPr>
              <a:xfrm>
                <a:off x="9928379" y="6264450"/>
                <a:ext cx="105553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24.19</a:t>
                </a:r>
                <a:endParaRPr lang="ko-KR" altLang="en-US" dirty="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C89BD95-F9C3-4B76-B855-70C0437F8393}"/>
                </a:ext>
              </a:extLst>
            </p:cNvPr>
            <p:cNvGrpSpPr/>
            <p:nvPr/>
          </p:nvGrpSpPr>
          <p:grpSpPr>
            <a:xfrm>
              <a:off x="3794821" y="4797063"/>
              <a:ext cx="5867780" cy="1034528"/>
              <a:chOff x="3794821" y="4658146"/>
              <a:chExt cx="5867780" cy="1101725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9904A114-3728-467A-AB1A-D4689F317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4821" y="4665408"/>
                <a:ext cx="1471760" cy="830527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9631A2D-69D9-4B1A-8D5B-736D9C70EFD8}"/>
                  </a:ext>
                </a:extLst>
              </p:cNvPr>
              <p:cNvSpPr txBox="1"/>
              <p:nvPr/>
            </p:nvSpPr>
            <p:spPr>
              <a:xfrm>
                <a:off x="3969749" y="5382764"/>
                <a:ext cx="10462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29.28</a:t>
                </a:r>
                <a:endParaRPr lang="ko-KR" altLang="en-US" dirty="0"/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7046BACB-C7F7-4872-AF09-8CC5E78DC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6580" y="4658146"/>
                <a:ext cx="1479408" cy="869867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86C74A-4E6D-4EF2-94A2-1F5B0C5795F7}"/>
                  </a:ext>
                </a:extLst>
              </p:cNvPr>
              <p:cNvSpPr txBox="1"/>
              <p:nvPr/>
            </p:nvSpPr>
            <p:spPr>
              <a:xfrm>
                <a:off x="5521673" y="5436706"/>
                <a:ext cx="10462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26.35</a:t>
                </a:r>
                <a:endParaRPr lang="ko-KR" altLang="en-US" dirty="0"/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2F58EE1F-EA96-4309-9BED-B31AFA328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57629" y="4696131"/>
                <a:ext cx="1429527" cy="762718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94DAC4-25FC-4461-BB1A-DAC3C4696E55}"/>
                  </a:ext>
                </a:extLst>
              </p:cNvPr>
              <p:cNvSpPr txBox="1"/>
              <p:nvPr/>
            </p:nvSpPr>
            <p:spPr>
              <a:xfrm>
                <a:off x="6963332" y="5405224"/>
                <a:ext cx="10462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20.46</a:t>
                </a:r>
                <a:endParaRPr lang="ko-KR" altLang="en-US" dirty="0"/>
              </a:p>
            </p:txBody>
          </p:sp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4A321B1D-80C0-4F38-ACB1-15AFD144D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56661" y="4681037"/>
                <a:ext cx="1405940" cy="829801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7A940D7-8410-4B5B-AE4E-1F730534F529}"/>
                  </a:ext>
                </a:extLst>
              </p:cNvPr>
              <p:cNvSpPr txBox="1"/>
              <p:nvPr/>
            </p:nvSpPr>
            <p:spPr>
              <a:xfrm>
                <a:off x="8510447" y="5410287"/>
                <a:ext cx="866472" cy="26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0.00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9DC01B0-60BE-47B4-88A8-B0B8D05DFA9F}"/>
                </a:ext>
              </a:extLst>
            </p:cNvPr>
            <p:cNvGrpSpPr/>
            <p:nvPr/>
          </p:nvGrpSpPr>
          <p:grpSpPr>
            <a:xfrm>
              <a:off x="4006068" y="2534223"/>
              <a:ext cx="6482937" cy="294409"/>
              <a:chOff x="4179526" y="2336001"/>
              <a:chExt cx="6482937" cy="294409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B557EE1-91FC-4457-A015-09A7DDD890CB}"/>
                  </a:ext>
                </a:extLst>
              </p:cNvPr>
              <p:cNvSpPr txBox="1"/>
              <p:nvPr/>
            </p:nvSpPr>
            <p:spPr>
              <a:xfrm>
                <a:off x="4179526" y="2353411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1.00E-09</a:t>
                </a:r>
                <a:endParaRPr lang="ko-KR" altLang="en-US" sz="12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7C1322-0E7A-4295-82FC-69F528E92076}"/>
                  </a:ext>
                </a:extLst>
              </p:cNvPr>
              <p:cNvSpPr txBox="1"/>
              <p:nvPr/>
            </p:nvSpPr>
            <p:spPr>
              <a:xfrm>
                <a:off x="5667675" y="2336001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5.00E-09</a:t>
                </a:r>
                <a:endParaRPr lang="ko-KR" altLang="en-US" sz="12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CEF7A5A-97EE-4696-AE4B-1965430A1F41}"/>
                  </a:ext>
                </a:extLst>
              </p:cNvPr>
              <p:cNvSpPr txBox="1"/>
              <p:nvPr/>
            </p:nvSpPr>
            <p:spPr>
              <a:xfrm>
                <a:off x="7016320" y="2343491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1.00E-08</a:t>
                </a:r>
                <a:endParaRPr lang="ko-KR" altLang="en-US" sz="12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A1DB42C-A402-44A2-AF34-D38D3CADF1AD}"/>
                  </a:ext>
                </a:extLst>
              </p:cNvPr>
              <p:cNvSpPr txBox="1"/>
              <p:nvPr/>
            </p:nvSpPr>
            <p:spPr>
              <a:xfrm>
                <a:off x="8510447" y="2343491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5.00E-08</a:t>
                </a:r>
                <a:endParaRPr lang="ko-KR" altLang="en-US" sz="12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31BEBD8-2DCC-4CAF-91A9-CCB57DD5F2E5}"/>
                  </a:ext>
                </a:extLst>
              </p:cNvPr>
              <p:cNvSpPr txBox="1"/>
              <p:nvPr/>
            </p:nvSpPr>
            <p:spPr>
              <a:xfrm>
                <a:off x="9855832" y="2336001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1.00E-06</a:t>
                </a:r>
                <a:endParaRPr lang="ko-KR" altLang="en-US" sz="1200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64045AF-54D4-4959-ABFB-6A9B7A8B6D31}"/>
                </a:ext>
              </a:extLst>
            </p:cNvPr>
            <p:cNvGrpSpPr/>
            <p:nvPr/>
          </p:nvGrpSpPr>
          <p:grpSpPr>
            <a:xfrm>
              <a:off x="3745311" y="3874100"/>
              <a:ext cx="5779658" cy="936747"/>
              <a:chOff x="3745311" y="3874100"/>
              <a:chExt cx="5779658" cy="936747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1A37DD72-2099-489E-B8E2-336C2FF4671C}"/>
                  </a:ext>
                </a:extLst>
              </p:cNvPr>
              <p:cNvGrpSpPr/>
              <p:nvPr/>
            </p:nvGrpSpPr>
            <p:grpSpPr>
              <a:xfrm>
                <a:off x="3745311" y="3874100"/>
                <a:ext cx="5779658" cy="936747"/>
                <a:chOff x="3745311" y="3666389"/>
                <a:chExt cx="5779658" cy="1067692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9FC91CFF-7EB5-4945-A579-D37A28226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45311" y="3698477"/>
                  <a:ext cx="1537349" cy="738661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DD5086E-BD52-427A-8B5C-52DDFF641FD2}"/>
                    </a:ext>
                  </a:extLst>
                </p:cNvPr>
                <p:cNvSpPr txBox="1"/>
                <p:nvPr/>
              </p:nvSpPr>
              <p:spPr>
                <a:xfrm>
                  <a:off x="3926625" y="4378959"/>
                  <a:ext cx="107580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19.32</a:t>
                  </a:r>
                  <a:endParaRPr lang="ko-KR" altLang="en-US" dirty="0"/>
                </a:p>
              </p:txBody>
            </p: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D6504515-DD7C-4D01-B1D1-A49E555C3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82660" y="3666389"/>
                  <a:ext cx="1474969" cy="74669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76C6651-4438-4AB1-B58F-F44638D1B8F0}"/>
                    </a:ext>
                  </a:extLst>
                </p:cNvPr>
                <p:cNvSpPr txBox="1"/>
                <p:nvPr/>
              </p:nvSpPr>
              <p:spPr>
                <a:xfrm>
                  <a:off x="5475559" y="4356999"/>
                  <a:ext cx="108948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17.65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D73F42C-ACB8-4905-8CE8-01B9ED4CED12}"/>
                    </a:ext>
                  </a:extLst>
                </p:cNvPr>
                <p:cNvSpPr txBox="1"/>
                <p:nvPr/>
              </p:nvSpPr>
              <p:spPr>
                <a:xfrm>
                  <a:off x="7004485" y="4365742"/>
                  <a:ext cx="924239" cy="36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8.74</a:t>
                  </a:r>
                </a:p>
              </p:txBody>
            </p:sp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582B5EFC-EA6C-4EBD-8E5E-69810B75F7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56661" y="3690640"/>
                  <a:ext cx="1268308" cy="643656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FB97153-B799-4FBA-9F2C-D5255958E0B0}"/>
                    </a:ext>
                  </a:extLst>
                </p:cNvPr>
                <p:cNvSpPr txBox="1"/>
                <p:nvPr/>
              </p:nvSpPr>
              <p:spPr>
                <a:xfrm>
                  <a:off x="8435732" y="4272423"/>
                  <a:ext cx="866472" cy="268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0.00</a:t>
                  </a:r>
                </a:p>
              </p:txBody>
            </p:sp>
          </p:grpSp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8636C1B3-F015-4BE0-8A52-7B43795B4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42862" y="3893113"/>
                <a:ext cx="1344294" cy="655122"/>
              </a:xfrm>
              <a:prstGeom prst="rect">
                <a:avLst/>
              </a:prstGeom>
            </p:spPr>
          </p:pic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158417C-80BC-4E13-9974-A49BA27EA1EA}"/>
                </a:ext>
              </a:extLst>
            </p:cNvPr>
            <p:cNvGrpSpPr/>
            <p:nvPr/>
          </p:nvGrpSpPr>
          <p:grpSpPr>
            <a:xfrm>
              <a:off x="3745311" y="2856132"/>
              <a:ext cx="5631608" cy="858823"/>
              <a:chOff x="3745311" y="2856132"/>
              <a:chExt cx="5631608" cy="858823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37048A81-B7F7-49B6-B08B-D15EDBD4FFB0}"/>
                  </a:ext>
                </a:extLst>
              </p:cNvPr>
              <p:cNvGrpSpPr/>
              <p:nvPr/>
            </p:nvGrpSpPr>
            <p:grpSpPr>
              <a:xfrm>
                <a:off x="3745311" y="2881939"/>
                <a:ext cx="5631608" cy="833016"/>
                <a:chOff x="3744859" y="2596899"/>
                <a:chExt cx="5682934" cy="1069910"/>
              </a:xfrm>
            </p:grpSpPr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44E98762-891B-49D6-B906-266359ECAA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36912" y="2625451"/>
                  <a:ext cx="1190881" cy="520674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0FCA2ED1-54B0-4BAE-A662-E776B7485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t="4658"/>
                <a:stretch/>
              </p:blipFill>
              <p:spPr>
                <a:xfrm>
                  <a:off x="5238754" y="2625451"/>
                  <a:ext cx="1554324" cy="698446"/>
                </a:xfrm>
                <a:prstGeom prst="rect">
                  <a:avLst/>
                </a:prstGeom>
              </p:spPr>
            </p:pic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B559FCB9-9993-4024-8773-44DCA64C1D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44859" y="2596899"/>
                  <a:ext cx="1477938" cy="744887"/>
                </a:xfrm>
                <a:prstGeom prst="rect">
                  <a:avLst/>
                </a:prstGeom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2B2EF40-EA78-4C99-885D-DC7B86C00074}"/>
                    </a:ext>
                  </a:extLst>
                </p:cNvPr>
                <p:cNvSpPr txBox="1"/>
                <p:nvPr/>
              </p:nvSpPr>
              <p:spPr>
                <a:xfrm>
                  <a:off x="4039828" y="3251742"/>
                  <a:ext cx="867693" cy="415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18.73</a:t>
                  </a:r>
                  <a:endParaRPr lang="ko-KR" altLang="en-US" dirty="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D606DB-6597-4E22-8176-72FE779052DE}"/>
                    </a:ext>
                  </a:extLst>
                </p:cNvPr>
                <p:cNvSpPr txBox="1"/>
                <p:nvPr/>
              </p:nvSpPr>
              <p:spPr>
                <a:xfrm>
                  <a:off x="5610949" y="3193990"/>
                  <a:ext cx="867692" cy="415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17.58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75E8D13-2867-4295-BC69-5D077F421683}"/>
                    </a:ext>
                  </a:extLst>
                </p:cNvPr>
                <p:cNvSpPr txBox="1"/>
                <p:nvPr/>
              </p:nvSpPr>
              <p:spPr>
                <a:xfrm>
                  <a:off x="7124308" y="3213264"/>
                  <a:ext cx="842090" cy="415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8.24</a:t>
                  </a:r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0C02954-EB76-4CD4-9B46-7A5625893A26}"/>
                    </a:ext>
                  </a:extLst>
                </p:cNvPr>
                <p:cNvSpPr txBox="1"/>
                <p:nvPr/>
              </p:nvSpPr>
              <p:spPr>
                <a:xfrm>
                  <a:off x="8556216" y="3143598"/>
                  <a:ext cx="715154" cy="268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0.00</a:t>
                  </a:r>
                </a:p>
              </p:txBody>
            </p:sp>
          </p:grp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01A2157F-EFE7-4C59-846C-229CB1C9F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099" y="2856132"/>
                <a:ext cx="1374695" cy="535659"/>
              </a:xfrm>
              <a:prstGeom prst="rect">
                <a:avLst/>
              </a:prstGeom>
            </p:spPr>
          </p:pic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D38F3DE-9BBB-4BC0-B768-6C826840CB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57882" y="2700006"/>
            <a:ext cx="1047200" cy="704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B28B61-8CAE-4D7C-9D42-C9333BAA31C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66513" y="2726271"/>
            <a:ext cx="1160073" cy="66456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700848A-F477-4600-8809-FEC71F77E2FE}"/>
              </a:ext>
            </a:extLst>
          </p:cNvPr>
          <p:cNvSpPr txBox="1"/>
          <p:nvPr/>
        </p:nvSpPr>
        <p:spPr>
          <a:xfrm>
            <a:off x="3938595" y="3334655"/>
            <a:ext cx="843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29.29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180A8E-2B10-44E6-B05C-13D670705D4C}"/>
              </a:ext>
            </a:extLst>
          </p:cNvPr>
          <p:cNvSpPr txBox="1"/>
          <p:nvPr/>
        </p:nvSpPr>
        <p:spPr>
          <a:xfrm>
            <a:off x="5105027" y="3357808"/>
            <a:ext cx="843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29.28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59AE87-3C8C-4940-8DB1-1F15C1DC04A1}"/>
              </a:ext>
            </a:extLst>
          </p:cNvPr>
          <p:cNvSpPr txBox="1"/>
          <p:nvPr/>
        </p:nvSpPr>
        <p:spPr>
          <a:xfrm>
            <a:off x="3938595" y="2477088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1.00E-10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9D09B-D9A4-4084-88D6-23E3DB954E89}"/>
              </a:ext>
            </a:extLst>
          </p:cNvPr>
          <p:cNvSpPr txBox="1"/>
          <p:nvPr/>
        </p:nvSpPr>
        <p:spPr>
          <a:xfrm>
            <a:off x="5104506" y="247644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5.00E-10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AAFC23-607D-421A-98FD-CA913C45A74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44809" y="3820529"/>
            <a:ext cx="1160073" cy="7047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E66BC320-5866-454B-A264-57B3821EE38E}"/>
              </a:ext>
            </a:extLst>
          </p:cNvPr>
          <p:cNvSpPr txBox="1"/>
          <p:nvPr/>
        </p:nvSpPr>
        <p:spPr>
          <a:xfrm>
            <a:off x="3859527" y="4428288"/>
            <a:ext cx="843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29.29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4A07CC-63E9-4D22-ACDF-4F45E080F26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22521" y="3872464"/>
            <a:ext cx="1135248" cy="66456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003020F-6EAC-47E9-B303-B942996A63C7}"/>
              </a:ext>
            </a:extLst>
          </p:cNvPr>
          <p:cNvSpPr txBox="1"/>
          <p:nvPr/>
        </p:nvSpPr>
        <p:spPr>
          <a:xfrm>
            <a:off x="5109294" y="4482376"/>
            <a:ext cx="843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29.29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60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4">
                <a:extLst>
                  <a:ext uri="{FF2B5EF4-FFF2-40B4-BE49-F238E27FC236}">
                    <a16:creationId xmlns:a16="http://schemas.microsoft.com/office/drawing/2014/main" id="{72B55F7E-2C63-44AA-A40B-5702C4322A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8" y="760457"/>
                <a:ext cx="11841162" cy="5782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9386D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rgbClr val="6B6B6B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9386D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rgbClr val="6B6B6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9386D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rgbClr val="6B6B6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9386D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rgbClr val="6B6B6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9386D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rgbClr val="6B6B6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Dominant order for performance degradation</a:t>
                </a:r>
              </a:p>
              <a:p>
                <a:pPr lvl="1"/>
                <a:r>
                  <a:rPr lang="en-US" altLang="ko-KR" sz="1600" dirty="0">
                    <a:solidFill>
                      <a:schemeClr val="tx1"/>
                    </a:solidFill>
                  </a:rPr>
                  <a:t>Embeddings &gt;&gt;&gt; Weight &amp; Bias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Activation</a:t>
                </a:r>
              </a:p>
            </p:txBody>
          </p:sp>
        </mc:Choice>
        <mc:Fallback xmlns="">
          <p:sp>
            <p:nvSpPr>
              <p:cNvPr id="12" name="내용 개체 틀 4">
                <a:extLst>
                  <a:ext uri="{FF2B5EF4-FFF2-40B4-BE49-F238E27FC236}">
                    <a16:creationId xmlns:a16="http://schemas.microsoft.com/office/drawing/2014/main" id="{72B55F7E-2C63-44AA-A40B-5702C4322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8" y="760457"/>
                <a:ext cx="11841162" cy="5782955"/>
              </a:xfrm>
              <a:prstGeom prst="rect">
                <a:avLst/>
              </a:prstGeom>
              <a:blipFill>
                <a:blip r:embed="rId2"/>
                <a:stretch>
                  <a:fillRect l="-463" t="-1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F5FD9-359E-4ABC-84F2-5FA444B9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0448" y="6347157"/>
            <a:ext cx="466725" cy="365125"/>
          </a:xfrm>
        </p:spPr>
        <p:txBody>
          <a:bodyPr/>
          <a:lstStyle/>
          <a:p>
            <a:fld id="{E404A0BA-372D-4ACC-886D-03471C3DC61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8" name="제목 27">
            <a:extLst>
              <a:ext uri="{FF2B5EF4-FFF2-40B4-BE49-F238E27FC236}">
                <a16:creationId xmlns:a16="http://schemas.microsoft.com/office/drawing/2014/main" id="{ABB39302-0FE6-480D-8830-FE8BDF99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Random Bit Flip Experiments (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Conducted 10x per probability)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4464F43-1D6E-455A-9DF0-B8602E909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8152"/>
              </p:ext>
            </p:extLst>
          </p:nvPr>
        </p:nvGraphicFramePr>
        <p:xfrm>
          <a:off x="278475" y="2520187"/>
          <a:ext cx="3492192" cy="254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4064">
                  <a:extLst>
                    <a:ext uri="{9D8B030D-6E8A-4147-A177-3AD203B41FA5}">
                      <a16:colId xmlns:a16="http://schemas.microsoft.com/office/drawing/2014/main" val="683501577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1916938636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3911902386"/>
                    </a:ext>
                  </a:extLst>
                </a:gridCol>
              </a:tblGrid>
              <a:tr h="187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Embedding </a:t>
                      </a:r>
                      <a:endParaRPr lang="ko-KR" altLang="en-US" sz="1100" b="1" dirty="0"/>
                    </a:p>
                  </a:txBody>
                  <a:tcPr marL="86599" marR="86599" marT="43300" marB="433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Weight &amp; Bias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86599" marR="86599" marT="43300" marB="433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Activation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86599" marR="86599" marT="43300" marB="433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648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CF33939-4331-490A-A801-DC5720E8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6092"/>
              </p:ext>
            </p:extLst>
          </p:nvPr>
        </p:nvGraphicFramePr>
        <p:xfrm>
          <a:off x="278475" y="3688944"/>
          <a:ext cx="3492192" cy="254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4064">
                  <a:extLst>
                    <a:ext uri="{9D8B030D-6E8A-4147-A177-3AD203B41FA5}">
                      <a16:colId xmlns:a16="http://schemas.microsoft.com/office/drawing/2014/main" val="683501577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1916938636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3911902386"/>
                    </a:ext>
                  </a:extLst>
                </a:gridCol>
              </a:tblGrid>
              <a:tr h="187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Embedding </a:t>
                      </a:r>
                      <a:endParaRPr lang="ko-KR" altLang="en-US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Weight &amp; Bias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Activation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93835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B4756D93-167C-454F-9C90-ADED1A28E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31759"/>
              </p:ext>
            </p:extLst>
          </p:nvPr>
        </p:nvGraphicFramePr>
        <p:xfrm>
          <a:off x="278475" y="4766123"/>
          <a:ext cx="3492192" cy="254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4064">
                  <a:extLst>
                    <a:ext uri="{9D8B030D-6E8A-4147-A177-3AD203B41FA5}">
                      <a16:colId xmlns:a16="http://schemas.microsoft.com/office/drawing/2014/main" val="683501577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1916938636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3911902386"/>
                    </a:ext>
                  </a:extLst>
                </a:gridCol>
              </a:tblGrid>
              <a:tr h="187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Embedding</a:t>
                      </a:r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ko-KR" altLang="en-US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A2A2A2"/>
                          </a:solidFill>
                        </a:rPr>
                        <a:t>Weight &amp; Bias</a:t>
                      </a:r>
                      <a:endParaRPr lang="ko-KR" altLang="en-US" sz="1100" b="1" dirty="0">
                        <a:solidFill>
                          <a:srgbClr val="A2A2A2"/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Activation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93835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AC9AF38B-BED1-405C-B5AA-A25496099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15850"/>
              </p:ext>
            </p:extLst>
          </p:nvPr>
        </p:nvGraphicFramePr>
        <p:xfrm>
          <a:off x="278475" y="5843303"/>
          <a:ext cx="3492192" cy="254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4064">
                  <a:extLst>
                    <a:ext uri="{9D8B030D-6E8A-4147-A177-3AD203B41FA5}">
                      <a16:colId xmlns:a16="http://schemas.microsoft.com/office/drawing/2014/main" val="683501577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1916938636"/>
                    </a:ext>
                  </a:extLst>
                </a:gridCol>
                <a:gridCol w="1164064">
                  <a:extLst>
                    <a:ext uri="{9D8B030D-6E8A-4147-A177-3AD203B41FA5}">
                      <a16:colId xmlns:a16="http://schemas.microsoft.com/office/drawing/2014/main" val="3911902386"/>
                    </a:ext>
                  </a:extLst>
                </a:gridCol>
              </a:tblGrid>
              <a:tr h="187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Embedding</a:t>
                      </a:r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ko-KR" altLang="en-US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Weight &amp; Bias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A2A2A2"/>
                          </a:solidFill>
                        </a:rPr>
                        <a:t>Activation</a:t>
                      </a:r>
                      <a:endParaRPr lang="ko-KR" altLang="en-US" sz="1100" b="1" dirty="0">
                        <a:solidFill>
                          <a:srgbClr val="A2A2A2"/>
                        </a:solidFill>
                      </a:endParaRPr>
                    </a:p>
                  </a:txBody>
                  <a:tcPr marL="86599" marR="86599" marT="43300" marB="43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93835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1042CD2B-691F-4EDE-BEED-081AD289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37044"/>
              </p:ext>
            </p:extLst>
          </p:nvPr>
        </p:nvGraphicFramePr>
        <p:xfrm>
          <a:off x="1007710" y="1639294"/>
          <a:ext cx="1912092" cy="417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6046">
                  <a:extLst>
                    <a:ext uri="{9D8B030D-6E8A-4147-A177-3AD203B41FA5}">
                      <a16:colId xmlns:a16="http://schemas.microsoft.com/office/drawing/2014/main" val="683501577"/>
                    </a:ext>
                  </a:extLst>
                </a:gridCol>
                <a:gridCol w="956046">
                  <a:extLst>
                    <a:ext uri="{9D8B030D-6E8A-4147-A177-3AD203B41FA5}">
                      <a16:colId xmlns:a16="http://schemas.microsoft.com/office/drawing/2014/main" val="1916938636"/>
                    </a:ext>
                  </a:extLst>
                </a:gridCol>
              </a:tblGrid>
              <a:tr h="174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Embedding </a:t>
                      </a:r>
                      <a:endParaRPr lang="ko-KR" altLang="en-US" sz="800" b="1" dirty="0"/>
                    </a:p>
                  </a:txBody>
                  <a:tcPr marL="86599" marR="86599" marT="43300" marB="43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Random Bit Flip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6599" marR="86599" marT="43300" marB="43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6482"/>
                  </a:ext>
                </a:extLst>
              </a:tr>
              <a:tr h="17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Embedding</a:t>
                      </a:r>
                      <a:endParaRPr lang="ko-KR" altLang="en-US" sz="8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599" marR="86599" marT="43300" marB="43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Non-flip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6599" marR="86599" marT="43300" marB="43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768018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A7D837-9E9F-4DDD-BE91-A496E896A0FB}"/>
              </a:ext>
            </a:extLst>
          </p:cNvPr>
          <p:cNvGrpSpPr/>
          <p:nvPr/>
        </p:nvGrpSpPr>
        <p:grpSpPr>
          <a:xfrm>
            <a:off x="4478410" y="1722432"/>
            <a:ext cx="6311836" cy="358646"/>
            <a:chOff x="4139362" y="2350926"/>
            <a:chExt cx="5308888" cy="35864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CFD63E-9C90-4194-9B2F-0BDC29A45A4C}"/>
                </a:ext>
              </a:extLst>
            </p:cNvPr>
            <p:cNvSpPr txBox="1"/>
            <p:nvPr/>
          </p:nvSpPr>
          <p:spPr>
            <a:xfrm>
              <a:off x="4139362" y="2377474"/>
              <a:ext cx="806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1.00E-09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CC7AFA-F2E2-4208-9059-29FFD96DD4F0}"/>
                </a:ext>
              </a:extLst>
            </p:cNvPr>
            <p:cNvSpPr txBox="1"/>
            <p:nvPr/>
          </p:nvSpPr>
          <p:spPr>
            <a:xfrm>
              <a:off x="5640477" y="2350926"/>
              <a:ext cx="806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5.00E-09</a:t>
              </a:r>
              <a:endParaRPr lang="ko-KR" alt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E14B6B-484D-4603-A3E1-6AE9338B3E30}"/>
                </a:ext>
              </a:extLst>
            </p:cNvPr>
            <p:cNvSpPr txBox="1"/>
            <p:nvPr/>
          </p:nvSpPr>
          <p:spPr>
            <a:xfrm>
              <a:off x="7101308" y="2382405"/>
              <a:ext cx="806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1.00E-08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480745-FE32-490D-B6AD-56BFEB3B0CA2}"/>
                </a:ext>
              </a:extLst>
            </p:cNvPr>
            <p:cNvSpPr txBox="1"/>
            <p:nvPr/>
          </p:nvSpPr>
          <p:spPr>
            <a:xfrm>
              <a:off x="8641619" y="2432573"/>
              <a:ext cx="806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5.00E-08</a:t>
              </a:r>
              <a:endParaRPr lang="ko-KR" altLang="en-US" sz="1200" dirty="0"/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0351E034-7D42-4344-AF2A-A421C6DB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3166566"/>
            <a:ext cx="1684711" cy="100202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D42E88D-4C91-4F28-9ECC-70A7420568BE}"/>
              </a:ext>
            </a:extLst>
          </p:cNvPr>
          <p:cNvSpPr txBox="1"/>
          <p:nvPr/>
        </p:nvSpPr>
        <p:spPr>
          <a:xfrm>
            <a:off x="4460311" y="4067194"/>
            <a:ext cx="829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29.29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ED775F-FB63-418C-B1A0-9155E7DA728F}"/>
              </a:ext>
            </a:extLst>
          </p:cNvPr>
          <p:cNvSpPr txBox="1"/>
          <p:nvPr/>
        </p:nvSpPr>
        <p:spPr>
          <a:xfrm>
            <a:off x="6315673" y="4088957"/>
            <a:ext cx="829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20.92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0105DE-91EF-43A1-B876-3EB3174DC403}"/>
              </a:ext>
            </a:extLst>
          </p:cNvPr>
          <p:cNvSpPr txBox="1"/>
          <p:nvPr/>
        </p:nvSpPr>
        <p:spPr>
          <a:xfrm>
            <a:off x="8112054" y="4090144"/>
            <a:ext cx="829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15.05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C16B227-1800-46D7-852C-DE97263A7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308" y="3146722"/>
            <a:ext cx="1583958" cy="96848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3349CE4-0283-47D1-9B9C-DC989D0BA890}"/>
              </a:ext>
            </a:extLst>
          </p:cNvPr>
          <p:cNvSpPr txBox="1"/>
          <p:nvPr/>
        </p:nvSpPr>
        <p:spPr>
          <a:xfrm>
            <a:off x="9987319" y="4104050"/>
            <a:ext cx="829548" cy="263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0.00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B4DECCC-18DD-4BF0-BE90-6B828C7A0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029" y="3166566"/>
            <a:ext cx="1802252" cy="96848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4624932-72B3-44C8-B405-4707439AE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855" y="3176789"/>
            <a:ext cx="1684711" cy="1005028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9848C75D-C886-41C6-8B9C-48112A48E334}"/>
              </a:ext>
            </a:extLst>
          </p:cNvPr>
          <p:cNvGrpSpPr/>
          <p:nvPr/>
        </p:nvGrpSpPr>
        <p:grpSpPr>
          <a:xfrm>
            <a:off x="3882451" y="5421945"/>
            <a:ext cx="7570066" cy="1205901"/>
            <a:chOff x="3882452" y="5289201"/>
            <a:chExt cx="7346849" cy="1401120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BBB14AF-A863-4C75-AEA2-87B960CC3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2452" y="5289201"/>
              <a:ext cx="1858518" cy="1108204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CF3F33-CFF0-411D-9B3A-0A4341AA9CEF}"/>
                </a:ext>
              </a:extLst>
            </p:cNvPr>
            <p:cNvSpPr txBox="1"/>
            <p:nvPr/>
          </p:nvSpPr>
          <p:spPr>
            <a:xfrm>
              <a:off x="4487594" y="6288726"/>
              <a:ext cx="829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20.50</a:t>
              </a:r>
              <a:endParaRPr lang="ko-KR" altLang="en-US" dirty="0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BF4EE3BA-E3C7-4F0E-B50E-357EC0E50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70501" y="5320522"/>
              <a:ext cx="1728581" cy="1113658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9C2987B-EAE5-4A07-B7DB-2124E286566F}"/>
                </a:ext>
              </a:extLst>
            </p:cNvPr>
            <p:cNvSpPr txBox="1"/>
            <p:nvPr/>
          </p:nvSpPr>
          <p:spPr>
            <a:xfrm>
              <a:off x="6281009" y="6367156"/>
              <a:ext cx="829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20.49</a:t>
              </a:r>
              <a:endParaRPr lang="ko-KR" altLang="en-US" dirty="0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B8CECCC-7B75-4872-BA19-08D56B8BF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36124" y="5372340"/>
              <a:ext cx="1765210" cy="1053142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97BF807-755C-470B-8D44-51804C52EF75}"/>
                </a:ext>
              </a:extLst>
            </p:cNvPr>
            <p:cNvSpPr txBox="1"/>
            <p:nvPr/>
          </p:nvSpPr>
          <p:spPr>
            <a:xfrm>
              <a:off x="7974359" y="6338987"/>
              <a:ext cx="829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5.88</a:t>
              </a:r>
              <a:endParaRPr lang="ko-KR" altLang="en-US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1FA80229-E624-4E21-AD6A-1DEEBF7C9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56978" y="5342102"/>
              <a:ext cx="1872323" cy="103498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05BE01-9B48-4FAE-9922-88C17BD8EDCA}"/>
                </a:ext>
              </a:extLst>
            </p:cNvPr>
            <p:cNvSpPr txBox="1"/>
            <p:nvPr/>
          </p:nvSpPr>
          <p:spPr>
            <a:xfrm>
              <a:off x="9880444" y="6318774"/>
              <a:ext cx="829548" cy="263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0.00</a:t>
              </a: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D1B85621-361D-43E0-B8CE-8A0D6A7B8C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2451" y="4313280"/>
            <a:ext cx="1929404" cy="94099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BDB394B-3999-4AA2-8687-7AB7BA717FAF}"/>
              </a:ext>
            </a:extLst>
          </p:cNvPr>
          <p:cNvSpPr txBox="1"/>
          <p:nvPr/>
        </p:nvSpPr>
        <p:spPr>
          <a:xfrm>
            <a:off x="4460311" y="5167384"/>
            <a:ext cx="829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21.27</a:t>
            </a:r>
            <a:endParaRPr lang="ko-KR" altLang="en-US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1EC5218D-1275-4E2B-98E5-DD0E525102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28544" y="4345276"/>
            <a:ext cx="1750485" cy="90900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C655944-4E94-465A-AFC7-404DF1FEA942}"/>
              </a:ext>
            </a:extLst>
          </p:cNvPr>
          <p:cNvSpPr txBox="1"/>
          <p:nvPr/>
        </p:nvSpPr>
        <p:spPr>
          <a:xfrm>
            <a:off x="6296237" y="5167384"/>
            <a:ext cx="829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17.57</a:t>
            </a:r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F423F7C-4B94-42F8-85AC-46B9B32EF3D5}"/>
              </a:ext>
            </a:extLst>
          </p:cNvPr>
          <p:cNvGrpSpPr/>
          <p:nvPr/>
        </p:nvGrpSpPr>
        <p:grpSpPr>
          <a:xfrm>
            <a:off x="3962399" y="1974217"/>
            <a:ext cx="7248660" cy="1174529"/>
            <a:chOff x="3882452" y="1974119"/>
            <a:chExt cx="7248660" cy="117452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5D85A66-36D8-457A-855A-2C3F4FC7FA37}"/>
                </a:ext>
              </a:extLst>
            </p:cNvPr>
            <p:cNvGrpSpPr/>
            <p:nvPr/>
          </p:nvGrpSpPr>
          <p:grpSpPr>
            <a:xfrm>
              <a:off x="3882452" y="1974119"/>
              <a:ext cx="7248660" cy="1174529"/>
              <a:chOff x="3882453" y="2556694"/>
              <a:chExt cx="7183211" cy="144283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4169EAE-A3AE-4890-9C29-A3ED8A078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33908" y="2664075"/>
                <a:ext cx="1631756" cy="95971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5618963-55EF-4A11-88BB-445F621110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t="4658"/>
              <a:stretch/>
            </p:blipFill>
            <p:spPr>
              <a:xfrm>
                <a:off x="5678506" y="2576534"/>
                <a:ext cx="1785427" cy="110645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D9B941E0-73CA-4D2A-9E0A-A0013E0F4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2453" y="2556694"/>
                <a:ext cx="1795755" cy="1147867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B97078-5426-4D21-BF2C-6193A3EB3D09}"/>
                  </a:ext>
                </a:extLst>
              </p:cNvPr>
              <p:cNvSpPr txBox="1"/>
              <p:nvPr/>
            </p:nvSpPr>
            <p:spPr>
              <a:xfrm>
                <a:off x="4385398" y="3624428"/>
                <a:ext cx="8220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18.73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F305BA-578A-46B7-8ECE-F6131BF6DB1B}"/>
                  </a:ext>
                </a:extLst>
              </p:cNvPr>
              <p:cNvSpPr txBox="1"/>
              <p:nvPr/>
            </p:nvSpPr>
            <p:spPr>
              <a:xfrm>
                <a:off x="6167491" y="3654221"/>
                <a:ext cx="8220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17.58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DBE7F2-15B0-4E90-8FE4-A35A6B7C2FA7}"/>
                  </a:ext>
                </a:extLst>
              </p:cNvPr>
              <p:cNvSpPr txBox="1"/>
              <p:nvPr/>
            </p:nvSpPr>
            <p:spPr>
              <a:xfrm>
                <a:off x="7956187" y="3602539"/>
                <a:ext cx="822058" cy="39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8.74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F8FA21-BEE3-46C9-8333-71D3ED012903}"/>
                  </a:ext>
                </a:extLst>
              </p:cNvPr>
              <p:cNvSpPr txBox="1"/>
              <p:nvPr/>
            </p:nvSpPr>
            <p:spPr>
              <a:xfrm>
                <a:off x="9870149" y="3630864"/>
                <a:ext cx="822058" cy="323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0.00</a:t>
                </a:r>
              </a:p>
            </p:txBody>
          </p:sp>
        </p:grp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0B2073D4-447F-411D-A120-333DD601D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79029" y="2038980"/>
              <a:ext cx="1886943" cy="744133"/>
            </a:xfrm>
            <a:prstGeom prst="rect">
              <a:avLst/>
            </a:prstGeom>
          </p:spPr>
        </p:pic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847FDF33-1846-400E-AE2D-38A6B7C7CC8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47130" y="4366525"/>
            <a:ext cx="1876177" cy="77436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77A8778-5FC3-491A-A373-366D1432EC0B}"/>
              </a:ext>
            </a:extLst>
          </p:cNvPr>
          <p:cNvSpPr txBox="1"/>
          <p:nvPr/>
        </p:nvSpPr>
        <p:spPr>
          <a:xfrm>
            <a:off x="8141778" y="5092694"/>
            <a:ext cx="829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7.45</a:t>
            </a:r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3A22109F-83B7-4571-B632-A5390ED4E0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23308" y="4444698"/>
            <a:ext cx="1792235" cy="696192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1C701F39-83C6-4E7D-9F1F-8DAAD9C40C3E}"/>
              </a:ext>
            </a:extLst>
          </p:cNvPr>
          <p:cNvSpPr txBox="1"/>
          <p:nvPr/>
        </p:nvSpPr>
        <p:spPr>
          <a:xfrm>
            <a:off x="10041554" y="5086931"/>
            <a:ext cx="829548" cy="263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0.00</a:t>
            </a:r>
          </a:p>
        </p:txBody>
      </p:sp>
    </p:spTree>
    <p:extLst>
      <p:ext uri="{BB962C8B-B14F-4D97-AF65-F5344CB8AC3E}">
        <p14:creationId xmlns:p14="http://schemas.microsoft.com/office/powerpoint/2010/main" val="70980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4E50D-4F54-4F81-B4D7-A4706A15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169A4-A4A3-4BC1-8FB2-060E425C5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With faster Hamming code(H(7,4)), performance of </a:t>
                </a:r>
                <a:r>
                  <a:rPr lang="en-US" altLang="ko-KR" dirty="0" err="1"/>
                  <a:t>Fairseq</a:t>
                </a:r>
                <a:r>
                  <a:rPr lang="en-US" altLang="ko-KR" dirty="0"/>
                  <a:t> with flip probability of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was calculated.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probability was first chosen as no translation was fairly made at this probability when embedding or </a:t>
                </a:r>
                <a:r>
                  <a:rPr lang="en-US" altLang="ko-KR" dirty="0" err="1"/>
                  <a:t>weight&amp;bias</a:t>
                </a:r>
                <a:r>
                  <a:rPr lang="en-US" altLang="ko-KR" dirty="0"/>
                  <a:t> </a:t>
                </a:r>
                <a:r>
                  <a:rPr lang="en-US" altLang="ko-KR"/>
                  <a:t>was flipped.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169A4-A4A3-4BC1-8FB2-060E425C5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9" t="-1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F9F883-1319-4309-AA88-ADD67441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96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08C6F-72AF-425E-A0AC-411CC2E6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Validity of using Hamming Code Correction and Forced Bit Fixing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D5A6B-BDF7-47D1-99AB-7BE7D5F3C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29697"/>
            <a:ext cx="11841018" cy="498619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A7BD1-BFC9-4C46-B796-6817FA7D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5F79C7-F162-4A80-A72D-5B1EC356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11" y="828818"/>
            <a:ext cx="6793925" cy="3621752"/>
          </a:xfrm>
          <a:prstGeom prst="rect">
            <a:avLst/>
          </a:prstGeom>
        </p:spPr>
      </p:pic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5424F6FF-9A58-4E01-B69C-ADBADF820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585130"/>
              </p:ext>
            </p:extLst>
          </p:nvPr>
        </p:nvGraphicFramePr>
        <p:xfrm>
          <a:off x="2465670" y="4667417"/>
          <a:ext cx="6793925" cy="1349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785">
                  <a:extLst>
                    <a:ext uri="{9D8B030D-6E8A-4147-A177-3AD203B41FA5}">
                      <a16:colId xmlns:a16="http://schemas.microsoft.com/office/drawing/2014/main" val="3254058010"/>
                    </a:ext>
                  </a:extLst>
                </a:gridCol>
                <a:gridCol w="1358785">
                  <a:extLst>
                    <a:ext uri="{9D8B030D-6E8A-4147-A177-3AD203B41FA5}">
                      <a16:colId xmlns:a16="http://schemas.microsoft.com/office/drawing/2014/main" val="4272952543"/>
                    </a:ext>
                  </a:extLst>
                </a:gridCol>
                <a:gridCol w="1358785">
                  <a:extLst>
                    <a:ext uri="{9D8B030D-6E8A-4147-A177-3AD203B41FA5}">
                      <a16:colId xmlns:a16="http://schemas.microsoft.com/office/drawing/2014/main" val="3111530016"/>
                    </a:ext>
                  </a:extLst>
                </a:gridCol>
                <a:gridCol w="1358785">
                  <a:extLst>
                    <a:ext uri="{9D8B030D-6E8A-4147-A177-3AD203B41FA5}">
                      <a16:colId xmlns:a16="http://schemas.microsoft.com/office/drawing/2014/main" val="3133218682"/>
                    </a:ext>
                  </a:extLst>
                </a:gridCol>
                <a:gridCol w="1358785">
                  <a:extLst>
                    <a:ext uri="{9D8B030D-6E8A-4147-A177-3AD203B41FA5}">
                      <a16:colId xmlns:a16="http://schemas.microsoft.com/office/drawing/2014/main" val="2996031031"/>
                    </a:ext>
                  </a:extLst>
                </a:gridCol>
              </a:tblGrid>
              <a:tr h="33733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 of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 of 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268913"/>
                  </a:ext>
                </a:extLst>
              </a:tr>
              <a:tr h="33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Bit2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0.999995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4.7E-06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209910822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9732195"/>
                  </a:ext>
                </a:extLst>
              </a:tr>
              <a:tr h="33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Bit3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5.15E-06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209910728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8616553"/>
                  </a:ext>
                </a:extLst>
              </a:tr>
              <a:tr h="33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Bit4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5.15E-06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209910728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5644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40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94C7D-48F3-4E0C-9B4C-65FCCF0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Bias</a:t>
            </a:r>
            <a:endParaRPr lang="ko-KR" altLang="en-US" dirty="0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9DF2F628-7D0C-40DC-A5E3-42D8A085E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6404"/>
              </p:ext>
            </p:extLst>
          </p:nvPr>
        </p:nvGraphicFramePr>
        <p:xfrm>
          <a:off x="2518060" y="4844371"/>
          <a:ext cx="7155870" cy="1638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174">
                  <a:extLst>
                    <a:ext uri="{9D8B030D-6E8A-4147-A177-3AD203B41FA5}">
                      <a16:colId xmlns:a16="http://schemas.microsoft.com/office/drawing/2014/main" val="1880645413"/>
                    </a:ext>
                  </a:extLst>
                </a:gridCol>
                <a:gridCol w="1431174">
                  <a:extLst>
                    <a:ext uri="{9D8B030D-6E8A-4147-A177-3AD203B41FA5}">
                      <a16:colId xmlns:a16="http://schemas.microsoft.com/office/drawing/2014/main" val="3563808352"/>
                    </a:ext>
                  </a:extLst>
                </a:gridCol>
                <a:gridCol w="1431174">
                  <a:extLst>
                    <a:ext uri="{9D8B030D-6E8A-4147-A177-3AD203B41FA5}">
                      <a16:colId xmlns:a16="http://schemas.microsoft.com/office/drawing/2014/main" val="4113954192"/>
                    </a:ext>
                  </a:extLst>
                </a:gridCol>
                <a:gridCol w="1431174">
                  <a:extLst>
                    <a:ext uri="{9D8B030D-6E8A-4147-A177-3AD203B41FA5}">
                      <a16:colId xmlns:a16="http://schemas.microsoft.com/office/drawing/2014/main" val="649440917"/>
                    </a:ext>
                  </a:extLst>
                </a:gridCol>
                <a:gridCol w="1431174">
                  <a:extLst>
                    <a:ext uri="{9D8B030D-6E8A-4147-A177-3AD203B41FA5}">
                      <a16:colId xmlns:a16="http://schemas.microsoft.com/office/drawing/2014/main" val="4200991819"/>
                    </a:ext>
                  </a:extLst>
                </a:gridCol>
              </a:tblGrid>
              <a:tr h="70138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 of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 of 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5088600"/>
                  </a:ext>
                </a:extLst>
              </a:tr>
              <a:tr h="251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5.59E-06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1.76E+08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1093647"/>
                  </a:ext>
                </a:extLst>
              </a:tr>
              <a:tr h="251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6.04E-06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1.76E+08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8323756"/>
                  </a:ext>
                </a:extLst>
              </a:tr>
              <a:tr h="251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6.04E-06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1.76E+08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083258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B84844-9ADE-431B-BDB7-65558C1D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8F3FC3-25B1-43F0-9152-CA9C5DDA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58" y="1080113"/>
            <a:ext cx="7746860" cy="36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9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F46F-F3DA-4005-A882-0D5358C2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ECC for each Embedding with Bit Fixing to 0 1 1 at Exponent Bits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4D53D6-52CC-48B3-B4E9-234757BA4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255" y="929697"/>
                <a:ext cx="11841018" cy="5595794"/>
              </a:xfrm>
            </p:spPr>
            <p:txBody>
              <a:bodyPr>
                <a:normAutofit/>
              </a:bodyPr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No. of changed parameters remain very small (30/33554432 ~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8.9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 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Maximum change in parameter in very small order(~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 compared to the typical order of maximum change without ECC(~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37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ECC with Bit fixing retrieved the original BLEU score.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4D53D6-52CC-48B3-B4E9-234757BA4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5" y="929697"/>
                <a:ext cx="11841018" cy="5595794"/>
              </a:xfrm>
              <a:blipFill>
                <a:blip r:embed="rId2"/>
                <a:stretch>
                  <a:fillRect l="-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2A33F-4F1D-4745-A3C6-AFC3ECB8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838BAE1-957E-4823-8089-E58231966BF6}"/>
              </a:ext>
            </a:extLst>
          </p:cNvPr>
          <p:cNvSpPr/>
          <p:nvPr/>
        </p:nvSpPr>
        <p:spPr>
          <a:xfrm>
            <a:off x="5572746" y="1454595"/>
            <a:ext cx="1168743" cy="81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C299A-0680-49ED-A1A6-D9777063AB83}"/>
              </a:ext>
            </a:extLst>
          </p:cNvPr>
          <p:cNvSpPr txBox="1"/>
          <p:nvPr/>
        </p:nvSpPr>
        <p:spPr>
          <a:xfrm>
            <a:off x="2149764" y="3028890"/>
            <a:ext cx="216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2.93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E97799-D952-411F-8EAC-799ADD8521A5}"/>
              </a:ext>
            </a:extLst>
          </p:cNvPr>
          <p:cNvSpPr txBox="1"/>
          <p:nvPr/>
        </p:nvSpPr>
        <p:spPr>
          <a:xfrm>
            <a:off x="8154256" y="3092362"/>
            <a:ext cx="216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29.28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D20D46-A6CC-4268-90E1-4444CEDE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74" y="738188"/>
            <a:ext cx="4181556" cy="23888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E3047D-0348-43A6-B015-0BE04D543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606" y="667040"/>
            <a:ext cx="4816608" cy="2425322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8D3EC8D-9D4E-4227-B947-AE4152E1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96558"/>
              </p:ext>
            </p:extLst>
          </p:nvPr>
        </p:nvGraphicFramePr>
        <p:xfrm>
          <a:off x="332509" y="3681114"/>
          <a:ext cx="5240235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385">
                  <a:extLst>
                    <a:ext uri="{9D8B030D-6E8A-4147-A177-3AD203B41FA5}">
                      <a16:colId xmlns:a16="http://schemas.microsoft.com/office/drawing/2014/main" val="4024776524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834413390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1903448452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3161796054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3767483497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1486501174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4239191517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1907013913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1969509615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1154808783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521673761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TRIAL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16629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3.41E+37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2.56E+37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2.29E+37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4.72E+37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1.29E+37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1.30E+37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1.92E+37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6.88E+37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2.31E+37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1.85E+00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31349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073798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368F7E8-1564-46D3-A2D7-64A5E222A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87608"/>
              </p:ext>
            </p:extLst>
          </p:nvPr>
        </p:nvGraphicFramePr>
        <p:xfrm>
          <a:off x="6741489" y="3681114"/>
          <a:ext cx="5240235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385">
                  <a:extLst>
                    <a:ext uri="{9D8B030D-6E8A-4147-A177-3AD203B41FA5}">
                      <a16:colId xmlns:a16="http://schemas.microsoft.com/office/drawing/2014/main" val="627439614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1395235072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2058158222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5253167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3006312641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339210254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3939980116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3152392965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688677356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4189177436"/>
                    </a:ext>
                  </a:extLst>
                </a:gridCol>
                <a:gridCol w="476385">
                  <a:extLst>
                    <a:ext uri="{9D8B030D-6E8A-4147-A177-3AD203B41FA5}">
                      <a16:colId xmlns:a16="http://schemas.microsoft.com/office/drawing/2014/main" val="1317743747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270739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0.0677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0.0872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0.0725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0.0625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0.0039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0.0618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0.4658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0.0743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0.0327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57865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444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06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9A2C1-B2F5-4731-B2C3-F3CF0691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Correction by ECC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E31E4-42E6-466B-97B0-3A5EF1FF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29697"/>
            <a:ext cx="11841018" cy="5493325"/>
          </a:xfrm>
        </p:spPr>
        <p:txBody>
          <a:bodyPr>
            <a:normAutofit/>
          </a:bodyPr>
          <a:lstStyle/>
          <a:p>
            <a:r>
              <a:rPr lang="en-US" altLang="ko-KR" dirty="0"/>
              <a:t>Examples of correction</a:t>
            </a:r>
          </a:p>
          <a:p>
            <a:r>
              <a:rPr lang="en-US" altLang="ko-KR" dirty="0"/>
              <a:t>Answer: Sleepless in New York-&gt; </a:t>
            </a:r>
            <a:r>
              <a:rPr lang="en-US" altLang="ko-KR" dirty="0" err="1"/>
              <a:t>Schlaflos</a:t>
            </a:r>
            <a:r>
              <a:rPr lang="en-US" altLang="ko-KR" dirty="0"/>
              <a:t> in New York</a:t>
            </a:r>
          </a:p>
          <a:p>
            <a:r>
              <a:rPr lang="en-US" altLang="ko-KR" dirty="0"/>
              <a:t>Without Hamming Code, with 1e-08 flipping probability: of</a:t>
            </a:r>
          </a:p>
          <a:p>
            <a:r>
              <a:rPr lang="en-US" altLang="ko-KR" dirty="0"/>
              <a:t>With Hamming code, and 5e-08 flipping probability: </a:t>
            </a:r>
            <a:r>
              <a:rPr lang="en-US" altLang="ko-KR" dirty="0" err="1"/>
              <a:t>Schlaflos</a:t>
            </a:r>
            <a:r>
              <a:rPr lang="en-US" altLang="ko-KR" dirty="0"/>
              <a:t> in New York </a:t>
            </a:r>
          </a:p>
          <a:p>
            <a:endParaRPr lang="en-US" altLang="ko-KR" dirty="0"/>
          </a:p>
          <a:p>
            <a:r>
              <a:rPr lang="en-US" altLang="ko-KR" dirty="0"/>
              <a:t>Answer: The concept is not a universal hit-&gt;</a:t>
            </a:r>
            <a:r>
              <a:rPr lang="de-DE" altLang="ko-KR" dirty="0"/>
              <a:t>Das Konzept ist kein universeller Hit </a:t>
            </a:r>
          </a:p>
          <a:p>
            <a:r>
              <a:rPr lang="en-US" altLang="ko-KR" dirty="0"/>
              <a:t>Without Hamming Code, with 1e-08 flipping probability: of the of in in of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the , in of </a:t>
            </a:r>
            <a:r>
              <a:rPr lang="en-US" altLang="ko-KR" dirty="0" err="1"/>
              <a:t>of</a:t>
            </a:r>
            <a:r>
              <a:rPr lang="en-US" altLang="ko-KR" dirty="0"/>
              <a:t> in in in in in in of in in of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in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the , in of 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dirty="0" err="1"/>
              <a:t>of</a:t>
            </a:r>
            <a:r>
              <a:rPr lang="en-US" altLang="ko-KR" dirty="0"/>
              <a:t> in in in in in in in in in the in in in in the in in the in in in the</a:t>
            </a:r>
          </a:p>
          <a:p>
            <a:r>
              <a:rPr lang="en-US" altLang="ko-KR" dirty="0"/>
              <a:t>With Hamming code, and 5e-08 flipping probability: </a:t>
            </a:r>
            <a:r>
              <a:rPr lang="de-DE" altLang="ko-KR" dirty="0"/>
              <a:t>Das Konzept ist kein universeller Hit.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21823-7942-4AA9-A721-D10998D1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21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F46F-F3DA-4005-A882-0D5358C2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ECC for each Embedding with Bit Fixing to 0 1 1 at Exponent Bits with zero prob.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D53D6-52CC-48B3-B4E9-234757BA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29697"/>
            <a:ext cx="11841018" cy="559579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BLEU score: 29.28, Maximum parameter change: 4.6566e-10, No. of change: 14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Bit forcing itself gives no impact to the overall changes in embedding.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2A33F-4F1D-4745-A3C6-AFC3ECB8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75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MS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46402</TotalTime>
  <Words>1193</Words>
  <Application>Microsoft Office PowerPoint</Application>
  <PresentationFormat>와이드스크린</PresentationFormat>
  <Paragraphs>374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Microsoft YaHei UI</vt:lpstr>
      <vt:lpstr>맑은 고딕</vt:lpstr>
      <vt:lpstr>Arial</vt:lpstr>
      <vt:lpstr>Cambria Math</vt:lpstr>
      <vt:lpstr>Helvetica</vt:lpstr>
      <vt:lpstr>Wingdings</vt:lpstr>
      <vt:lpstr>Office 테마</vt:lpstr>
      <vt:lpstr>Random Bit Flip Results in Translation Task(Fairseq)</vt:lpstr>
      <vt:lpstr>Random Bit Flip Experiments(Conducted 10x per probability)</vt:lpstr>
      <vt:lpstr>Random Bit Flip Experiments (Conducted 10x per probability) </vt:lpstr>
      <vt:lpstr>ECC</vt:lpstr>
      <vt:lpstr>The Validity of using Hamming Code Correction and Forced Bit Fixing</vt:lpstr>
      <vt:lpstr>Bit Distribution for Weight &amp; Bias</vt:lpstr>
      <vt:lpstr>ECC for each Embedding with Bit Fixing to 0 1 1 at Exponent Bits</vt:lpstr>
      <vt:lpstr>Correction by ECC</vt:lpstr>
      <vt:lpstr>ECC for each Embedding with Bit Fixing to 0 1 1 at Exponent Bits with zero prob.</vt:lpstr>
      <vt:lpstr>ECC for each Weight&amp;Bias Level with Bit Fixing to 0 1 1 at Exponent Bits</vt:lpstr>
      <vt:lpstr>ECC for each Weight&amp;Bias with Bit Fixing to 0 1 1 at Exponent Bits with zero prob.</vt:lpstr>
      <vt:lpstr>ECC for each Activation Level with Bit Fixing to 0 1 1 at Exponent Bits</vt:lpstr>
      <vt:lpstr>Example of Translation Degradation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Sunghoon</dc:creator>
  <cp:lastModifiedBy>김인하</cp:lastModifiedBy>
  <cp:revision>591</cp:revision>
  <dcterms:created xsi:type="dcterms:W3CDTF">2020-03-19T12:49:04Z</dcterms:created>
  <dcterms:modified xsi:type="dcterms:W3CDTF">2022-11-04T15:16:33Z</dcterms:modified>
</cp:coreProperties>
</file>