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96" r:id="rId4"/>
    <p:sldId id="297" r:id="rId5"/>
    <p:sldId id="298" r:id="rId6"/>
    <p:sldId id="300" r:id="rId7"/>
    <p:sldId id="287" r:id="rId8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115" d="100"/>
          <a:sy n="115" d="100"/>
        </p:scale>
        <p:origin x="378" y="132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2021-07-19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4331804" y="4188104"/>
            <a:ext cx="7742961" cy="67710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모듈프로젝트 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2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이거메타가는버스맞죠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배슬기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김민지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(98),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김진수</a:t>
            </a:r>
            <a:r>
              <a:rPr lang="en-US" altLang="ko-KR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이동용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12087" y="1592796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063552" y="2456892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NAVER API</a:t>
            </a:r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를 이용한 데이터 추출 및 정제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SK </a:t>
            </a:r>
            <a:r>
              <a:rPr lang="en-US" altLang="ko-KR" sz="1600" b="1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infosec</a:t>
            </a:r>
            <a:r>
              <a:rPr lang="en-US" altLang="ko-KR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073084" y="3104729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059996" y="4725144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056405" y="1195121"/>
            <a:ext cx="6456040" cy="1440160"/>
            <a:chOff x="6204012" y="476672"/>
            <a:chExt cx="6456040" cy="14401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25AF93-4D09-4EFE-A590-77AE80F194E2}"/>
                </a:ext>
              </a:extLst>
            </p:cNvPr>
            <p:cNvSpPr txBox="1"/>
            <p:nvPr/>
          </p:nvSpPr>
          <p:spPr>
            <a:xfrm>
              <a:off x="6204012" y="476672"/>
              <a:ext cx="3673068" cy="43088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01.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  <a:ea typeface="+mn-ea"/>
                </a:rPr>
                <a:t>프로젝트 배경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564052" y="993502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-apple-system"/>
                </a:rPr>
                <a:t>주제 및 선정 배경</a:t>
              </a:r>
              <a:endParaRPr lang="en-US" altLang="ko-KR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-apple-system"/>
                </a:rPr>
                <a:t>목적</a:t>
              </a:r>
              <a:endParaRPr lang="en-US" altLang="ko-KR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-apple-system"/>
                </a:rPr>
                <a:t>개요</a:t>
              </a:r>
              <a:endParaRPr lang="en-US" altLang="ko-KR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정보화 시대에 수많은 데이터들이 쏟아지고 있음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그 중 자신이 검색한 데이터는 카테고리마다 얼마나 노출되었는지 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데이터를 추출하고 정제하여 통계를 내보려 함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주제 선정은 최근에 가장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핫한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키워드 중 하나인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메타버스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로 선정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Metaverse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= meta + Universe</a:t>
            </a:r>
          </a:p>
          <a:p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5G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상용화에 따른 정보통신기술 발달과 코로나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팬더믹에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따른 비대면 추세 가속화로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점차 주목받고 있음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네이버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API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를 이용해 검색한 키워드의 데이터를 정제하고 통계 표시를 목적으로 한다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</a:p>
          <a:p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네이버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연결해 검색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URL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을 설정한다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연결된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URL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을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크롤링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작업을 통해 데이터를 추출한다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가져온 데이터들은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json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파일로 요구된 형태로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정제작업을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거친다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정제된 데이터를 통해 카테고리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블로그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뉴스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카페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별로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노출횟수에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대한 통계를 낸다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62050" y="1304925"/>
            <a:ext cx="7598222" cy="523220"/>
            <a:chOff x="1162050" y="1304925"/>
            <a:chExt cx="7598222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162050" y="1304925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343472" y="1304925"/>
              <a:ext cx="741680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프로젝트 개요</a:t>
              </a:r>
              <a:endPara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비로그인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방식 오픈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이용해 데이터를 검색한다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블로그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뉴스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카페 별로 검색한 데이터를 추출한다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카테고리 별로 검색한 키워드의 노출 빈도를 통계자료로 변환한다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을 통해 코드를 구현할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오픈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로 관련된 사이트의 데이터를 추출 할 수 있다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언어를 이용한 코딩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NAVER API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데이터 추출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Visual Studio Code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프로그램 이용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13540"/>
              </p:ext>
            </p:extLst>
          </p:nvPr>
        </p:nvGraphicFramePr>
        <p:xfrm>
          <a:off x="1127448" y="1628800"/>
          <a:ext cx="9922632" cy="38470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399706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3997062">
                  <a:extLst>
                    <a:ext uri="{9D8B030D-6E8A-4147-A177-3AD203B41FA5}">
                      <a16:colId xmlns:a16="http://schemas.microsoft.com/office/drawing/2014/main" val="1940503444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각오</a:t>
                      </a:r>
                      <a:endParaRPr lang="ko-KR" altLang="en-US" sz="1800" dirty="0"/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배슬기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팀장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문서작성</a:t>
                      </a:r>
                      <a:endParaRPr kumimoji="0" lang="en-US" altLang="ko-KR" sz="160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코드종합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요절복통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운수대통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만사형통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개발통통통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김민지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(98)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막내는 귀엽기만 하면 되지 않나요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?”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김진수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Main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개발은 밤새 개발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새발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46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Crawling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개처럼 집요하게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소처럼 우직하게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개나소나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484654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15948"/>
              </p:ext>
            </p:extLst>
          </p:nvPr>
        </p:nvGraphicFramePr>
        <p:xfrm>
          <a:off x="1163269" y="1448780"/>
          <a:ext cx="9953244" cy="43112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7/19(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 smtClean="0"/>
                        <a:t>기획안</a:t>
                      </a:r>
                      <a:r>
                        <a:rPr lang="ko-KR" altLang="en-US" sz="1400" b="0" i="0" u="none" dirty="0" smtClean="0"/>
                        <a:t> </a:t>
                      </a:r>
                      <a:r>
                        <a:rPr lang="ko-KR" altLang="en-US" sz="1400" b="0" i="0" u="none" dirty="0"/>
                        <a:t>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초기 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 작성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7/20(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계정 확인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사전 데이터 가져오기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가져오기 테스트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en-US" altLang="ko-KR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초기 코드 작성</a:t>
                      </a:r>
                      <a:endParaRPr kumimoji="0" lang="en-US" altLang="ko-KR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수정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7/21(</a:t>
                      </a:r>
                      <a:r>
                        <a:rPr lang="ko-KR" altLang="en-US" sz="1400" i="0" u="none" dirty="0"/>
                        <a:t>수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명세서를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기반으로 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순위 코드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400" b="0" i="0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최종 코드 작성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7/22(</a:t>
                      </a:r>
                      <a:r>
                        <a:rPr lang="ko-KR" altLang="en-US" sz="1400" b="0" i="0" u="none" dirty="0"/>
                        <a:t>목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명세서를 기반으로 </a:t>
                      </a:r>
                      <a:r>
                        <a:rPr lang="en-US" altLang="ko-KR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2,3</a:t>
                      </a:r>
                      <a:r>
                        <a:rPr lang="en-US" altLang="ko-KR" sz="1400" b="0" i="0" u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순위 코드 구현</a:t>
                      </a:r>
                      <a:endParaRPr lang="en-US" altLang="ko-KR" sz="1400" b="0" i="0" u="non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코드 종합</a:t>
                      </a:r>
                      <a:endParaRPr lang="en-US" altLang="ko-KR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코드 작성 및 테스트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7/23(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 및 수정</a:t>
                      </a:r>
                      <a:endParaRPr lang="en-US" altLang="ko-KR" sz="1400" b="0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7/19(</a:t>
                      </a:r>
                      <a:r>
                        <a:rPr lang="ko-KR" altLang="en-US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)~7/23(</a:t>
                      </a:r>
                      <a:r>
                        <a:rPr lang="ko-KR" altLang="en-US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b="1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432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182</cp:revision>
  <dcterms:created xsi:type="dcterms:W3CDTF">2014-04-29T00:37:20Z</dcterms:created>
  <dcterms:modified xsi:type="dcterms:W3CDTF">2021-07-19T08:20:53Z</dcterms:modified>
</cp:coreProperties>
</file>