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6569-CFE0-5E31-0C11-2887A8679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08FC51-E952-E1AF-495A-7D607D8A7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5E3B46-DA5A-6161-3CEB-28FCEA017194}"/>
              </a:ext>
            </a:extLst>
          </p:cNvPr>
          <p:cNvSpPr>
            <a:spLocks noGrp="1"/>
          </p:cNvSpPr>
          <p:nvPr>
            <p:ph type="dt" sz="half" idx="10"/>
          </p:nvPr>
        </p:nvSpPr>
        <p:spPr/>
        <p:txBody>
          <a:bodyPr/>
          <a:lstStyle/>
          <a:p>
            <a:fld id="{C91A361B-1AA2-4C46-8951-E71E60310A5E}" type="datetimeFigureOut">
              <a:rPr lang="en-US" smtClean="0"/>
              <a:t>8/3/2024</a:t>
            </a:fld>
            <a:endParaRPr lang="en-US"/>
          </a:p>
        </p:txBody>
      </p:sp>
      <p:sp>
        <p:nvSpPr>
          <p:cNvPr id="5" name="Footer Placeholder 4">
            <a:extLst>
              <a:ext uri="{FF2B5EF4-FFF2-40B4-BE49-F238E27FC236}">
                <a16:creationId xmlns:a16="http://schemas.microsoft.com/office/drawing/2014/main" id="{2C7AD9F4-0E96-0C48-89B4-A536DCC05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A53BA-B50A-3881-DEE6-43C88A02D276}"/>
              </a:ext>
            </a:extLst>
          </p:cNvPr>
          <p:cNvSpPr>
            <a:spLocks noGrp="1"/>
          </p:cNvSpPr>
          <p:nvPr>
            <p:ph type="sldNum" sz="quarter" idx="12"/>
          </p:nvPr>
        </p:nvSpPr>
        <p:spPr/>
        <p:txBody>
          <a:bodyPr/>
          <a:lstStyle/>
          <a:p>
            <a:fld id="{EE3F5274-5E87-4A34-8B49-1661A6F4BF28}" type="slidenum">
              <a:rPr lang="en-US" smtClean="0"/>
              <a:t>‹#›</a:t>
            </a:fld>
            <a:endParaRPr lang="en-US"/>
          </a:p>
        </p:txBody>
      </p:sp>
    </p:spTree>
    <p:extLst>
      <p:ext uri="{BB962C8B-B14F-4D97-AF65-F5344CB8AC3E}">
        <p14:creationId xmlns:p14="http://schemas.microsoft.com/office/powerpoint/2010/main" val="351024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081E-682C-A0AF-CADB-321992D6F6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8D098-724B-2CEB-72B9-61109BF87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FCFCC-F0A6-2F68-C349-A44CD4797C78}"/>
              </a:ext>
            </a:extLst>
          </p:cNvPr>
          <p:cNvSpPr>
            <a:spLocks noGrp="1"/>
          </p:cNvSpPr>
          <p:nvPr>
            <p:ph type="dt" sz="half" idx="10"/>
          </p:nvPr>
        </p:nvSpPr>
        <p:spPr/>
        <p:txBody>
          <a:bodyPr/>
          <a:lstStyle/>
          <a:p>
            <a:fld id="{C91A361B-1AA2-4C46-8951-E71E60310A5E}" type="datetimeFigureOut">
              <a:rPr lang="en-US" smtClean="0"/>
              <a:t>8/3/2024</a:t>
            </a:fld>
            <a:endParaRPr lang="en-US"/>
          </a:p>
        </p:txBody>
      </p:sp>
      <p:sp>
        <p:nvSpPr>
          <p:cNvPr id="5" name="Footer Placeholder 4">
            <a:extLst>
              <a:ext uri="{FF2B5EF4-FFF2-40B4-BE49-F238E27FC236}">
                <a16:creationId xmlns:a16="http://schemas.microsoft.com/office/drawing/2014/main" id="{C20CAAF2-5548-AB87-FFFC-508CE51CC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104F9-C8F4-7D0A-5116-69ACF8CBC79B}"/>
              </a:ext>
            </a:extLst>
          </p:cNvPr>
          <p:cNvSpPr>
            <a:spLocks noGrp="1"/>
          </p:cNvSpPr>
          <p:nvPr>
            <p:ph type="sldNum" sz="quarter" idx="12"/>
          </p:nvPr>
        </p:nvSpPr>
        <p:spPr/>
        <p:txBody>
          <a:bodyPr/>
          <a:lstStyle/>
          <a:p>
            <a:fld id="{EE3F5274-5E87-4A34-8B49-1661A6F4BF28}" type="slidenum">
              <a:rPr lang="en-US" smtClean="0"/>
              <a:t>‹#›</a:t>
            </a:fld>
            <a:endParaRPr lang="en-US"/>
          </a:p>
        </p:txBody>
      </p:sp>
    </p:spTree>
    <p:extLst>
      <p:ext uri="{BB962C8B-B14F-4D97-AF65-F5344CB8AC3E}">
        <p14:creationId xmlns:p14="http://schemas.microsoft.com/office/powerpoint/2010/main" val="22633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DAB43-E4E2-494E-0478-E1E7463BCE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552779-6BD1-1C2C-46BD-8E6F5092B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4AEC3-E2FA-F529-4778-79E410244326}"/>
              </a:ext>
            </a:extLst>
          </p:cNvPr>
          <p:cNvSpPr>
            <a:spLocks noGrp="1"/>
          </p:cNvSpPr>
          <p:nvPr>
            <p:ph type="dt" sz="half" idx="10"/>
          </p:nvPr>
        </p:nvSpPr>
        <p:spPr/>
        <p:txBody>
          <a:bodyPr/>
          <a:lstStyle/>
          <a:p>
            <a:fld id="{C91A361B-1AA2-4C46-8951-E71E60310A5E}" type="datetimeFigureOut">
              <a:rPr lang="en-US" smtClean="0"/>
              <a:t>8/3/2024</a:t>
            </a:fld>
            <a:endParaRPr lang="en-US"/>
          </a:p>
        </p:txBody>
      </p:sp>
      <p:sp>
        <p:nvSpPr>
          <p:cNvPr id="5" name="Footer Placeholder 4">
            <a:extLst>
              <a:ext uri="{FF2B5EF4-FFF2-40B4-BE49-F238E27FC236}">
                <a16:creationId xmlns:a16="http://schemas.microsoft.com/office/drawing/2014/main" id="{04B81344-ACCC-7558-CA00-553E2D521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7399E-CECD-4393-F1FE-4891D3526307}"/>
              </a:ext>
            </a:extLst>
          </p:cNvPr>
          <p:cNvSpPr>
            <a:spLocks noGrp="1"/>
          </p:cNvSpPr>
          <p:nvPr>
            <p:ph type="sldNum" sz="quarter" idx="12"/>
          </p:nvPr>
        </p:nvSpPr>
        <p:spPr/>
        <p:txBody>
          <a:bodyPr/>
          <a:lstStyle/>
          <a:p>
            <a:fld id="{EE3F5274-5E87-4A34-8B49-1661A6F4BF28}" type="slidenum">
              <a:rPr lang="en-US" smtClean="0"/>
              <a:t>‹#›</a:t>
            </a:fld>
            <a:endParaRPr lang="en-US"/>
          </a:p>
        </p:txBody>
      </p:sp>
    </p:spTree>
    <p:extLst>
      <p:ext uri="{BB962C8B-B14F-4D97-AF65-F5344CB8AC3E}">
        <p14:creationId xmlns:p14="http://schemas.microsoft.com/office/powerpoint/2010/main" val="102099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3251-AC61-5F59-2D1C-6CA80AFC4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EF6F0C-980B-759E-6844-C39D2812CC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8D6A5-5233-123C-AE23-738ED0FDB01B}"/>
              </a:ext>
            </a:extLst>
          </p:cNvPr>
          <p:cNvSpPr>
            <a:spLocks noGrp="1"/>
          </p:cNvSpPr>
          <p:nvPr>
            <p:ph type="dt" sz="half" idx="10"/>
          </p:nvPr>
        </p:nvSpPr>
        <p:spPr/>
        <p:txBody>
          <a:bodyPr/>
          <a:lstStyle/>
          <a:p>
            <a:fld id="{C91A361B-1AA2-4C46-8951-E71E60310A5E}" type="datetimeFigureOut">
              <a:rPr lang="en-US" smtClean="0"/>
              <a:t>8/3/2024</a:t>
            </a:fld>
            <a:endParaRPr lang="en-US"/>
          </a:p>
        </p:txBody>
      </p:sp>
      <p:sp>
        <p:nvSpPr>
          <p:cNvPr id="5" name="Footer Placeholder 4">
            <a:extLst>
              <a:ext uri="{FF2B5EF4-FFF2-40B4-BE49-F238E27FC236}">
                <a16:creationId xmlns:a16="http://schemas.microsoft.com/office/drawing/2014/main" id="{FF22EE53-D26F-2F60-D1AF-B8C8DF76A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FC95B-0E03-64B5-2616-B9004BC1EE51}"/>
              </a:ext>
            </a:extLst>
          </p:cNvPr>
          <p:cNvSpPr>
            <a:spLocks noGrp="1"/>
          </p:cNvSpPr>
          <p:nvPr>
            <p:ph type="sldNum" sz="quarter" idx="12"/>
          </p:nvPr>
        </p:nvSpPr>
        <p:spPr/>
        <p:txBody>
          <a:bodyPr/>
          <a:lstStyle/>
          <a:p>
            <a:fld id="{EE3F5274-5E87-4A34-8B49-1661A6F4BF28}" type="slidenum">
              <a:rPr lang="en-US" smtClean="0"/>
              <a:t>‹#›</a:t>
            </a:fld>
            <a:endParaRPr lang="en-US"/>
          </a:p>
        </p:txBody>
      </p:sp>
    </p:spTree>
    <p:extLst>
      <p:ext uri="{BB962C8B-B14F-4D97-AF65-F5344CB8AC3E}">
        <p14:creationId xmlns:p14="http://schemas.microsoft.com/office/powerpoint/2010/main" val="328117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91D9-359A-2BA3-370B-39A5956E3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2168AD-B280-B982-7E59-3BB720E78B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2AE34D-52CA-597B-7797-DB08A04753F8}"/>
              </a:ext>
            </a:extLst>
          </p:cNvPr>
          <p:cNvSpPr>
            <a:spLocks noGrp="1"/>
          </p:cNvSpPr>
          <p:nvPr>
            <p:ph type="dt" sz="half" idx="10"/>
          </p:nvPr>
        </p:nvSpPr>
        <p:spPr/>
        <p:txBody>
          <a:bodyPr/>
          <a:lstStyle/>
          <a:p>
            <a:fld id="{C91A361B-1AA2-4C46-8951-E71E60310A5E}" type="datetimeFigureOut">
              <a:rPr lang="en-US" smtClean="0"/>
              <a:t>8/3/2024</a:t>
            </a:fld>
            <a:endParaRPr lang="en-US"/>
          </a:p>
        </p:txBody>
      </p:sp>
      <p:sp>
        <p:nvSpPr>
          <p:cNvPr id="5" name="Footer Placeholder 4">
            <a:extLst>
              <a:ext uri="{FF2B5EF4-FFF2-40B4-BE49-F238E27FC236}">
                <a16:creationId xmlns:a16="http://schemas.microsoft.com/office/drawing/2014/main" id="{A8E3C35C-932A-D073-7C43-CC6CC492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C07B7-21D9-8EB0-4DBB-55EEDC85500C}"/>
              </a:ext>
            </a:extLst>
          </p:cNvPr>
          <p:cNvSpPr>
            <a:spLocks noGrp="1"/>
          </p:cNvSpPr>
          <p:nvPr>
            <p:ph type="sldNum" sz="quarter" idx="12"/>
          </p:nvPr>
        </p:nvSpPr>
        <p:spPr/>
        <p:txBody>
          <a:bodyPr/>
          <a:lstStyle/>
          <a:p>
            <a:fld id="{EE3F5274-5E87-4A34-8B49-1661A6F4BF28}" type="slidenum">
              <a:rPr lang="en-US" smtClean="0"/>
              <a:t>‹#›</a:t>
            </a:fld>
            <a:endParaRPr lang="en-US"/>
          </a:p>
        </p:txBody>
      </p:sp>
    </p:spTree>
    <p:extLst>
      <p:ext uri="{BB962C8B-B14F-4D97-AF65-F5344CB8AC3E}">
        <p14:creationId xmlns:p14="http://schemas.microsoft.com/office/powerpoint/2010/main" val="31779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8C64-65F9-AE14-F2C5-EE1BE2C48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5729B-B558-5756-C598-0D01E8BC15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071AAA-955F-062D-FA74-D8DA84B7EE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C1A4F6-C6E0-86FD-152B-877810B00C0A}"/>
              </a:ext>
            </a:extLst>
          </p:cNvPr>
          <p:cNvSpPr>
            <a:spLocks noGrp="1"/>
          </p:cNvSpPr>
          <p:nvPr>
            <p:ph type="dt" sz="half" idx="10"/>
          </p:nvPr>
        </p:nvSpPr>
        <p:spPr/>
        <p:txBody>
          <a:bodyPr/>
          <a:lstStyle/>
          <a:p>
            <a:fld id="{C91A361B-1AA2-4C46-8951-E71E60310A5E}" type="datetimeFigureOut">
              <a:rPr lang="en-US" smtClean="0"/>
              <a:t>8/3/2024</a:t>
            </a:fld>
            <a:endParaRPr lang="en-US"/>
          </a:p>
        </p:txBody>
      </p:sp>
      <p:sp>
        <p:nvSpPr>
          <p:cNvPr id="6" name="Footer Placeholder 5">
            <a:extLst>
              <a:ext uri="{FF2B5EF4-FFF2-40B4-BE49-F238E27FC236}">
                <a16:creationId xmlns:a16="http://schemas.microsoft.com/office/drawing/2014/main" id="{7168D6A7-BD78-CEA0-BCB7-A0B983FB4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596AD1-72E0-EA0F-E6B3-C3772DB641E5}"/>
              </a:ext>
            </a:extLst>
          </p:cNvPr>
          <p:cNvSpPr>
            <a:spLocks noGrp="1"/>
          </p:cNvSpPr>
          <p:nvPr>
            <p:ph type="sldNum" sz="quarter" idx="12"/>
          </p:nvPr>
        </p:nvSpPr>
        <p:spPr/>
        <p:txBody>
          <a:bodyPr/>
          <a:lstStyle/>
          <a:p>
            <a:fld id="{EE3F5274-5E87-4A34-8B49-1661A6F4BF28}" type="slidenum">
              <a:rPr lang="en-US" smtClean="0"/>
              <a:t>‹#›</a:t>
            </a:fld>
            <a:endParaRPr lang="en-US"/>
          </a:p>
        </p:txBody>
      </p:sp>
    </p:spTree>
    <p:extLst>
      <p:ext uri="{BB962C8B-B14F-4D97-AF65-F5344CB8AC3E}">
        <p14:creationId xmlns:p14="http://schemas.microsoft.com/office/powerpoint/2010/main" val="88992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FC94-989C-FB95-0DA3-BD563BFD4C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6DA16-CADE-8695-D53E-FC28690ED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CCCEC-DB46-A467-A2C3-B018250F76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6CE4FB-A2E7-9F87-A85B-D5EB904B71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F9244-C977-4F83-C859-49B29AC13E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508C1E-78EC-DDD7-65CE-8EBF52A527CF}"/>
              </a:ext>
            </a:extLst>
          </p:cNvPr>
          <p:cNvSpPr>
            <a:spLocks noGrp="1"/>
          </p:cNvSpPr>
          <p:nvPr>
            <p:ph type="dt" sz="half" idx="10"/>
          </p:nvPr>
        </p:nvSpPr>
        <p:spPr/>
        <p:txBody>
          <a:bodyPr/>
          <a:lstStyle/>
          <a:p>
            <a:fld id="{C91A361B-1AA2-4C46-8951-E71E60310A5E}" type="datetimeFigureOut">
              <a:rPr lang="en-US" smtClean="0"/>
              <a:t>8/3/2024</a:t>
            </a:fld>
            <a:endParaRPr lang="en-US"/>
          </a:p>
        </p:txBody>
      </p:sp>
      <p:sp>
        <p:nvSpPr>
          <p:cNvPr id="8" name="Footer Placeholder 7">
            <a:extLst>
              <a:ext uri="{FF2B5EF4-FFF2-40B4-BE49-F238E27FC236}">
                <a16:creationId xmlns:a16="http://schemas.microsoft.com/office/drawing/2014/main" id="{319FF20F-CD6F-D30F-7C72-518CDA982E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BB2853-406B-3571-D05D-774050C54C6C}"/>
              </a:ext>
            </a:extLst>
          </p:cNvPr>
          <p:cNvSpPr>
            <a:spLocks noGrp="1"/>
          </p:cNvSpPr>
          <p:nvPr>
            <p:ph type="sldNum" sz="quarter" idx="12"/>
          </p:nvPr>
        </p:nvSpPr>
        <p:spPr/>
        <p:txBody>
          <a:bodyPr/>
          <a:lstStyle/>
          <a:p>
            <a:fld id="{EE3F5274-5E87-4A34-8B49-1661A6F4BF28}" type="slidenum">
              <a:rPr lang="en-US" smtClean="0"/>
              <a:t>‹#›</a:t>
            </a:fld>
            <a:endParaRPr lang="en-US"/>
          </a:p>
        </p:txBody>
      </p:sp>
    </p:spTree>
    <p:extLst>
      <p:ext uri="{BB962C8B-B14F-4D97-AF65-F5344CB8AC3E}">
        <p14:creationId xmlns:p14="http://schemas.microsoft.com/office/powerpoint/2010/main" val="257791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6BFA-77AC-ADC2-F41A-E761D2114A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48114F-F3B2-4B89-8925-E470B92ED6F5}"/>
              </a:ext>
            </a:extLst>
          </p:cNvPr>
          <p:cNvSpPr>
            <a:spLocks noGrp="1"/>
          </p:cNvSpPr>
          <p:nvPr>
            <p:ph type="dt" sz="half" idx="10"/>
          </p:nvPr>
        </p:nvSpPr>
        <p:spPr/>
        <p:txBody>
          <a:bodyPr/>
          <a:lstStyle/>
          <a:p>
            <a:fld id="{C91A361B-1AA2-4C46-8951-E71E60310A5E}" type="datetimeFigureOut">
              <a:rPr lang="en-US" smtClean="0"/>
              <a:t>8/3/2024</a:t>
            </a:fld>
            <a:endParaRPr lang="en-US"/>
          </a:p>
        </p:txBody>
      </p:sp>
      <p:sp>
        <p:nvSpPr>
          <p:cNvPr id="4" name="Footer Placeholder 3">
            <a:extLst>
              <a:ext uri="{FF2B5EF4-FFF2-40B4-BE49-F238E27FC236}">
                <a16:creationId xmlns:a16="http://schemas.microsoft.com/office/drawing/2014/main" id="{0FAA0F87-7C61-CC80-48D5-E993AE0017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E0B1CF-6E71-E252-1E06-6A7CCE4FE1B9}"/>
              </a:ext>
            </a:extLst>
          </p:cNvPr>
          <p:cNvSpPr>
            <a:spLocks noGrp="1"/>
          </p:cNvSpPr>
          <p:nvPr>
            <p:ph type="sldNum" sz="quarter" idx="12"/>
          </p:nvPr>
        </p:nvSpPr>
        <p:spPr/>
        <p:txBody>
          <a:bodyPr/>
          <a:lstStyle/>
          <a:p>
            <a:fld id="{EE3F5274-5E87-4A34-8B49-1661A6F4BF28}" type="slidenum">
              <a:rPr lang="en-US" smtClean="0"/>
              <a:t>‹#›</a:t>
            </a:fld>
            <a:endParaRPr lang="en-US"/>
          </a:p>
        </p:txBody>
      </p:sp>
    </p:spTree>
    <p:extLst>
      <p:ext uri="{BB962C8B-B14F-4D97-AF65-F5344CB8AC3E}">
        <p14:creationId xmlns:p14="http://schemas.microsoft.com/office/powerpoint/2010/main" val="355054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30070-345C-0113-72B2-3E6ECF101BE6}"/>
              </a:ext>
            </a:extLst>
          </p:cNvPr>
          <p:cNvSpPr>
            <a:spLocks noGrp="1"/>
          </p:cNvSpPr>
          <p:nvPr>
            <p:ph type="dt" sz="half" idx="10"/>
          </p:nvPr>
        </p:nvSpPr>
        <p:spPr/>
        <p:txBody>
          <a:bodyPr/>
          <a:lstStyle/>
          <a:p>
            <a:fld id="{C91A361B-1AA2-4C46-8951-E71E60310A5E}" type="datetimeFigureOut">
              <a:rPr lang="en-US" smtClean="0"/>
              <a:t>8/3/2024</a:t>
            </a:fld>
            <a:endParaRPr lang="en-US"/>
          </a:p>
        </p:txBody>
      </p:sp>
      <p:sp>
        <p:nvSpPr>
          <p:cNvPr id="3" name="Footer Placeholder 2">
            <a:extLst>
              <a:ext uri="{FF2B5EF4-FFF2-40B4-BE49-F238E27FC236}">
                <a16:creationId xmlns:a16="http://schemas.microsoft.com/office/drawing/2014/main" id="{F38C92E3-45D9-9736-84A1-9A761087C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4DF40E-21A5-DA7B-68E1-7CA931936514}"/>
              </a:ext>
            </a:extLst>
          </p:cNvPr>
          <p:cNvSpPr>
            <a:spLocks noGrp="1"/>
          </p:cNvSpPr>
          <p:nvPr>
            <p:ph type="sldNum" sz="quarter" idx="12"/>
          </p:nvPr>
        </p:nvSpPr>
        <p:spPr/>
        <p:txBody>
          <a:bodyPr/>
          <a:lstStyle/>
          <a:p>
            <a:fld id="{EE3F5274-5E87-4A34-8B49-1661A6F4BF28}" type="slidenum">
              <a:rPr lang="en-US" smtClean="0"/>
              <a:t>‹#›</a:t>
            </a:fld>
            <a:endParaRPr lang="en-US"/>
          </a:p>
        </p:txBody>
      </p:sp>
    </p:spTree>
    <p:extLst>
      <p:ext uri="{BB962C8B-B14F-4D97-AF65-F5344CB8AC3E}">
        <p14:creationId xmlns:p14="http://schemas.microsoft.com/office/powerpoint/2010/main" val="122628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F387-AF66-BF2B-E6DA-1B6E67BC9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7E06E6-7A2D-7684-80E9-DC9D16D95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B6E9C1-42D9-67F0-C117-B8D017895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7D707-A097-CC73-063C-E861B7B7F75E}"/>
              </a:ext>
            </a:extLst>
          </p:cNvPr>
          <p:cNvSpPr>
            <a:spLocks noGrp="1"/>
          </p:cNvSpPr>
          <p:nvPr>
            <p:ph type="dt" sz="half" idx="10"/>
          </p:nvPr>
        </p:nvSpPr>
        <p:spPr/>
        <p:txBody>
          <a:bodyPr/>
          <a:lstStyle/>
          <a:p>
            <a:fld id="{C91A361B-1AA2-4C46-8951-E71E60310A5E}" type="datetimeFigureOut">
              <a:rPr lang="en-US" smtClean="0"/>
              <a:t>8/3/2024</a:t>
            </a:fld>
            <a:endParaRPr lang="en-US"/>
          </a:p>
        </p:txBody>
      </p:sp>
      <p:sp>
        <p:nvSpPr>
          <p:cNvPr id="6" name="Footer Placeholder 5">
            <a:extLst>
              <a:ext uri="{FF2B5EF4-FFF2-40B4-BE49-F238E27FC236}">
                <a16:creationId xmlns:a16="http://schemas.microsoft.com/office/drawing/2014/main" id="{B2DC2B6D-355A-144F-E390-6270A8A73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DF042C-DDE1-0B03-CB2C-7481E6ECD194}"/>
              </a:ext>
            </a:extLst>
          </p:cNvPr>
          <p:cNvSpPr>
            <a:spLocks noGrp="1"/>
          </p:cNvSpPr>
          <p:nvPr>
            <p:ph type="sldNum" sz="quarter" idx="12"/>
          </p:nvPr>
        </p:nvSpPr>
        <p:spPr/>
        <p:txBody>
          <a:bodyPr/>
          <a:lstStyle/>
          <a:p>
            <a:fld id="{EE3F5274-5E87-4A34-8B49-1661A6F4BF28}" type="slidenum">
              <a:rPr lang="en-US" smtClean="0"/>
              <a:t>‹#›</a:t>
            </a:fld>
            <a:endParaRPr lang="en-US"/>
          </a:p>
        </p:txBody>
      </p:sp>
    </p:spTree>
    <p:extLst>
      <p:ext uri="{BB962C8B-B14F-4D97-AF65-F5344CB8AC3E}">
        <p14:creationId xmlns:p14="http://schemas.microsoft.com/office/powerpoint/2010/main" val="101849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8CAA-B933-A497-634A-157C24BE3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C3D781-0782-535F-06F2-45ECF9512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8E0B44-5835-42FF-8E45-D64C54CF3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24A13-0812-6226-EF6F-ACC6D73FFA4B}"/>
              </a:ext>
            </a:extLst>
          </p:cNvPr>
          <p:cNvSpPr>
            <a:spLocks noGrp="1"/>
          </p:cNvSpPr>
          <p:nvPr>
            <p:ph type="dt" sz="half" idx="10"/>
          </p:nvPr>
        </p:nvSpPr>
        <p:spPr/>
        <p:txBody>
          <a:bodyPr/>
          <a:lstStyle/>
          <a:p>
            <a:fld id="{C91A361B-1AA2-4C46-8951-E71E60310A5E}" type="datetimeFigureOut">
              <a:rPr lang="en-US" smtClean="0"/>
              <a:t>8/3/2024</a:t>
            </a:fld>
            <a:endParaRPr lang="en-US"/>
          </a:p>
        </p:txBody>
      </p:sp>
      <p:sp>
        <p:nvSpPr>
          <p:cNvPr id="6" name="Footer Placeholder 5">
            <a:extLst>
              <a:ext uri="{FF2B5EF4-FFF2-40B4-BE49-F238E27FC236}">
                <a16:creationId xmlns:a16="http://schemas.microsoft.com/office/drawing/2014/main" id="{1DADE189-2931-493D-6AF3-545969E980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B2285F-28FF-6E25-D93E-475459615BA5}"/>
              </a:ext>
            </a:extLst>
          </p:cNvPr>
          <p:cNvSpPr>
            <a:spLocks noGrp="1"/>
          </p:cNvSpPr>
          <p:nvPr>
            <p:ph type="sldNum" sz="quarter" idx="12"/>
          </p:nvPr>
        </p:nvSpPr>
        <p:spPr/>
        <p:txBody>
          <a:bodyPr/>
          <a:lstStyle/>
          <a:p>
            <a:fld id="{EE3F5274-5E87-4A34-8B49-1661A6F4BF28}" type="slidenum">
              <a:rPr lang="en-US" smtClean="0"/>
              <a:t>‹#›</a:t>
            </a:fld>
            <a:endParaRPr lang="en-US"/>
          </a:p>
        </p:txBody>
      </p:sp>
    </p:spTree>
    <p:extLst>
      <p:ext uri="{BB962C8B-B14F-4D97-AF65-F5344CB8AC3E}">
        <p14:creationId xmlns:p14="http://schemas.microsoft.com/office/powerpoint/2010/main" val="191551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67002-72FD-98F2-111C-E12270182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60B757-1FE5-5C1E-3939-AFFEE13B4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CCD1A-B99C-B720-4467-7C9980E88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1A361B-1AA2-4C46-8951-E71E60310A5E}" type="datetimeFigureOut">
              <a:rPr lang="en-US" smtClean="0"/>
              <a:t>8/3/2024</a:t>
            </a:fld>
            <a:endParaRPr lang="en-US"/>
          </a:p>
        </p:txBody>
      </p:sp>
      <p:sp>
        <p:nvSpPr>
          <p:cNvPr id="5" name="Footer Placeholder 4">
            <a:extLst>
              <a:ext uri="{FF2B5EF4-FFF2-40B4-BE49-F238E27FC236}">
                <a16:creationId xmlns:a16="http://schemas.microsoft.com/office/drawing/2014/main" id="{0A3DF97B-08B7-1366-BB28-A674849A6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FD5D38-323E-2705-DD7D-585490223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3F5274-5E87-4A34-8B49-1661A6F4BF28}" type="slidenum">
              <a:rPr lang="en-US" smtClean="0"/>
              <a:t>‹#›</a:t>
            </a:fld>
            <a:endParaRPr lang="en-US"/>
          </a:p>
        </p:txBody>
      </p:sp>
    </p:spTree>
    <p:extLst>
      <p:ext uri="{BB962C8B-B14F-4D97-AF65-F5344CB8AC3E}">
        <p14:creationId xmlns:p14="http://schemas.microsoft.com/office/powerpoint/2010/main" val="3366998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kongcheng.itch.io/talis-stan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5EC17F-4675-8B9D-0755-80AA92D3CD76}"/>
              </a:ext>
            </a:extLst>
          </p:cNvPr>
          <p:cNvSpPr>
            <a:spLocks noGrp="1"/>
          </p:cNvSpPr>
          <p:nvPr>
            <p:ph type="ctrTitle"/>
          </p:nvPr>
        </p:nvSpPr>
        <p:spPr/>
        <p:txBody>
          <a:bodyPr/>
          <a:lstStyle/>
          <a:p>
            <a:r>
              <a:rPr lang="en-US" dirty="0"/>
              <a:t>Portfolio</a:t>
            </a:r>
          </a:p>
        </p:txBody>
      </p:sp>
      <p:sp>
        <p:nvSpPr>
          <p:cNvPr id="5" name="Subtitle 4">
            <a:extLst>
              <a:ext uri="{FF2B5EF4-FFF2-40B4-BE49-F238E27FC236}">
                <a16:creationId xmlns:a16="http://schemas.microsoft.com/office/drawing/2014/main" id="{65B057D6-1941-FD1B-E44A-4BB6A1B2DB74}"/>
              </a:ext>
            </a:extLst>
          </p:cNvPr>
          <p:cNvSpPr>
            <a:spLocks noGrp="1"/>
          </p:cNvSpPr>
          <p:nvPr>
            <p:ph type="subTitle" idx="1"/>
          </p:nvPr>
        </p:nvSpPr>
        <p:spPr/>
        <p:txBody>
          <a:bodyPr/>
          <a:lstStyle/>
          <a:p>
            <a:r>
              <a:rPr lang="en-US" dirty="0"/>
              <a:t>Zilin liu</a:t>
            </a:r>
          </a:p>
        </p:txBody>
      </p:sp>
    </p:spTree>
    <p:extLst>
      <p:ext uri="{BB962C8B-B14F-4D97-AF65-F5344CB8AC3E}">
        <p14:creationId xmlns:p14="http://schemas.microsoft.com/office/powerpoint/2010/main" val="297781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E97F-DB2A-6E46-EEBB-0348A8C847F5}"/>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37E9B2FD-7FA5-A4F5-C73C-12035D099410}"/>
              </a:ext>
            </a:extLst>
          </p:cNvPr>
          <p:cNvSpPr>
            <a:spLocks noGrp="1"/>
          </p:cNvSpPr>
          <p:nvPr>
            <p:ph idx="1"/>
          </p:nvPr>
        </p:nvSpPr>
        <p:spPr/>
        <p:txBody>
          <a:bodyPr/>
          <a:lstStyle/>
          <a:p>
            <a:r>
              <a:rPr lang="en-US" dirty="0"/>
              <a:t>Hi, I am zilin liu, a Junior Computer engineering student in UCSD, I am interested in Game development. </a:t>
            </a:r>
          </a:p>
        </p:txBody>
      </p:sp>
    </p:spTree>
    <p:extLst>
      <p:ext uri="{BB962C8B-B14F-4D97-AF65-F5344CB8AC3E}">
        <p14:creationId xmlns:p14="http://schemas.microsoft.com/office/powerpoint/2010/main" val="405577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990B-00DA-A6A8-72F3-C051361259E5}"/>
              </a:ext>
            </a:extLst>
          </p:cNvPr>
          <p:cNvSpPr>
            <a:spLocks noGrp="1"/>
          </p:cNvSpPr>
          <p:nvPr>
            <p:ph type="title"/>
          </p:nvPr>
        </p:nvSpPr>
        <p:spPr/>
        <p:txBody>
          <a:bodyPr/>
          <a:lstStyle/>
          <a:p>
            <a:r>
              <a:rPr lang="en-US" dirty="0"/>
              <a:t>Show case work:</a:t>
            </a:r>
          </a:p>
        </p:txBody>
      </p:sp>
      <p:sp>
        <p:nvSpPr>
          <p:cNvPr id="3" name="Content Placeholder 2">
            <a:extLst>
              <a:ext uri="{FF2B5EF4-FFF2-40B4-BE49-F238E27FC236}">
                <a16:creationId xmlns:a16="http://schemas.microsoft.com/office/drawing/2014/main" id="{01E071FE-A7FD-9862-AEDA-073F78514301}"/>
              </a:ext>
            </a:extLst>
          </p:cNvPr>
          <p:cNvSpPr>
            <a:spLocks noGrp="1"/>
          </p:cNvSpPr>
          <p:nvPr>
            <p:ph idx="1"/>
          </p:nvPr>
        </p:nvSpPr>
        <p:spPr/>
        <p:txBody>
          <a:bodyPr/>
          <a:lstStyle/>
          <a:p>
            <a:r>
              <a:rPr lang="en-US" dirty="0"/>
              <a:t>My game design focus on presenting backstory in the game process, providing immersive user experience as the story unfolds </a:t>
            </a:r>
          </a:p>
        </p:txBody>
      </p:sp>
    </p:spTree>
    <p:extLst>
      <p:ext uri="{BB962C8B-B14F-4D97-AF65-F5344CB8AC3E}">
        <p14:creationId xmlns:p14="http://schemas.microsoft.com/office/powerpoint/2010/main" val="348265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DECC-573E-4789-FDCA-F7476EF269DE}"/>
              </a:ext>
            </a:extLst>
          </p:cNvPr>
          <p:cNvSpPr>
            <a:spLocks noGrp="1"/>
          </p:cNvSpPr>
          <p:nvPr>
            <p:ph type="title"/>
          </p:nvPr>
        </p:nvSpPr>
        <p:spPr/>
        <p:txBody>
          <a:bodyPr/>
          <a:lstStyle/>
          <a:p>
            <a:r>
              <a:rPr lang="en-US" dirty="0"/>
              <a:t>Add more mechanics as game progress	</a:t>
            </a:r>
          </a:p>
        </p:txBody>
      </p:sp>
      <p:sp>
        <p:nvSpPr>
          <p:cNvPr id="3" name="Content Placeholder 2">
            <a:extLst>
              <a:ext uri="{FF2B5EF4-FFF2-40B4-BE49-F238E27FC236}">
                <a16:creationId xmlns:a16="http://schemas.microsoft.com/office/drawing/2014/main" id="{C84FFAEE-4B5F-DAFE-5EF9-BA634C988367}"/>
              </a:ext>
            </a:extLst>
          </p:cNvPr>
          <p:cNvSpPr>
            <a:spLocks noGrp="1"/>
          </p:cNvSpPr>
          <p:nvPr>
            <p:ph idx="1"/>
          </p:nvPr>
        </p:nvSpPr>
        <p:spPr/>
        <p:txBody>
          <a:bodyPr/>
          <a:lstStyle/>
          <a:p>
            <a:r>
              <a:rPr lang="en-US" dirty="0"/>
              <a:t>To ensure the game complexity will not overwhelm players, in this game, the advanced content (like skill tree) would not unlock unless certain game level is unlocked</a:t>
            </a:r>
          </a:p>
        </p:txBody>
      </p:sp>
    </p:spTree>
    <p:extLst>
      <p:ext uri="{BB962C8B-B14F-4D97-AF65-F5344CB8AC3E}">
        <p14:creationId xmlns:p14="http://schemas.microsoft.com/office/powerpoint/2010/main" val="316575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1FAC-47EC-41E0-4179-D38F6D90CC59}"/>
              </a:ext>
            </a:extLst>
          </p:cNvPr>
          <p:cNvSpPr>
            <a:spLocks noGrp="1"/>
          </p:cNvSpPr>
          <p:nvPr>
            <p:ph type="title"/>
          </p:nvPr>
        </p:nvSpPr>
        <p:spPr/>
        <p:txBody>
          <a:bodyPr/>
          <a:lstStyle/>
          <a:p>
            <a:r>
              <a:rPr lang="en-US" dirty="0"/>
              <a:t>Choice matters, story changes</a:t>
            </a:r>
          </a:p>
        </p:txBody>
      </p:sp>
      <p:sp>
        <p:nvSpPr>
          <p:cNvPr id="3" name="Content Placeholder 2">
            <a:extLst>
              <a:ext uri="{FF2B5EF4-FFF2-40B4-BE49-F238E27FC236}">
                <a16:creationId xmlns:a16="http://schemas.microsoft.com/office/drawing/2014/main" id="{209626D7-452C-76E9-995C-3F78EE7BEB19}"/>
              </a:ext>
            </a:extLst>
          </p:cNvPr>
          <p:cNvSpPr>
            <a:spLocks noGrp="1"/>
          </p:cNvSpPr>
          <p:nvPr>
            <p:ph idx="1"/>
          </p:nvPr>
        </p:nvSpPr>
        <p:spPr/>
        <p:txBody>
          <a:bodyPr/>
          <a:lstStyle/>
          <a:p>
            <a:r>
              <a:rPr lang="en-US" dirty="0"/>
              <a:t>Think what would be changed as the protagonists adventure deep into the land – would they keep their original cause and bring order back to the chaotic land? Or would they choose to make themselves overlord of the </a:t>
            </a:r>
            <a:r>
              <a:rPr lang="en-US" altLang="zh-CN" dirty="0"/>
              <a:t>land? </a:t>
            </a:r>
          </a:p>
          <a:p>
            <a:r>
              <a:rPr lang="en-US" dirty="0"/>
              <a:t>The game has multiple endings, and each choice would result in new game mechanics</a:t>
            </a:r>
          </a:p>
        </p:txBody>
      </p:sp>
    </p:spTree>
    <p:extLst>
      <p:ext uri="{BB962C8B-B14F-4D97-AF65-F5344CB8AC3E}">
        <p14:creationId xmlns:p14="http://schemas.microsoft.com/office/powerpoint/2010/main" val="28695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01671-3BD0-4DCC-85AA-0DC9F5D4B8FD}"/>
              </a:ext>
            </a:extLst>
          </p:cNvPr>
          <p:cNvSpPr>
            <a:spLocks noGrp="1"/>
          </p:cNvSpPr>
          <p:nvPr>
            <p:ph type="title"/>
          </p:nvPr>
        </p:nvSpPr>
        <p:spPr>
          <a:xfrm>
            <a:off x="572493" y="238539"/>
            <a:ext cx="11018520" cy="1434415"/>
          </a:xfrm>
        </p:spPr>
        <p:txBody>
          <a:bodyPr anchor="b">
            <a:normAutofit/>
          </a:bodyPr>
          <a:lstStyle/>
          <a:p>
            <a:r>
              <a:rPr lang="en-US" sz="5400" dirty="0"/>
              <a:t>Game example</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6E2C4F-381A-2F66-0E03-95EF3E39A5FC}"/>
              </a:ext>
            </a:extLst>
          </p:cNvPr>
          <p:cNvSpPr>
            <a:spLocks noGrp="1"/>
          </p:cNvSpPr>
          <p:nvPr>
            <p:ph idx="1"/>
          </p:nvPr>
        </p:nvSpPr>
        <p:spPr>
          <a:xfrm>
            <a:off x="572493" y="2071316"/>
            <a:ext cx="6713552" cy="4119172"/>
          </a:xfrm>
        </p:spPr>
        <p:txBody>
          <a:bodyPr anchor="t">
            <a:normAutofit/>
          </a:bodyPr>
          <a:lstStyle/>
          <a:p>
            <a:r>
              <a:rPr lang="en-US" sz="1500" dirty="0">
                <a:hlinkClick r:id="rId2"/>
              </a:rPr>
              <a:t>Link to game site:</a:t>
            </a:r>
            <a:endParaRPr lang="en-US" sz="1500" dirty="0"/>
          </a:p>
          <a:p>
            <a:r>
              <a:rPr lang="en-US" sz="1500" dirty="0"/>
              <a:t>What I did: Build and develop the programming part of the game, collaborate with my friend to write the backstory of the game. Create the visual effects for the skills. Collaborate on the release and marking of the game on steam </a:t>
            </a:r>
          </a:p>
          <a:p>
            <a:endParaRPr lang="en-US" sz="1500" dirty="0"/>
          </a:p>
          <a:p>
            <a:r>
              <a:rPr lang="en-US" sz="1500" dirty="0"/>
              <a:t>Platforms: PC | Mac | Linux</a:t>
            </a:r>
          </a:p>
          <a:p>
            <a:endParaRPr lang="en-US" sz="1500" dirty="0"/>
          </a:p>
          <a:p>
            <a:r>
              <a:rPr lang="en-US" sz="1500" dirty="0"/>
              <a:t>Critical reception: 94% user rating (Steam)</a:t>
            </a:r>
          </a:p>
          <a:p>
            <a:endParaRPr lang="en-US" sz="1500" dirty="0"/>
          </a:p>
          <a:p>
            <a:r>
              <a:rPr lang="en-US" sz="1500" dirty="0"/>
              <a:t>Team size: two core members (myself and </a:t>
            </a:r>
            <a:r>
              <a:rPr lang="en-US" sz="1500" dirty="0" err="1"/>
              <a:t>Kongchen</a:t>
            </a:r>
            <a:r>
              <a:rPr lang="en-US" sz="1500" dirty="0"/>
              <a:t>)</a:t>
            </a:r>
          </a:p>
          <a:p>
            <a:r>
              <a:rPr lang="en-US" sz="1500" dirty="0"/>
              <a:t>Project length:3 months</a:t>
            </a:r>
          </a:p>
          <a:p>
            <a:endParaRPr lang="en-US" sz="1500" dirty="0"/>
          </a:p>
          <a:p>
            <a:r>
              <a:rPr lang="en-US" sz="1500" dirty="0"/>
              <a:t>Engine and tools: Unity, Adobe Suite, Google Docs, </a:t>
            </a:r>
            <a:r>
              <a:rPr lang="en-US" sz="1500" dirty="0" err="1"/>
              <a:t>hackenplan</a:t>
            </a:r>
            <a:endParaRPr lang="en-US" sz="1500" dirty="0"/>
          </a:p>
        </p:txBody>
      </p:sp>
      <p:pic>
        <p:nvPicPr>
          <p:cNvPr id="5" name="Picture 4">
            <a:extLst>
              <a:ext uri="{FF2B5EF4-FFF2-40B4-BE49-F238E27FC236}">
                <a16:creationId xmlns:a16="http://schemas.microsoft.com/office/drawing/2014/main" id="{D2FDCCB4-4CF0-6A9E-09D2-5BF5702010EA}"/>
              </a:ext>
            </a:extLst>
          </p:cNvPr>
          <p:cNvPicPr>
            <a:picLocks noChangeAspect="1"/>
          </p:cNvPicPr>
          <p:nvPr/>
        </p:nvPicPr>
        <p:blipFill>
          <a:blip r:embed="rId3"/>
          <a:srcRect l="34707" r="10456" b="-1"/>
          <a:stretch/>
        </p:blipFill>
        <p:spPr>
          <a:xfrm>
            <a:off x="7675658" y="2093976"/>
            <a:ext cx="3941064" cy="4096512"/>
          </a:xfrm>
          <a:prstGeom prst="rect">
            <a:avLst/>
          </a:prstGeom>
        </p:spPr>
      </p:pic>
    </p:spTree>
    <p:extLst>
      <p:ext uri="{BB962C8B-B14F-4D97-AF65-F5344CB8AC3E}">
        <p14:creationId xmlns:p14="http://schemas.microsoft.com/office/powerpoint/2010/main" val="3456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EA37-60FD-1AB3-73B4-C6C85481861B}"/>
              </a:ext>
            </a:extLst>
          </p:cNvPr>
          <p:cNvSpPr>
            <a:spLocks noGrp="1"/>
          </p:cNvSpPr>
          <p:nvPr>
            <p:ph type="title"/>
          </p:nvPr>
        </p:nvSpPr>
        <p:spPr/>
        <p:txBody>
          <a:bodyPr/>
          <a:lstStyle/>
          <a:p>
            <a:r>
              <a:rPr lang="en-US" dirty="0"/>
              <a:t>Game example</a:t>
            </a:r>
          </a:p>
        </p:txBody>
      </p:sp>
      <p:sp>
        <p:nvSpPr>
          <p:cNvPr id="3" name="Content Placeholder 2">
            <a:extLst>
              <a:ext uri="{FF2B5EF4-FFF2-40B4-BE49-F238E27FC236}">
                <a16:creationId xmlns:a16="http://schemas.microsoft.com/office/drawing/2014/main" id="{7EB3E19F-58DC-6B11-5D1B-77C89745AAFB}"/>
              </a:ext>
            </a:extLst>
          </p:cNvPr>
          <p:cNvSpPr>
            <a:spLocks noGrp="1"/>
          </p:cNvSpPr>
          <p:nvPr>
            <p:ph idx="1"/>
          </p:nvPr>
        </p:nvSpPr>
        <p:spPr/>
        <p:txBody>
          <a:bodyPr/>
          <a:lstStyle/>
          <a:p>
            <a:r>
              <a:rPr lang="en-US" dirty="0"/>
              <a:t>this game shows my ability in creating an indie game on my own, with fair graphic visual effects and team work ability. </a:t>
            </a:r>
          </a:p>
          <a:p>
            <a:r>
              <a:rPr lang="en-US" dirty="0"/>
              <a:t>We used unity as the game engine for development, which is the same engine this job requires. By presenting this project I showed my proficiency working with the engine, and I would produce work quickly after join the team</a:t>
            </a:r>
          </a:p>
          <a:p>
            <a:r>
              <a:rPr lang="en-US" dirty="0"/>
              <a:t>The experience in marking the game on the steam provides me experience on what the user likes and dislikes and how to handle their request for continuous game development, and make changes to the game to better suits their needs </a:t>
            </a:r>
          </a:p>
        </p:txBody>
      </p:sp>
    </p:spTree>
    <p:extLst>
      <p:ext uri="{BB962C8B-B14F-4D97-AF65-F5344CB8AC3E}">
        <p14:creationId xmlns:p14="http://schemas.microsoft.com/office/powerpoint/2010/main" val="1455678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B493-61C1-CD30-83B4-99A03757BA41}"/>
              </a:ext>
            </a:extLst>
          </p:cNvPr>
          <p:cNvSpPr>
            <a:spLocks noGrp="1"/>
          </p:cNvSpPr>
          <p:nvPr>
            <p:ph type="title"/>
          </p:nvPr>
        </p:nvSpPr>
        <p:spPr/>
        <p:txBody>
          <a:bodyPr/>
          <a:lstStyle/>
          <a:p>
            <a:r>
              <a:rPr lang="en-US" dirty="0"/>
              <a:t>Relevance </a:t>
            </a:r>
          </a:p>
        </p:txBody>
      </p:sp>
      <p:sp>
        <p:nvSpPr>
          <p:cNvPr id="3" name="Content Placeholder 2">
            <a:extLst>
              <a:ext uri="{FF2B5EF4-FFF2-40B4-BE49-F238E27FC236}">
                <a16:creationId xmlns:a16="http://schemas.microsoft.com/office/drawing/2014/main" id="{D1C36C66-4861-ACF9-288A-F74CDFE8F89B}"/>
              </a:ext>
            </a:extLst>
          </p:cNvPr>
          <p:cNvSpPr>
            <a:spLocks noGrp="1"/>
          </p:cNvSpPr>
          <p:nvPr>
            <p:ph idx="1"/>
          </p:nvPr>
        </p:nvSpPr>
        <p:spPr/>
        <p:txBody>
          <a:bodyPr/>
          <a:lstStyle/>
          <a:p>
            <a:r>
              <a:rPr lang="en-US" dirty="0"/>
              <a:t>In This game, I showed my skill to create various visual effects and that would show my potential to make a good game </a:t>
            </a:r>
          </a:p>
          <a:p>
            <a:r>
              <a:rPr lang="en-US" dirty="0"/>
              <a:t>I made the trailer and manage the user community, so I know what the user wants and better create user portraits and SWOT analysis </a:t>
            </a:r>
          </a:p>
        </p:txBody>
      </p:sp>
    </p:spTree>
    <p:extLst>
      <p:ext uri="{BB962C8B-B14F-4D97-AF65-F5344CB8AC3E}">
        <p14:creationId xmlns:p14="http://schemas.microsoft.com/office/powerpoint/2010/main" val="314748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60DF-FE07-3039-411A-584F19A7435A}"/>
              </a:ext>
            </a:extLst>
          </p:cNvPr>
          <p:cNvSpPr>
            <a:spLocks noGrp="1"/>
          </p:cNvSpPr>
          <p:nvPr>
            <p:ph type="title"/>
          </p:nvPr>
        </p:nvSpPr>
        <p:spPr/>
        <p:txBody>
          <a:bodyPr/>
          <a:lstStyle/>
          <a:p>
            <a:r>
              <a:rPr lang="en-US" dirty="0"/>
              <a:t>Position</a:t>
            </a:r>
          </a:p>
        </p:txBody>
      </p:sp>
      <p:sp>
        <p:nvSpPr>
          <p:cNvPr id="3" name="Content Placeholder 2">
            <a:extLst>
              <a:ext uri="{FF2B5EF4-FFF2-40B4-BE49-F238E27FC236}">
                <a16:creationId xmlns:a16="http://schemas.microsoft.com/office/drawing/2014/main" id="{810BC4EB-6CD5-CD58-045C-08456A1E5F7F}"/>
              </a:ext>
            </a:extLst>
          </p:cNvPr>
          <p:cNvSpPr>
            <a:spLocks noGrp="1"/>
          </p:cNvSpPr>
          <p:nvPr>
            <p:ph idx="1"/>
          </p:nvPr>
        </p:nvSpPr>
        <p:spPr/>
        <p:txBody>
          <a:bodyPr/>
          <a:lstStyle/>
          <a:p>
            <a:r>
              <a:rPr lang="en-US" dirty="0"/>
              <a:t>I am adept to unity game development, no training required if I am in your team. (collaboration with teammates)</a:t>
            </a:r>
          </a:p>
          <a:p>
            <a:r>
              <a:rPr lang="en-US" dirty="0"/>
              <a:t>I have developed the entire game with friends, so I am familiar with the entire process of how to release the game, and it would be helpful to boost team efficiency (tool efficiency)</a:t>
            </a:r>
          </a:p>
          <a:p>
            <a:r>
              <a:rPr lang="en-US" dirty="0"/>
              <a:t>I received comments from my previous games, so I understand what are the advantages and disadvantages the game needs, and adjust the iron triangle to maximize profits and market ratings (creativity and </a:t>
            </a:r>
            <a:r>
              <a:rPr lang="en-US"/>
              <a:t>risk control)</a:t>
            </a:r>
            <a:endParaRPr lang="en-US" dirty="0"/>
          </a:p>
        </p:txBody>
      </p:sp>
    </p:spTree>
    <p:extLst>
      <p:ext uri="{BB962C8B-B14F-4D97-AF65-F5344CB8AC3E}">
        <p14:creationId xmlns:p14="http://schemas.microsoft.com/office/powerpoint/2010/main" val="3641311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571</TotalTime>
  <Words>506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Portfolio</vt:lpstr>
      <vt:lpstr>Introduction  </vt:lpstr>
      <vt:lpstr>Show case work:</vt:lpstr>
      <vt:lpstr>Add more mechanics as game progress </vt:lpstr>
      <vt:lpstr>Choice matters, story changes</vt:lpstr>
      <vt:lpstr>Game example</vt:lpstr>
      <vt:lpstr>Game example</vt:lpstr>
      <vt:lpstr>Relevance </vt:lpstr>
      <vt:lpstr>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lin liu</dc:creator>
  <cp:lastModifiedBy>lin liu</cp:lastModifiedBy>
  <cp:revision>8</cp:revision>
  <dcterms:created xsi:type="dcterms:W3CDTF">2024-07-31T12:22:12Z</dcterms:created>
  <dcterms:modified xsi:type="dcterms:W3CDTF">2024-08-03T12:13:57Z</dcterms:modified>
</cp:coreProperties>
</file>