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2" r:id="rId11"/>
    <p:sldId id="264" r:id="rId12"/>
    <p:sldId id="265" r:id="rId13"/>
    <p:sldId id="267" r:id="rId14"/>
    <p:sldId id="274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0675D-62A0-14D1-869F-96645F9AC6F2}" v="13" dt="2022-10-12T08:49:37.954"/>
    <p1510:client id="{237AED72-A0A7-4335-B946-BC5B5152CA0F}" v="1" dt="2022-10-12T08:43:15.289"/>
    <p1510:client id="{3F37EB6A-17C2-B10E-5E29-E241B55F74CD}" v="12" dt="2022-10-12T07:24:04.995"/>
    <p1510:client id="{542BB4F1-2A73-0A9E-3524-D8EA47BC8DDE}" v="275" dt="2022-10-12T08:39:38.837"/>
    <p1510:client id="{66FE88A6-F839-D6F8-0160-011466855031}" v="8" dt="2022-10-12T09:07:18.831"/>
    <p1510:client id="{7A0EA014-F4E6-4C5A-B1C7-E92719D660DF}" v="170" dt="2022-10-12T06:38:55.051"/>
    <p1510:client id="{7BCEE24D-E4E1-FB1D-5F12-2480AE64D845}" v="19" dt="2022-10-12T07:19:47.135"/>
    <p1510:client id="{C8BB29B9-1AD1-4B9F-9B36-3F5207A3124D}" v="112" dt="2022-10-11T21:44:46.881"/>
    <p1510:client id="{E6393729-D362-07C4-30F8-6E3FD30DAFB1}" v="3" dt="2022-10-12T09:49:17.618"/>
    <p1510:client id="{FA18D032-9896-E930-3003-12E73C4892E1}" v="27" dt="2022-10-12T07:50:3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aver?blogId=crane4u&amp;logNo=222258822078" TargetMode="External"/><Relationship Id="rId2" Type="http://schemas.openxmlformats.org/officeDocument/2006/relationships/hyperlink" Target="https://jaimemin.tistory.com/215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167C-28F8-4397-8E08-32F62983A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" altLang="en-US">
                <a:ea typeface="맑은 고딕"/>
              </a:rPr>
              <a:t>게임 프로젝트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EBF41-71DC-4491-9422-548B7E705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ID4096" altLang="ko-KR"/>
              <a:t>2020675017 </a:t>
            </a:r>
            <a:r>
              <a:rPr lang="ko" altLang="en-US"/>
              <a:t>김재관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2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수정한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60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A34C065-AE53-1453-3EDA-29CBA897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635131"/>
            <a:ext cx="4635583" cy="159180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게임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시작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전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프로그램을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종료할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수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있도록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3874648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0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8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수정한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110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6C69541-A987-26FC-25EC-FEFD6BCF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77930"/>
            <a:ext cx="4635583" cy="230620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게임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마지막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최종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우승자를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알리는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함수를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만들었습니다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10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o" altLang="en-US" sz="2800"/>
              <a:t>수정한 코드 소개 </a:t>
            </a:r>
            <a:endParaRPr lang="ko-KR" altLang="en-US" sz="2800"/>
          </a:p>
        </p:txBody>
      </p:sp>
      <p:sp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4A4F8E-805A-DE70-AEC7-0BF9ECF2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35075"/>
            <a:ext cx="2974328" cy="438238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D08E01F-8D20-2E92-8603-C132688C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2680342"/>
            <a:ext cx="2974328" cy="149185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1800"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en-US" altLang="ko" sz="1800">
                <a:latin typeface="돋움"/>
                <a:ea typeface="돋움"/>
                <a:cs typeface="Sabon Next LT"/>
              </a:rPr>
              <a:t>게임 시작 후 3초 카운트를 디지털 숫자로 세도록 했습니다.</a:t>
            </a:r>
          </a:p>
        </p:txBody>
      </p:sp>
    </p:spTree>
    <p:extLst>
      <p:ext uri="{BB962C8B-B14F-4D97-AF65-F5344CB8AC3E}">
        <p14:creationId xmlns:p14="http://schemas.microsoft.com/office/powerpoint/2010/main" val="382259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수정한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109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74D93DF-9242-A335-A80E-E4DCEC43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73" y="1606432"/>
            <a:ext cx="3698118" cy="410848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게임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진행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중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음악이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나오도록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</a:t>
            </a:r>
            <a:r>
              <a:rPr lang="en-US" altLang="ko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설정했습니다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0A1DC196-8E7F-CE0F-A1D4-A586554DD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39" y="1140790"/>
            <a:ext cx="2841812" cy="21478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6BFC0DD-6BCB-02F9-A98E-8222A6A8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039" y="1363712"/>
            <a:ext cx="4383741" cy="2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4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3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" altLang="en-US" sz="4400">
                <a:solidFill>
                  <a:srgbClr val="FFFFFF"/>
                </a:solidFill>
                <a:ea typeface="맑은 고딕"/>
              </a:rPr>
              <a:t>게임 시연 </a:t>
            </a:r>
            <a:endParaRPr lang="en-US" altLang="ko-KR" sz="4400">
              <a:solidFill>
                <a:srgbClr val="FFFFFF"/>
              </a:solidFill>
            </a:endParaRPr>
          </a:p>
        </p:txBody>
      </p:sp>
      <p:sp useBgFill="1">
        <p:nvSpPr>
          <p:cNvPr id="23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23854CB-B804-AC1C-D9DF-48D1FB84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3600"/>
            <a:ext cx="6112382" cy="34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167C-28F8-4397-8E08-32F62983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95401"/>
            <a:ext cx="1837120" cy="1046866"/>
          </a:xfrm>
        </p:spPr>
        <p:txBody>
          <a:bodyPr/>
          <a:lstStyle/>
          <a:p>
            <a:r>
              <a:rPr lang="ko" altLang="en-US">
                <a:ea typeface="맑은 고딕"/>
              </a:rPr>
              <a:t>참조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EBF41-71DC-4491-9422-548B7E70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98899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">
                <a:ea typeface="+mn-lt"/>
                <a:cs typeface="+mn-lt"/>
                <a:hlinkClick r:id="rId2"/>
              </a:rPr>
              <a:t>https://jaimemin.tistory.com/215</a:t>
            </a:r>
          </a:p>
          <a:p>
            <a:r>
              <a:rPr lang="ko">
                <a:ea typeface="+mn-lt"/>
                <a:cs typeface="+mn-lt"/>
                <a:hlinkClick r:id="rId3"/>
              </a:rPr>
              <a:t>https://blog.naver.com/PostView.naver?blogId=crane4u&amp;logNo=222258822078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139651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167C-28F8-4397-8E08-32F62983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972" y="1383322"/>
            <a:ext cx="8791575" cy="2387600"/>
          </a:xfrm>
        </p:spPr>
        <p:txBody>
          <a:bodyPr/>
          <a:lstStyle/>
          <a:p>
            <a:pPr algn="ctr"/>
            <a:r>
              <a:rPr lang="ko" altLang="en-US">
                <a:ea typeface="맑은 고딕"/>
              </a:rPr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D2CE-8093-4C47-9572-235E3C36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/>
              <a:t>목차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CFC6-0977-40CA-AFBB-0BBC03A3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" altLang="en-US">
                <a:ea typeface="맑은 고딕"/>
              </a:rPr>
              <a:t>기존 코드 소개</a:t>
            </a:r>
            <a:endParaRPr lang="en-US" altLang="ko">
              <a:ea typeface="맑은 고딕"/>
            </a:endParaRPr>
          </a:p>
          <a:p>
            <a:endParaRPr lang="en-US" altLang="ko"/>
          </a:p>
          <a:p>
            <a:r>
              <a:rPr lang="en-US" altLang="ko" err="1">
                <a:ea typeface="맑은 고딕"/>
              </a:rPr>
              <a:t>개선할</a:t>
            </a:r>
            <a:r>
              <a:rPr lang="en-US" altLang="ko">
                <a:ea typeface="맑은 고딕"/>
              </a:rPr>
              <a:t> 점</a:t>
            </a:r>
          </a:p>
          <a:p>
            <a:endParaRPr lang="en-US" altLang="ko">
              <a:ea typeface="맑은 고딕"/>
            </a:endParaRPr>
          </a:p>
          <a:p>
            <a:r>
              <a:rPr lang="ko" altLang="en-US">
                <a:ea typeface="맑은 고딕"/>
              </a:rPr>
              <a:t>수정한 코드 소개</a:t>
            </a:r>
            <a:endParaRPr lang="en-US" altLang="ko">
              <a:ea typeface="맑은 고딕"/>
            </a:endParaRPr>
          </a:p>
          <a:p>
            <a:endParaRPr lang="en-US" altLang="ko"/>
          </a:p>
          <a:p>
            <a:r>
              <a:rPr lang="ko" altLang="en-US">
                <a:ea typeface="맑은 고딕"/>
              </a:rPr>
              <a:t>게임 시연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1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기존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9DD182-B132-10B1-51C8-A44F0822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8" y="1147145"/>
            <a:ext cx="4373642" cy="456777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ko" altLang="en-US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게임에 대한 설명과 참가자와 제한시간을 </a:t>
            </a:r>
            <a:r>
              <a:rPr lang="ko" altLang="en-US" dirty="0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입력받는</a:t>
            </a:r>
            <a:r>
              <a:rPr lang="ko" altLang="en-US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함수입니다</a:t>
            </a:r>
            <a:r>
              <a:rPr lang="en-US" altLang="ko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3</a:t>
            </a:r>
            <a:r>
              <a:rPr lang="ko" altLang="en-US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판 </a:t>
            </a:r>
            <a:r>
              <a:rPr lang="en-US" altLang="ko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2</a:t>
            </a:r>
            <a:r>
              <a:rPr lang="ko" altLang="en-US" dirty="0" err="1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선승제</a:t>
            </a:r>
            <a:r>
              <a:rPr lang="ko" altLang="en-US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 게임으로 두 차례의 게임을 먼저 승리하는 팀이 이기는 게임입니다</a:t>
            </a:r>
            <a:r>
              <a:rPr lang="en-US" altLang="ko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" altLang="en-US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기준점을 기준으로 더 많이 당긴 팀이 승리합니다</a:t>
            </a:r>
            <a:r>
              <a:rPr lang="en-US" altLang="ko" dirty="0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  <a:endParaRPr lang="ko-KR" altLang="en-US" dirty="0">
              <a:solidFill>
                <a:srgbClr val="FFFFFF"/>
              </a:solidFill>
              <a:latin typeface="돋움"/>
              <a:ea typeface="돋움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4147870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기존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313C58C-EC73-4F09-3B0A-73B60ADF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67" y="1147145"/>
            <a:ext cx="4361625" cy="456777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ko" altLang="en-US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줄다리기 줄을 출력하는 함수입니다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</a:p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endParaRPr lang="ko-KR" altLang="en-US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4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기존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F577CA-FDCF-E539-B83F-020B8DC9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47826"/>
            <a:ext cx="4635583" cy="37664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ko" altLang="en-US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줄다리기 게임 시작의 초기화면 표시 함수 입니다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" altLang="en-US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현재의 승패 상황을 알 수 있습니다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  <a:endParaRPr lang="en-US" altLang="ko-KR">
              <a:solidFill>
                <a:srgbClr val="FFFFFF"/>
              </a:solidFill>
              <a:latin typeface="돋움"/>
              <a:ea typeface="돋움"/>
              <a:cs typeface="Sabon Next LT"/>
            </a:endParaRPr>
          </a:p>
          <a:p>
            <a:pPr>
              <a:lnSpc>
                <a:spcPct val="110000"/>
              </a:lnSpc>
            </a:pPr>
            <a:endParaRPr lang="ko-KR" altLang="en-US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5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기존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2">
            <a:extLst>
              <a:ext uri="{FF2B5EF4-FFF2-40B4-BE49-F238E27FC236}">
                <a16:creationId xmlns:a16="http://schemas.microsoft.com/office/drawing/2014/main" id="{AB282460-39D5-33A5-1306-F83C4E99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66444"/>
            <a:ext cx="4635583" cy="412917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ko" altLang="en-US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우승팀을 구분 및 경기 결과를 출력하는 함수입니다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  <a:endParaRPr lang="en-US" altLang="ko-KR">
              <a:solidFill>
                <a:srgbClr val="FFFFFF"/>
              </a:solidFill>
              <a:latin typeface="돋움"/>
              <a:ea typeface="돋움"/>
              <a:cs typeface="Sabon Next LT"/>
            </a:endParaRPr>
          </a:p>
          <a:p>
            <a:endParaRPr lang="ko-KR" altLang="en-US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6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기존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F89154-AF50-1AAA-5ECE-17EB0568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21841"/>
            <a:ext cx="4635583" cy="42183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ko" altLang="en-US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줄다리기 게임 제어 함수입니다</a:t>
            </a:r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.</a:t>
            </a:r>
            <a:endParaRPr lang="ko-KR" altLang="en-US">
              <a:solidFill>
                <a:srgbClr val="FFFFFF"/>
              </a:solidFill>
              <a:latin typeface="돋움"/>
              <a:ea typeface="돋움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006060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77D2CE-8093-4C47-9572-235E3C36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ko" altLang="en-US">
                <a:solidFill>
                  <a:srgbClr val="FFFFFF"/>
                </a:solidFill>
                <a:ea typeface="맑은 고딕"/>
              </a:rPr>
              <a:t>개선할 점 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CFC6-0977-40CA-AFBB-0BBC03A3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" altLang="en-US" sz="1100">
                <a:solidFill>
                  <a:srgbClr val="FFFFFF"/>
                </a:solidFill>
                <a:ea typeface="맑은 고딕"/>
              </a:rPr>
              <a:t>게임 시작 전 시작 화면이 필요합니다.</a:t>
            </a:r>
          </a:p>
          <a:p>
            <a:pPr>
              <a:lnSpc>
                <a:spcPct val="110000"/>
              </a:lnSpc>
            </a:pPr>
            <a:endParaRPr lang="en-US" altLang="ko" sz="11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" sz="1100">
                <a:solidFill>
                  <a:srgbClr val="FFFFFF"/>
                </a:solidFill>
                <a:ea typeface="맑은 고딕"/>
              </a:rPr>
              <a:t>게임을 종료할 방법이 필요합니다.</a:t>
            </a:r>
            <a:endParaRPr lang="en-US" altLang="ko" sz="1100">
              <a:solidFill>
                <a:srgbClr val="FFFFFF"/>
              </a:solidFill>
              <a:ea typeface="맑은 고딕" panose="020B0503020000020004" pitchFamily="34" charset="-127"/>
            </a:endParaRPr>
          </a:p>
          <a:p>
            <a:pPr>
              <a:lnSpc>
                <a:spcPct val="110000"/>
              </a:lnSpc>
            </a:pPr>
            <a:endParaRPr lang="en-US" altLang="ko" sz="110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10000"/>
              </a:lnSpc>
            </a:pPr>
            <a:r>
              <a:rPr lang="ko" altLang="en-US" sz="1100">
                <a:solidFill>
                  <a:srgbClr val="FFFFFF"/>
                </a:solidFill>
                <a:ea typeface="맑은 고딕"/>
              </a:rPr>
              <a:t>마지막 최종 우승자를 소개할 방법이 필요합니다.</a:t>
            </a:r>
          </a:p>
          <a:p>
            <a:pPr>
              <a:lnSpc>
                <a:spcPct val="110000"/>
              </a:lnSpc>
            </a:pPr>
            <a:endParaRPr lang="en-US" altLang="ko" sz="11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ko" altLang="en-US" sz="1100">
                <a:solidFill>
                  <a:srgbClr val="FFFFFF"/>
                </a:solidFill>
                <a:ea typeface="맑은 고딕"/>
              </a:rPr>
              <a:t>게임 시작 전 긴장감을 조성할 방법이 필요합니다.</a:t>
            </a:r>
          </a:p>
          <a:p>
            <a:pPr>
              <a:lnSpc>
                <a:spcPct val="110000"/>
              </a:lnSpc>
            </a:pPr>
            <a:endParaRPr lang="ko" altLang="en-US" sz="1100">
              <a:solidFill>
                <a:srgbClr val="FFFFFF"/>
              </a:solidFill>
              <a:ea typeface="맑은 고딕"/>
            </a:endParaRPr>
          </a:p>
          <a:p>
            <a:pPr>
              <a:lnSpc>
                <a:spcPct val="110000"/>
              </a:lnSpc>
            </a:pPr>
            <a:r>
              <a:rPr lang="ko" altLang="en-US" sz="1100">
                <a:solidFill>
                  <a:srgbClr val="FFFFFF"/>
                </a:solidFill>
                <a:ea typeface="맑은 고딕"/>
              </a:rPr>
              <a:t>밋밋한 게임에 넣을 음악이 필요합니다.</a:t>
            </a:r>
          </a:p>
        </p:txBody>
      </p:sp>
    </p:spTree>
    <p:extLst>
      <p:ext uri="{BB962C8B-B14F-4D97-AF65-F5344CB8AC3E}">
        <p14:creationId xmlns:p14="http://schemas.microsoft.com/office/powerpoint/2010/main" val="249700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8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55B372-533A-49AD-B8EE-C2DB6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" altLang="en-US">
                <a:solidFill>
                  <a:srgbClr val="FFFFFF"/>
                </a:solidFill>
              </a:rPr>
              <a:t>수정한 코드 소개 </a:t>
            </a:r>
            <a:endParaRPr lang="ko-KR" altLang="en-US">
              <a:solidFill>
                <a:srgbClr val="FFFFFF"/>
              </a:solidFill>
            </a:endParaRPr>
          </a:p>
        </p:txBody>
      </p:sp>
      <p:sp useBgFill="1">
        <p:nvSpPr>
          <p:cNvPr id="160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A06436E-97B8-BA45-2980-52659BA4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973268"/>
            <a:ext cx="4635583" cy="91552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FB6A-AA82-40A3-B801-1457453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  <a:cs typeface="Sabon Next LT" panose="020B0502040204020203" pitchFamily="34" charset="0"/>
            </a:endParaRPr>
          </a:p>
          <a:p>
            <a:r>
              <a:rPr lang="en-US" altLang="ko">
                <a:solidFill>
                  <a:srgbClr val="FFFFFF"/>
                </a:solidFill>
                <a:latin typeface="돋움"/>
                <a:ea typeface="돋움"/>
                <a:cs typeface="Sabon Next LT"/>
              </a:rPr>
              <a:t>초기화면을 설정하였습니다.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31506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회로</vt:lpstr>
      <vt:lpstr>게임 프로젝트</vt:lpstr>
      <vt:lpstr>목차 </vt:lpstr>
      <vt:lpstr>기존 코드 소개 </vt:lpstr>
      <vt:lpstr>기존 코드 소개 </vt:lpstr>
      <vt:lpstr>기존 코드 소개 </vt:lpstr>
      <vt:lpstr>기존 코드 소개 </vt:lpstr>
      <vt:lpstr>기존 코드 소개 </vt:lpstr>
      <vt:lpstr>개선할 점 </vt:lpstr>
      <vt:lpstr>수정한 코드 소개 </vt:lpstr>
      <vt:lpstr>수정한 코드 소개 </vt:lpstr>
      <vt:lpstr>수정한 코드 소개 </vt:lpstr>
      <vt:lpstr>수정한 코드 소개 </vt:lpstr>
      <vt:lpstr>수정한 코드 소개 </vt:lpstr>
      <vt:lpstr>게임 시연 </vt:lpstr>
      <vt:lpstr>참조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업데이트</dc:title>
  <dc:creator>김재관</dc:creator>
  <cp:lastModifiedBy>김재관</cp:lastModifiedBy>
  <cp:revision>8</cp:revision>
  <dcterms:created xsi:type="dcterms:W3CDTF">2022-10-11T19:24:15Z</dcterms:created>
  <dcterms:modified xsi:type="dcterms:W3CDTF">2022-10-12T09:50:46Z</dcterms:modified>
</cp:coreProperties>
</file>