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01642-A630-4D38-BD97-142637230BC9}" v="2" dt="2024-08-31T19:01:08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4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환 김" userId="f3e1c7ab116142a6" providerId="LiveId" clId="{02001642-A630-4D38-BD97-142637230BC9}"/>
    <pc:docChg chg="modSld">
      <pc:chgData name="재환 김" userId="f3e1c7ab116142a6" providerId="LiveId" clId="{02001642-A630-4D38-BD97-142637230BC9}" dt="2024-08-31T19:01:08.169" v="4" actId="164"/>
      <pc:docMkLst>
        <pc:docMk/>
      </pc:docMkLst>
      <pc:sldChg chg="addSp delSp modSp mod">
        <pc:chgData name="재환 김" userId="f3e1c7ab116142a6" providerId="LiveId" clId="{02001642-A630-4D38-BD97-142637230BC9}" dt="2024-08-31T19:01:08.169" v="4" actId="164"/>
        <pc:sldMkLst>
          <pc:docMk/>
          <pc:sldMk cId="1146405059" sldId="256"/>
        </pc:sldMkLst>
        <pc:spChg chg="mod topLvl">
          <ac:chgData name="재환 김" userId="f3e1c7ab116142a6" providerId="LiveId" clId="{02001642-A630-4D38-BD97-142637230BC9}" dt="2024-08-31T19:01:08.169" v="4" actId="164"/>
          <ac:spMkLst>
            <pc:docMk/>
            <pc:sldMk cId="1146405059" sldId="256"/>
            <ac:spMk id="9" creationId="{09F304CA-59B4-639A-EAB5-06E0EEF9C235}"/>
          </ac:spMkLst>
        </pc:spChg>
        <pc:spChg chg="mod topLvl">
          <ac:chgData name="재환 김" userId="f3e1c7ab116142a6" providerId="LiveId" clId="{02001642-A630-4D38-BD97-142637230BC9}" dt="2024-08-31T19:01:08.169" v="4" actId="164"/>
          <ac:spMkLst>
            <pc:docMk/>
            <pc:sldMk cId="1146405059" sldId="256"/>
            <ac:spMk id="10" creationId="{6697FCCC-8248-D959-878F-F02E1C4D9887}"/>
          </ac:spMkLst>
        </pc:spChg>
        <pc:spChg chg="mod topLvl">
          <ac:chgData name="재환 김" userId="f3e1c7ab116142a6" providerId="LiveId" clId="{02001642-A630-4D38-BD97-142637230BC9}" dt="2024-08-31T19:01:08.169" v="4" actId="164"/>
          <ac:spMkLst>
            <pc:docMk/>
            <pc:sldMk cId="1146405059" sldId="256"/>
            <ac:spMk id="25" creationId="{C6E5A603-1D81-81B3-C306-8B70F396B6CF}"/>
          </ac:spMkLst>
        </pc:spChg>
        <pc:spChg chg="mod topLvl">
          <ac:chgData name="재환 김" userId="f3e1c7ab116142a6" providerId="LiveId" clId="{02001642-A630-4D38-BD97-142637230BC9}" dt="2024-08-31T19:01:08.169" v="4" actId="164"/>
          <ac:spMkLst>
            <pc:docMk/>
            <pc:sldMk cId="1146405059" sldId="256"/>
            <ac:spMk id="28" creationId="{BE628712-B0E8-2C45-DBFC-6AB327F4FEAA}"/>
          </ac:spMkLst>
        </pc:spChg>
        <pc:spChg chg="mod topLvl">
          <ac:chgData name="재환 김" userId="f3e1c7ab116142a6" providerId="LiveId" clId="{02001642-A630-4D38-BD97-142637230BC9}" dt="2024-08-31T19:01:08.169" v="4" actId="164"/>
          <ac:spMkLst>
            <pc:docMk/>
            <pc:sldMk cId="1146405059" sldId="256"/>
            <ac:spMk id="29" creationId="{43E36902-EB62-A88F-3367-0DED0D5D6110}"/>
          </ac:spMkLst>
        </pc:spChg>
        <pc:spChg chg="mod topLvl">
          <ac:chgData name="재환 김" userId="f3e1c7ab116142a6" providerId="LiveId" clId="{02001642-A630-4D38-BD97-142637230BC9}" dt="2024-08-31T19:01:08.169" v="4" actId="164"/>
          <ac:spMkLst>
            <pc:docMk/>
            <pc:sldMk cId="1146405059" sldId="256"/>
            <ac:spMk id="30" creationId="{EA2AEB99-BB6D-3483-F201-03876641B450}"/>
          </ac:spMkLst>
        </pc:spChg>
        <pc:spChg chg="mod topLvl">
          <ac:chgData name="재환 김" userId="f3e1c7ab116142a6" providerId="LiveId" clId="{02001642-A630-4D38-BD97-142637230BC9}" dt="2024-08-31T19:01:08.169" v="4" actId="164"/>
          <ac:spMkLst>
            <pc:docMk/>
            <pc:sldMk cId="1146405059" sldId="256"/>
            <ac:spMk id="31" creationId="{C93B06A0-AEB1-9683-AB65-AA4F721480CF}"/>
          </ac:spMkLst>
        </pc:spChg>
        <pc:spChg chg="mod topLvl">
          <ac:chgData name="재환 김" userId="f3e1c7ab116142a6" providerId="LiveId" clId="{02001642-A630-4D38-BD97-142637230BC9}" dt="2024-08-31T19:01:08.169" v="4" actId="164"/>
          <ac:spMkLst>
            <pc:docMk/>
            <pc:sldMk cId="1146405059" sldId="256"/>
            <ac:spMk id="32" creationId="{5F38906F-1FA6-3DB9-EFAA-00FB00EC1C99}"/>
          </ac:spMkLst>
        </pc:spChg>
        <pc:spChg chg="mod topLvl">
          <ac:chgData name="재환 김" userId="f3e1c7ab116142a6" providerId="LiveId" clId="{02001642-A630-4D38-BD97-142637230BC9}" dt="2024-08-31T19:01:08.169" v="4" actId="164"/>
          <ac:spMkLst>
            <pc:docMk/>
            <pc:sldMk cId="1146405059" sldId="256"/>
            <ac:spMk id="33" creationId="{1E2B895A-9DAF-DBCD-3140-5F61D53DDD9C}"/>
          </ac:spMkLst>
        </pc:spChg>
        <pc:spChg chg="mod topLvl">
          <ac:chgData name="재환 김" userId="f3e1c7ab116142a6" providerId="LiveId" clId="{02001642-A630-4D38-BD97-142637230BC9}" dt="2024-08-31T19:01:08.169" v="4" actId="164"/>
          <ac:spMkLst>
            <pc:docMk/>
            <pc:sldMk cId="1146405059" sldId="256"/>
            <ac:spMk id="34" creationId="{B68F52DA-1E00-7AA3-C56D-9F374B215484}"/>
          </ac:spMkLst>
        </pc:spChg>
        <pc:spChg chg="mod topLvl">
          <ac:chgData name="재환 김" userId="f3e1c7ab116142a6" providerId="LiveId" clId="{02001642-A630-4D38-BD97-142637230BC9}" dt="2024-08-31T19:01:08.169" v="4" actId="164"/>
          <ac:spMkLst>
            <pc:docMk/>
            <pc:sldMk cId="1146405059" sldId="256"/>
            <ac:spMk id="35" creationId="{B7E0D365-F3C8-10B9-9E76-D1427959A7D5}"/>
          </ac:spMkLst>
        </pc:spChg>
        <pc:spChg chg="mod topLvl">
          <ac:chgData name="재환 김" userId="f3e1c7ab116142a6" providerId="LiveId" clId="{02001642-A630-4D38-BD97-142637230BC9}" dt="2024-08-31T19:01:08.169" v="4" actId="164"/>
          <ac:spMkLst>
            <pc:docMk/>
            <pc:sldMk cId="1146405059" sldId="256"/>
            <ac:spMk id="36" creationId="{4028FCCA-58A2-B970-F88A-BCD292780FD9}"/>
          </ac:spMkLst>
        </pc:spChg>
        <pc:grpChg chg="del">
          <ac:chgData name="재환 김" userId="f3e1c7ab116142a6" providerId="LiveId" clId="{02001642-A630-4D38-BD97-142637230BC9}" dt="2024-08-31T19:00:28.916" v="0" actId="165"/>
          <ac:grpSpMkLst>
            <pc:docMk/>
            <pc:sldMk cId="1146405059" sldId="256"/>
            <ac:grpSpMk id="38" creationId="{4CFEA221-5272-8FF3-49B6-C939A4BE43CB}"/>
          </ac:grpSpMkLst>
        </pc:grpChg>
        <pc:grpChg chg="add mod">
          <ac:chgData name="재환 김" userId="f3e1c7ab116142a6" providerId="LiveId" clId="{02001642-A630-4D38-BD97-142637230BC9}" dt="2024-08-31T19:01:08.169" v="4" actId="164"/>
          <ac:grpSpMkLst>
            <pc:docMk/>
            <pc:sldMk cId="1146405059" sldId="256"/>
            <ac:grpSpMk id="41" creationId="{755835D7-6E87-FD5A-4D79-AECA668BD912}"/>
          </ac:grpSpMkLst>
        </pc:grpChg>
        <pc:cxnChg chg="mod topLvl">
          <ac:chgData name="재환 김" userId="f3e1c7ab116142a6" providerId="LiveId" clId="{02001642-A630-4D38-BD97-142637230BC9}" dt="2024-08-31T19:01:08.169" v="4" actId="164"/>
          <ac:cxnSpMkLst>
            <pc:docMk/>
            <pc:sldMk cId="1146405059" sldId="256"/>
            <ac:cxnSpMk id="5" creationId="{13160D86-E022-CEA5-9580-973EE9EDB963}"/>
          </ac:cxnSpMkLst>
        </pc:cxnChg>
        <pc:cxnChg chg="mod topLvl">
          <ac:chgData name="재환 김" userId="f3e1c7ab116142a6" providerId="LiveId" clId="{02001642-A630-4D38-BD97-142637230BC9}" dt="2024-08-31T19:01:08.169" v="4" actId="164"/>
          <ac:cxnSpMkLst>
            <pc:docMk/>
            <pc:sldMk cId="1146405059" sldId="256"/>
            <ac:cxnSpMk id="8" creationId="{5D2D1DF1-2D9F-340B-D014-0B20BBE45AF8}"/>
          </ac:cxnSpMkLst>
        </pc:cxnChg>
        <pc:cxnChg chg="mod topLvl">
          <ac:chgData name="재환 김" userId="f3e1c7ab116142a6" providerId="LiveId" clId="{02001642-A630-4D38-BD97-142637230BC9}" dt="2024-08-31T19:01:08.169" v="4" actId="164"/>
          <ac:cxnSpMkLst>
            <pc:docMk/>
            <pc:sldMk cId="1146405059" sldId="256"/>
            <ac:cxnSpMk id="12" creationId="{438A5357-009D-9F45-252E-6AE429D34E5E}"/>
          </ac:cxnSpMkLst>
        </pc:cxnChg>
        <pc:cxnChg chg="mod topLvl">
          <ac:chgData name="재환 김" userId="f3e1c7ab116142a6" providerId="LiveId" clId="{02001642-A630-4D38-BD97-142637230BC9}" dt="2024-08-31T19:01:08.169" v="4" actId="164"/>
          <ac:cxnSpMkLst>
            <pc:docMk/>
            <pc:sldMk cId="1146405059" sldId="256"/>
            <ac:cxnSpMk id="16" creationId="{ABD66ACF-741E-1FA9-154D-D3D8ED15D0EF}"/>
          </ac:cxnSpMkLst>
        </pc:cxnChg>
        <pc:cxnChg chg="mod topLvl">
          <ac:chgData name="재환 김" userId="f3e1c7ab116142a6" providerId="LiveId" clId="{02001642-A630-4D38-BD97-142637230BC9}" dt="2024-08-31T19:01:08.169" v="4" actId="164"/>
          <ac:cxnSpMkLst>
            <pc:docMk/>
            <pc:sldMk cId="1146405059" sldId="256"/>
            <ac:cxnSpMk id="18" creationId="{357A034E-F48A-6E1A-D6DF-566F2F55815F}"/>
          </ac:cxnSpMkLst>
        </pc:cxnChg>
        <pc:cxnChg chg="mod topLvl">
          <ac:chgData name="재환 김" userId="f3e1c7ab116142a6" providerId="LiveId" clId="{02001642-A630-4D38-BD97-142637230BC9}" dt="2024-08-31T19:01:08.169" v="4" actId="164"/>
          <ac:cxnSpMkLst>
            <pc:docMk/>
            <pc:sldMk cId="1146405059" sldId="256"/>
            <ac:cxnSpMk id="20" creationId="{3595457E-1FF6-079B-9401-072F6595D282}"/>
          </ac:cxnSpMkLst>
        </pc:cxnChg>
        <pc:cxnChg chg="mod topLvl">
          <ac:chgData name="재환 김" userId="f3e1c7ab116142a6" providerId="LiveId" clId="{02001642-A630-4D38-BD97-142637230BC9}" dt="2024-08-31T19:01:08.169" v="4" actId="164"/>
          <ac:cxnSpMkLst>
            <pc:docMk/>
            <pc:sldMk cId="1146405059" sldId="256"/>
            <ac:cxnSpMk id="22" creationId="{507231A5-2C9C-D4FE-38F9-41A25700CC2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54F6E-8547-C440-D026-2CB1E1B60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C816AF-0350-193A-3175-4E1809C2E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74D11-B409-7EBC-3231-BE44E1A7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904-E73B-47C9-8CAD-0A47A4B0437A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988DC-F555-891B-F291-0554702C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1C919-E256-ADC2-D58E-E5C96A61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09E6-C877-4CC2-A3FE-7A4C6CEE6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6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B3D8B-9091-4172-6631-316701FB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E0A081-A889-11FD-F4EB-445617709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879FD-5E97-198C-2E9C-BE0535DC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904-E73B-47C9-8CAD-0A47A4B0437A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EE07F1-47C1-BC95-03C9-FBD3F3C7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D7C83-F719-3103-56C2-57CB4B0D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09E6-C877-4CC2-A3FE-7A4C6CEE6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58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173643-01DA-B3E5-3301-A9080444B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EF06AE-4B40-BDF9-A580-1001E4F90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AF9DB-7120-5835-A4BF-652D2B09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904-E73B-47C9-8CAD-0A47A4B0437A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F5B2B-E88E-2330-905F-FB83B73B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BF707-4C01-21F3-A9D0-5F7D2F66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09E6-C877-4CC2-A3FE-7A4C6CEE6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7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FFA74-1FF5-EE20-230C-75A7E635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E351F-BBB2-FDFB-9AD4-60508FA7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70151-049A-CB45-E176-7BAE0D77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904-E73B-47C9-8CAD-0A47A4B0437A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9D1DE-473C-68BF-BAE1-DDF3EB09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396CE-7C06-2EAF-6A63-0D079965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09E6-C877-4CC2-A3FE-7A4C6CEE6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8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B63FE-F7B6-C47A-1D9B-3363D800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83EA5-5C24-0E2F-5BA2-A2B74640D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FFB21-7FBD-F991-6798-E9DF6419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904-E73B-47C9-8CAD-0A47A4B0437A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3A66C-4A24-A0B2-2B9C-CC0ED618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9DD2E-9DAB-1101-F6A7-5D4F7C2A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09E6-C877-4CC2-A3FE-7A4C6CEE6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15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2ADB8-C46A-F33D-C0FA-CE7CB885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D2A7B-EB94-DA54-768D-E647490B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3F40F8-2357-9F17-8C9E-FBD873133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83CA1-ED7E-8292-B296-D821E92C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904-E73B-47C9-8CAD-0A47A4B0437A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59D05-1393-DAA5-5B4C-1712A499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89A271-07B4-7881-3E07-719440A5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09E6-C877-4CC2-A3FE-7A4C6CEE6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97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CC33A-1105-60E6-5EBE-E4E98C8F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CBA2FE-3748-DDCA-6082-491A09F37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A59BD4-13CC-59EA-8575-865BB9D8B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FE3266-D1DF-3474-006A-EF06ADCCB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80CC16-0D01-AF59-4586-8C371241E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6CF88-7CB2-C325-D055-EE146D1E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904-E73B-47C9-8CAD-0A47A4B0437A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E5F577-7A99-9294-4546-4C6A8BA4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63D465-36B5-637F-E872-356C1E46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09E6-C877-4CC2-A3FE-7A4C6CEE6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5D6D9-EC8F-E1D8-A160-A18657F4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2189FF-3789-BC46-3404-00D3B3AB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904-E73B-47C9-8CAD-0A47A4B0437A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07F5A4-60B5-5590-7F0C-F63DFECF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70A2E9-8780-23F5-175A-D14AD62D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09E6-C877-4CC2-A3FE-7A4C6CEE6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23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6C3337-3DC9-315E-78D3-7AAC05FD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904-E73B-47C9-8CAD-0A47A4B0437A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64BD8C-D68D-7286-EDAD-250757F8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7B1B1E-63C7-E4FC-6E9F-3181C0CC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09E6-C877-4CC2-A3FE-7A4C6CEE6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00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7CF1E-BDB2-6DD4-48D5-883DBE18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FF6BA-4747-D758-BDE1-F81055519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291ADD-A36D-75AD-D0D0-25059600E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E83DD-FAFA-8CB1-5DF7-5CDCC077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904-E73B-47C9-8CAD-0A47A4B0437A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748CA-E511-A197-B92C-4734BD33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8B97C0-96C7-E0E6-5CDF-ABBF7416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09E6-C877-4CC2-A3FE-7A4C6CEE6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4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FEC77-DB99-C493-B673-3323FC35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C71491-4A66-5E13-21E2-D0996678F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7BB1B7-FC47-5635-266C-C20FC4F68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EDA03-262D-C7A9-705A-D878BCF7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E904-E73B-47C9-8CAD-0A47A4B0437A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574440-5A96-9E1A-0514-0A6DF980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2004E-8310-CC22-D17E-279785B5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09E6-C877-4CC2-A3FE-7A4C6CEE6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899B01-8AC3-709B-7AE1-991F87B8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4B941-E9C7-2EC5-ED0C-3A59A1BC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06FE4-C77C-B978-6468-90D56A51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BE904-E73B-47C9-8CAD-0A47A4B0437A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085D7-FB2B-D248-C208-271671F5A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66ED0-76BC-554D-61BF-D2EF1D3AA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D209E6-C877-4CC2-A3FE-7A4C6CEE62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2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755835D7-6E87-FD5A-4D79-AECA668BD912}"/>
              </a:ext>
            </a:extLst>
          </p:cNvPr>
          <p:cNvGrpSpPr/>
          <p:nvPr/>
        </p:nvGrpSpPr>
        <p:grpSpPr>
          <a:xfrm>
            <a:off x="2832107" y="75421"/>
            <a:ext cx="5811626" cy="6180947"/>
            <a:chOff x="2832107" y="75421"/>
            <a:chExt cx="5811626" cy="618094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6E5A603-1D81-81B3-C306-8B70F396B6CF}"/>
                </a:ext>
              </a:extLst>
            </p:cNvPr>
            <p:cNvSpPr/>
            <p:nvPr/>
          </p:nvSpPr>
          <p:spPr>
            <a:xfrm>
              <a:off x="3374794" y="2875176"/>
              <a:ext cx="1300900" cy="1150070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3160D86-E022-CEA5-9580-973EE9EDB963}"/>
                </a:ext>
              </a:extLst>
            </p:cNvPr>
            <p:cNvCxnSpPr>
              <a:cxnSpLocks/>
            </p:cNvCxnSpPr>
            <p:nvPr/>
          </p:nvCxnSpPr>
          <p:spPr>
            <a:xfrm>
              <a:off x="3374795" y="1112363"/>
              <a:ext cx="0" cy="47039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D2D1DF1-2D9F-340B-D014-0B20BBE45AF8}"/>
                </a:ext>
              </a:extLst>
            </p:cNvPr>
            <p:cNvCxnSpPr>
              <a:cxnSpLocks/>
            </p:cNvCxnSpPr>
            <p:nvPr/>
          </p:nvCxnSpPr>
          <p:spPr>
            <a:xfrm>
              <a:off x="3374795" y="5816339"/>
              <a:ext cx="5222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09F304CA-59B4-639A-EAB5-06E0EEF9C235}"/>
                </a:ext>
              </a:extLst>
            </p:cNvPr>
            <p:cNvSpPr/>
            <p:nvPr/>
          </p:nvSpPr>
          <p:spPr>
            <a:xfrm rot="10800000">
              <a:off x="2866923" y="1232549"/>
              <a:ext cx="2891675" cy="3506771"/>
            </a:xfrm>
            <a:prstGeom prst="arc">
              <a:avLst>
                <a:gd name="adj1" fmla="val 10878758"/>
                <a:gd name="adj2" fmla="val 17865977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6697FCCC-8248-D959-878F-F02E1C4D9887}"/>
                </a:ext>
              </a:extLst>
            </p:cNvPr>
            <p:cNvSpPr/>
            <p:nvPr/>
          </p:nvSpPr>
          <p:spPr>
            <a:xfrm rot="10800000">
              <a:off x="3713000" y="75421"/>
              <a:ext cx="2861017" cy="4053513"/>
            </a:xfrm>
            <a:prstGeom prst="arc">
              <a:avLst>
                <a:gd name="adj1" fmla="val 10765451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38A5357-009D-9F45-252E-6AE429D34E5E}"/>
                </a:ext>
              </a:extLst>
            </p:cNvPr>
            <p:cNvCxnSpPr/>
            <p:nvPr/>
          </p:nvCxnSpPr>
          <p:spPr>
            <a:xfrm>
              <a:off x="3374794" y="1555423"/>
              <a:ext cx="4260916" cy="426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BD66ACF-741E-1FA9-154D-D3D8ED15D0E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47" y="1555422"/>
              <a:ext cx="2168167" cy="426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57A034E-F48A-6E1A-D6DF-566F2F55815F}"/>
                </a:ext>
              </a:extLst>
            </p:cNvPr>
            <p:cNvCxnSpPr/>
            <p:nvPr/>
          </p:nvCxnSpPr>
          <p:spPr>
            <a:xfrm>
              <a:off x="4685121" y="2856322"/>
              <a:ext cx="0" cy="296001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595457E-1FF6-079B-9401-072F6595D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4794" y="2875176"/>
              <a:ext cx="1310327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07231A5-2C9C-D4FE-38F9-41A25700C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4793" y="4022892"/>
              <a:ext cx="1310328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628712-B0E8-2C45-DBFC-6AB327F4FEAA}"/>
                </a:ext>
              </a:extLst>
            </p:cNvPr>
            <p:cNvSpPr txBox="1"/>
            <p:nvPr/>
          </p:nvSpPr>
          <p:spPr>
            <a:xfrm>
              <a:off x="3036590" y="1112363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GPMinchoE" panose="020B0400000000000000" pitchFamily="18" charset="-128"/>
                  <a:ea typeface="HGPMinchoE" panose="020B0400000000000000" pitchFamily="18" charset="-128"/>
                  <a:cs typeface="ADLaM Display" panose="020F0502020204030204" pitchFamily="2" charset="0"/>
                </a:rPr>
                <a:t>P</a:t>
              </a:r>
              <a:endParaRPr lang="ko-KR" altLang="en-US" dirty="0">
                <a:latin typeface="HGPMinchoE" panose="020B0400000000000000" pitchFamily="18" charset="-128"/>
                <a:cs typeface="ADLaM Display" panose="020F0502020204030204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E36902-EB62-A88F-3367-0DED0D5D6110}"/>
                </a:ext>
              </a:extLst>
            </p:cNvPr>
            <p:cNvSpPr txBox="1"/>
            <p:nvPr/>
          </p:nvSpPr>
          <p:spPr>
            <a:xfrm flipH="1">
              <a:off x="8281133" y="5844618"/>
              <a:ext cx="36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GPMinchoE" panose="020B0400000000000000" pitchFamily="18" charset="-128"/>
                  <a:ea typeface="HGPMinchoE" panose="020B0400000000000000" pitchFamily="18" charset="-128"/>
                  <a:cs typeface="ADLaM Display" panose="020F0502020204030204" pitchFamily="2" charset="0"/>
                </a:rPr>
                <a:t>Q</a:t>
              </a:r>
              <a:endParaRPr lang="ko-KR" altLang="en-US" dirty="0">
                <a:latin typeface="HGPMinchoE" panose="020B0400000000000000" pitchFamily="18" charset="-128"/>
                <a:cs typeface="ADLaM Display" panose="020F0502020204030204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2AEB99-BB6D-3483-F201-03876641B450}"/>
                </a:ext>
              </a:extLst>
            </p:cNvPr>
            <p:cNvSpPr txBox="1"/>
            <p:nvPr/>
          </p:nvSpPr>
          <p:spPr>
            <a:xfrm flipH="1">
              <a:off x="4503820" y="5887036"/>
              <a:ext cx="492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GPMinchoE" panose="020B0400000000000000" pitchFamily="18" charset="-128"/>
                  <a:ea typeface="HGPMinchoE" panose="020B0400000000000000" pitchFamily="18" charset="-128"/>
                  <a:cs typeface="ADLaM Display" panose="020F0502020204030204" pitchFamily="2" charset="0"/>
                </a:rPr>
                <a:t>Q*</a:t>
              </a:r>
              <a:endParaRPr lang="ko-KR" altLang="en-US" dirty="0">
                <a:latin typeface="HGPMinchoE" panose="020B0400000000000000" pitchFamily="18" charset="-128"/>
                <a:cs typeface="ADLaM Display" panose="020F0502020204030204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3B06A0-AEB1-9683-AB65-AA4F721480CF}"/>
                </a:ext>
              </a:extLst>
            </p:cNvPr>
            <p:cNvSpPr txBox="1"/>
            <p:nvPr/>
          </p:nvSpPr>
          <p:spPr>
            <a:xfrm>
              <a:off x="2952382" y="2741176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GPMinchoE" panose="020B0400000000000000" pitchFamily="18" charset="-128"/>
                  <a:ea typeface="HGPMinchoE" panose="020B0400000000000000" pitchFamily="18" charset="-128"/>
                  <a:cs typeface="ADLaM Display" panose="020F0502020204030204" pitchFamily="2" charset="0"/>
                </a:rPr>
                <a:t>P*</a:t>
              </a:r>
              <a:endParaRPr lang="ko-KR" altLang="en-US" dirty="0">
                <a:latin typeface="HGPMinchoE" panose="020B0400000000000000" pitchFamily="18" charset="-128"/>
                <a:cs typeface="ADLaM Display" panose="020F0502020204030204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38906F-1FA6-3DB9-EFAA-00FB00EC1C99}"/>
                </a:ext>
              </a:extLst>
            </p:cNvPr>
            <p:cNvSpPr txBox="1"/>
            <p:nvPr/>
          </p:nvSpPr>
          <p:spPr>
            <a:xfrm>
              <a:off x="2832107" y="3816164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GPMinchoE" panose="020B0400000000000000" pitchFamily="18" charset="-128"/>
                  <a:ea typeface="HGPMinchoE" panose="020B0400000000000000" pitchFamily="18" charset="-128"/>
                  <a:cs typeface="ADLaM Display" panose="020F0502020204030204" pitchFamily="2" charset="0"/>
                </a:rPr>
                <a:t>AC*</a:t>
              </a:r>
              <a:endParaRPr lang="ko-KR" altLang="en-US" dirty="0">
                <a:latin typeface="HGPMinchoE" panose="020B0400000000000000" pitchFamily="18" charset="-128"/>
                <a:cs typeface="ADLaM Display" panose="020F0502020204030204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2B895A-9DAF-DBCD-3140-5F61D53DDD9C}"/>
                </a:ext>
              </a:extLst>
            </p:cNvPr>
            <p:cNvSpPr txBox="1"/>
            <p:nvPr/>
          </p:nvSpPr>
          <p:spPr>
            <a:xfrm>
              <a:off x="6330981" y="166770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GPMinchoE" panose="020B0400000000000000" pitchFamily="18" charset="-128"/>
                  <a:ea typeface="HGPMinchoE" panose="020B0400000000000000" pitchFamily="18" charset="-128"/>
                  <a:cs typeface="ADLaM Display" panose="020F0502020204030204" pitchFamily="2" charset="0"/>
                </a:rPr>
                <a:t>AC</a:t>
              </a:r>
              <a:endParaRPr lang="ko-KR" altLang="en-US" dirty="0">
                <a:latin typeface="HGPMinchoE" panose="020B0400000000000000" pitchFamily="18" charset="-128"/>
                <a:cs typeface="ADLaM Display" panose="020F0502020204030204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8F52DA-1E00-7AA3-C56D-9F374B215484}"/>
                </a:ext>
              </a:extLst>
            </p:cNvPr>
            <p:cNvSpPr txBox="1"/>
            <p:nvPr/>
          </p:nvSpPr>
          <p:spPr>
            <a:xfrm>
              <a:off x="5515929" y="2556510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GPMinchoE" panose="020B0400000000000000" pitchFamily="18" charset="-128"/>
                  <a:ea typeface="HGPMinchoE" panose="020B0400000000000000" pitchFamily="18" charset="-128"/>
                  <a:cs typeface="ADLaM Display" panose="020F0502020204030204" pitchFamily="2" charset="0"/>
                </a:rPr>
                <a:t>MC</a:t>
              </a:r>
              <a:endParaRPr lang="ko-KR" altLang="en-US" dirty="0">
                <a:latin typeface="HGPMinchoE" panose="020B0400000000000000" pitchFamily="18" charset="-128"/>
                <a:cs typeface="ADLaM Display" panose="020F0502020204030204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7E0D365-F3C8-10B9-9E76-D1427959A7D5}"/>
                </a:ext>
              </a:extLst>
            </p:cNvPr>
            <p:cNvSpPr txBox="1"/>
            <p:nvPr/>
          </p:nvSpPr>
          <p:spPr>
            <a:xfrm>
              <a:off x="7182957" y="490849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GPMinchoE" panose="020B0400000000000000" pitchFamily="18" charset="-128"/>
                  <a:ea typeface="HGPMinchoE" panose="020B0400000000000000" pitchFamily="18" charset="-128"/>
                  <a:cs typeface="ADLaM Display" panose="020F0502020204030204" pitchFamily="2" charset="0"/>
                </a:rPr>
                <a:t>M</a:t>
              </a:r>
              <a:endParaRPr lang="ko-KR" altLang="en-US" dirty="0">
                <a:latin typeface="HGPMinchoE" panose="020B0400000000000000" pitchFamily="18" charset="-128"/>
                <a:cs typeface="ADLaM Display" panose="020F0502020204030204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28FCCA-58A2-B970-F88A-BCD292780FD9}"/>
                </a:ext>
              </a:extLst>
            </p:cNvPr>
            <p:cNvSpPr txBox="1"/>
            <p:nvPr/>
          </p:nvSpPr>
          <p:spPr>
            <a:xfrm>
              <a:off x="5488768" y="5225477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HGPMinchoE" panose="020B0400000000000000" pitchFamily="18" charset="-128"/>
                  <a:ea typeface="HGPMinchoE" panose="020B0400000000000000" pitchFamily="18" charset="-128"/>
                  <a:cs typeface="ADLaM Display" panose="020F0502020204030204" pitchFamily="2" charset="0"/>
                </a:rPr>
                <a:t>MR</a:t>
              </a:r>
              <a:endParaRPr lang="ko-KR" altLang="en-US" dirty="0">
                <a:latin typeface="HGPMinchoE" panose="020B0400000000000000" pitchFamily="18" charset="-128"/>
                <a:cs typeface="ADLaM Display" panose="020F05020202040302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40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HGPMinchoE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재환 김</dc:creator>
  <cp:lastModifiedBy>재환 김</cp:lastModifiedBy>
  <cp:revision>1</cp:revision>
  <dcterms:created xsi:type="dcterms:W3CDTF">2024-08-31T19:00:06Z</dcterms:created>
  <dcterms:modified xsi:type="dcterms:W3CDTF">2024-08-31T19:01:08Z</dcterms:modified>
</cp:coreProperties>
</file>