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61" r:id="rId4"/>
    <p:sldId id="258" r:id="rId5"/>
    <p:sldId id="262" r:id="rId6"/>
    <p:sldId id="263" r:id="rId7"/>
    <p:sldId id="264" r:id="rId8"/>
    <p:sldId id="265" r:id="rId9"/>
    <p:sldId id="284" r:id="rId10"/>
    <p:sldId id="281" r:id="rId11"/>
    <p:sldId id="266" r:id="rId12"/>
    <p:sldId id="287" r:id="rId13"/>
    <p:sldId id="270" r:id="rId14"/>
    <p:sldId id="267" r:id="rId15"/>
    <p:sldId id="268" r:id="rId16"/>
    <p:sldId id="274" r:id="rId17"/>
    <p:sldId id="272" r:id="rId18"/>
    <p:sldId id="275" r:id="rId19"/>
    <p:sldId id="273" r:id="rId20"/>
    <p:sldId id="269" r:id="rId21"/>
    <p:sldId id="271" r:id="rId22"/>
    <p:sldId id="286" r:id="rId23"/>
    <p:sldId id="276" r:id="rId24"/>
    <p:sldId id="280" r:id="rId25"/>
    <p:sldId id="285" r:id="rId26"/>
    <p:sldId id="288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5-4045-BCC7-46D364E207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5-4045-BCC7-46D364E207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5-4045-BCC7-46D364E20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862055" y="2676872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234225" y="4346555"/>
            <a:ext cx="17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하반기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468880"/>
            <a:ext cx="62055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r>
              <a:rPr lang="ko-KR" altLang="en-US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516" y="323464"/>
            <a:ext cx="2013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A.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5070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7261866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CA96947-0638-4EA5-A622-7C7B4309570B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BF05E7BA-1AA8-445E-97ED-1603E9E5C349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FAD431D6-E670-48EC-8E73-962AC3A60CEA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D0E900-D9CC-4CC3-B2E0-270372D196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35FEB5-B335-4161-A680-E35B4B8ED27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E8113265-F426-4A18-B159-DB4ADC2CD449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E9311-D36A-4724-9E40-F7D60623A262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C8F64C-8413-40EA-B9A6-265F68316AC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2837454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7955BD4C-DC4E-4CD1-90F1-1809F80AE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458412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468735" y="1788695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E6E59-748D-47CD-AF74-A3CD88BA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E4BB34-1E38-45AD-BC1A-F9C2FF07CD08}"/>
              </a:ext>
            </a:extLst>
          </p:cNvPr>
          <p:cNvGrpSpPr/>
          <p:nvPr/>
        </p:nvGrpSpPr>
        <p:grpSpPr>
          <a:xfrm>
            <a:off x="4823857" y="1867784"/>
            <a:ext cx="2544286" cy="2668636"/>
            <a:chOff x="5033918" y="1867784"/>
            <a:chExt cx="2544286" cy="26686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35E9AB-B261-42B6-8702-E5C1F939132C}"/>
                </a:ext>
              </a:extLst>
            </p:cNvPr>
            <p:cNvSpPr txBox="1"/>
            <p:nvPr/>
          </p:nvSpPr>
          <p:spPr>
            <a:xfrm>
              <a:off x="5033918" y="4013200"/>
              <a:ext cx="2544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rgbClr val="393939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질문을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976C-05B7-4433-996B-A4CAE9DB2B1E}"/>
                </a:ext>
              </a:extLst>
            </p:cNvPr>
            <p:cNvSpPr txBox="1"/>
            <p:nvPr/>
          </p:nvSpPr>
          <p:spPr>
            <a:xfrm>
              <a:off x="5278376" y="1867784"/>
              <a:ext cx="20553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latin typeface="+mj-ea"/>
                  <a:ea typeface="+mj-ea"/>
                </a:rPr>
                <a:t>Q.</a:t>
              </a:r>
              <a:endParaRPr lang="ko-KR" altLang="en-US" sz="13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81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A206AA7-8B52-488D-AE30-1911CE51A2A1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664BC1-7305-4514-8404-6D157679DBAA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A9E54-7F89-4835-BE88-CE26EEDFBA8F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C5FA3-4A3D-401D-8710-D55F89AB1809}"/>
              </a:ext>
            </a:extLst>
          </p:cNvPr>
          <p:cNvGrpSpPr/>
          <p:nvPr/>
        </p:nvGrpSpPr>
        <p:grpSpPr>
          <a:xfrm>
            <a:off x="6962269" y="1815021"/>
            <a:ext cx="2499978" cy="1013459"/>
            <a:chOff x="7200899" y="1678040"/>
            <a:chExt cx="2499978" cy="1013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92FD6-4F10-4957-A5EF-455D60B194A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84FD6-8602-42A3-B2BA-735C1C45219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3F504-8D95-4E4B-9C74-80B9E7722A59}"/>
              </a:ext>
            </a:extLst>
          </p:cNvPr>
          <p:cNvGrpSpPr/>
          <p:nvPr/>
        </p:nvGrpSpPr>
        <p:grpSpPr>
          <a:xfrm>
            <a:off x="538480" y="5177342"/>
            <a:ext cx="2499978" cy="1013459"/>
            <a:chOff x="7200899" y="1678040"/>
            <a:chExt cx="2499978" cy="1013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C25F85-2541-4CA0-97C7-CD8834373637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EE00D-815D-4A77-AC78-8C3D83E85F2B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E1D07-8AA3-4AE2-9B58-7A9695DA339D}"/>
              </a:ext>
            </a:extLst>
          </p:cNvPr>
          <p:cNvGrpSpPr/>
          <p:nvPr/>
        </p:nvGrpSpPr>
        <p:grpSpPr>
          <a:xfrm>
            <a:off x="8738442" y="5177342"/>
            <a:ext cx="2499978" cy="1013459"/>
            <a:chOff x="7200899" y="1678040"/>
            <a:chExt cx="2499978" cy="10134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F71E4-2510-42E7-9960-74E752DA3FC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F3953-E7A4-4D8C-AD56-384801E622FA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683273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683273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298011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912749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298011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8912749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3549532" y="3075056"/>
            <a:ext cx="5131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핵심 내용을 입력하세요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854221" y="2951946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봄이 아무 아스라히 한 추억과 묻힌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800" i="1" dirty="0">
                <a:solidFill>
                  <a:schemeClr val="bg1"/>
                </a:solidFill>
              </a:rPr>
              <a:t>이름자 별빛이 써 같이 별 시와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9B09E2-560B-4AB0-B844-E705CD1A51B0}"/>
              </a:ext>
            </a:extLst>
          </p:cNvPr>
          <p:cNvSpPr/>
          <p:nvPr/>
        </p:nvSpPr>
        <p:spPr>
          <a:xfrm>
            <a:off x="4595964" y="2834640"/>
            <a:ext cx="326136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53B88-5346-4CA9-84CE-2C01C7CF7232}"/>
              </a:ext>
            </a:extLst>
          </p:cNvPr>
          <p:cNvSpPr txBox="1"/>
          <p:nvPr/>
        </p:nvSpPr>
        <p:spPr>
          <a:xfrm>
            <a:off x="1769382" y="31058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질문을 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1D149-BF9C-407C-B8C8-E25754592DA7}"/>
              </a:ext>
            </a:extLst>
          </p:cNvPr>
          <p:cNvSpPr txBox="1"/>
          <p:nvPr/>
        </p:nvSpPr>
        <p:spPr>
          <a:xfrm>
            <a:off x="5364870" y="2875002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3939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8DC7-2BB0-467B-9DC4-4FA9C4E04C24}"/>
              </a:ext>
            </a:extLst>
          </p:cNvPr>
          <p:cNvSpPr txBox="1"/>
          <p:nvPr/>
        </p:nvSpPr>
        <p:spPr>
          <a:xfrm>
            <a:off x="8283890" y="310583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쓰세요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1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80E0D-400B-4DD2-A151-C23AE873FCD5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426AF-B95E-4957-B867-478DD3449D6F}"/>
              </a:ext>
            </a:extLst>
          </p:cNvPr>
          <p:cNvSpPr txBox="1"/>
          <p:nvPr/>
        </p:nvSpPr>
        <p:spPr>
          <a:xfrm>
            <a:off x="8439403" y="434995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785195" y="2951946"/>
            <a:ext cx="4605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차 나는 청춘이 이네들은 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r>
              <a:rPr lang="ko-KR" altLang="en-US" sz="2800" i="1" dirty="0">
                <a:solidFill>
                  <a:schemeClr val="bg1"/>
                </a:solidFill>
              </a:rPr>
              <a:t>언덕 이런 멀리 하나에 봅니다</a:t>
            </a:r>
            <a:r>
              <a:rPr lang="en-US" altLang="ko-KR" sz="2800" i="1" dirty="0">
                <a:solidFill>
                  <a:schemeClr val="bg1"/>
                </a:solidFill>
              </a:rPr>
              <a:t>.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마지막 메시지를 입력하세요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366165" cy="707886"/>
            <a:chOff x="294640" y="3596640"/>
            <a:chExt cx="336616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제목을 입력하세요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366165" cy="707886"/>
            <a:chOff x="294640" y="3596640"/>
            <a:chExt cx="336616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제목을 입력하세요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366165" cy="707886"/>
            <a:chOff x="294640" y="3596640"/>
            <a:chExt cx="336616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제목을 입력하세요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4002117"/>
            <a:ext cx="504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Lorem Ipsum is simply dummy text of the printing and typesetting industry.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5006121"/>
            <a:ext cx="504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Lorem Ipsum is simply dummy text of the printing and typesetting industry.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68919" y="6010125"/>
            <a:ext cx="504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Lorem Ipsum is simply dummy text of the printing and typesetting industry.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442976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84858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3" y="5189424"/>
            <a:ext cx="2887651" cy="1243338"/>
            <a:chOff x="631683" y="5390664"/>
            <a:chExt cx="2887651" cy="12433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1" cy="1243338"/>
            <a:chOff x="631683" y="5390664"/>
            <a:chExt cx="2887651" cy="12433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672665" y="5189424"/>
            <a:ext cx="2887651" cy="1243338"/>
            <a:chOff x="631683" y="5390664"/>
            <a:chExt cx="2887651" cy="12433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봄이 아무 아스라히 한 추억과 묻힌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별빛이 써 같이 별 시와 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이름자 된 </a:t>
              </a:r>
              <a:r>
                <a:rPr lang="ko-KR" altLang="en-US" sz="1400" spc="-150" dirty="0" err="1">
                  <a:solidFill>
                    <a:srgbClr val="393939"/>
                  </a:solidFill>
                </a:rPr>
                <a:t>릴케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 내일 써 별 책상을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8759" y="2292801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95695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196773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629083"/>
            <a:chOff x="2028825" y="5485953"/>
            <a:chExt cx="2038350" cy="62908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248742" y="5562125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2017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93FFD-AB5F-4DF3-B0E5-31DC25C25869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2018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629083"/>
            <a:chOff x="2028825" y="5485953"/>
            <a:chExt cx="2038350" cy="62908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2019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AC466-B539-41B7-B7D7-0A51F52DF5D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73429" y="5541147"/>
            <a:ext cx="2038350" cy="629083"/>
            <a:chOff x="2028825" y="5485953"/>
            <a:chExt cx="2038350" cy="6290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248743" y="5581204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2020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28FA3-0F17-416B-AC6A-EBD6FF94D3E1}"/>
                </a:ext>
              </a:extLst>
            </p:cNvPr>
            <p:cNvSpPr txBox="1"/>
            <p:nvPr/>
          </p:nvSpPr>
          <p:spPr>
            <a:xfrm>
              <a:off x="2599384" y="5853426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Saebyeol Yu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561853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6339521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W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O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T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312409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8806285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312409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75952-B152-48BC-9F8C-85AAE90CBDBA}"/>
              </a:ext>
            </a:extLst>
          </p:cNvPr>
          <p:cNvSpPr txBox="1"/>
          <p:nvPr/>
        </p:nvSpPr>
        <p:spPr>
          <a:xfrm>
            <a:off x="8806285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1344</Words>
  <Application>Microsoft Office PowerPoint</Application>
  <PresentationFormat>와이드스크린</PresentationFormat>
  <Paragraphs>283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나눔스퀘어 ExtraBold</vt:lpstr>
      <vt:lpstr>나눔스퀘어 Light</vt:lpstr>
      <vt:lpstr>새굴림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김재민</cp:lastModifiedBy>
  <cp:revision>14</cp:revision>
  <dcterms:created xsi:type="dcterms:W3CDTF">2020-09-07T02:34:06Z</dcterms:created>
  <dcterms:modified xsi:type="dcterms:W3CDTF">2021-10-15T16:59:27Z</dcterms:modified>
</cp:coreProperties>
</file>