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6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27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52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4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81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27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4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4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306" y="145208"/>
            <a:ext cx="7022216" cy="676596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600" b="1" kern="1200" spc="-1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5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4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7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3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8DDEE-90E3-4AC8-91C4-78A64C0DF871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3D3E0-20E5-4725-AEC0-E2DFA6F08D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17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222" y="1944547"/>
            <a:ext cx="7279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프레젠테이션 주제</a:t>
            </a:r>
            <a:r>
              <a:rPr lang="ko-KR" altLang="en-US" sz="44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입력하세요</a:t>
            </a:r>
            <a:endParaRPr lang="ko-KR" altLang="en-US" sz="44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598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55059" y="3298786"/>
            <a:ext cx="833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양리틀</a:t>
            </a:r>
            <a:endParaRPr lang="ko-KR" altLang="en-US" sz="20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85043" y="2713988"/>
            <a:ext cx="7173915" cy="0"/>
          </a:xfrm>
          <a:prstGeom prst="line">
            <a:avLst/>
          </a:prstGeom>
          <a:ln w="34925">
            <a:solidFill>
              <a:srgbClr val="09598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7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984468" y="3238032"/>
            <a:ext cx="1989007" cy="1658068"/>
            <a:chOff x="1135753" y="3191734"/>
            <a:chExt cx="1989007" cy="1658068"/>
          </a:xfrm>
        </p:grpSpPr>
        <p:sp>
          <p:nvSpPr>
            <p:cNvPr id="11" name="직사각형 10"/>
            <p:cNvSpPr/>
            <p:nvPr/>
          </p:nvSpPr>
          <p:spPr>
            <a:xfrm>
              <a:off x="1135753" y="3191734"/>
              <a:ext cx="198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목차를 입력하세요</a:t>
              </a:r>
              <a:endParaRPr lang="en-US" altLang="ko-KR" sz="20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327312" y="3712595"/>
              <a:ext cx="1605888" cy="1137207"/>
              <a:chOff x="1164752" y="4332355"/>
              <a:chExt cx="1605888" cy="1137207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1164752" y="4332355"/>
                <a:ext cx="16058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내용을 입력하세요</a:t>
                </a:r>
                <a:endParaRPr lang="en-US" altLang="ko-KR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164752" y="4714320"/>
                <a:ext cx="16058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내용을 입력하세요</a:t>
                </a:r>
                <a:endParaRPr lang="en-US" altLang="ko-KR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164752" y="5131008"/>
                <a:ext cx="160588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600" spc="-12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내용을 입력하세요</a:t>
                </a:r>
                <a:endParaRPr lang="en-US" altLang="ko-KR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grpSp>
        <p:nvGrpSpPr>
          <p:cNvPr id="16" name="그룹 15"/>
          <p:cNvGrpSpPr/>
          <p:nvPr/>
        </p:nvGrpSpPr>
        <p:grpSpPr>
          <a:xfrm>
            <a:off x="3577497" y="3238032"/>
            <a:ext cx="1989007" cy="1658068"/>
            <a:chOff x="3786356" y="3191734"/>
            <a:chExt cx="1989007" cy="1658068"/>
          </a:xfrm>
        </p:grpSpPr>
        <p:sp>
          <p:nvSpPr>
            <p:cNvPr id="17" name="직사각형 16"/>
            <p:cNvSpPr/>
            <p:nvPr/>
          </p:nvSpPr>
          <p:spPr>
            <a:xfrm>
              <a:off x="3977915" y="3712595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786356" y="3191734"/>
              <a:ext cx="198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목차를 입력하세요</a:t>
              </a:r>
              <a:endParaRPr lang="en-US" altLang="ko-KR" sz="20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977915" y="4094560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977915" y="4511248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6170526" y="3238032"/>
            <a:ext cx="1989007" cy="1658068"/>
            <a:chOff x="6344361" y="3191734"/>
            <a:chExt cx="1989007" cy="1658068"/>
          </a:xfrm>
        </p:grpSpPr>
        <p:sp>
          <p:nvSpPr>
            <p:cNvPr id="22" name="직사각형 21"/>
            <p:cNvSpPr/>
            <p:nvPr/>
          </p:nvSpPr>
          <p:spPr>
            <a:xfrm>
              <a:off x="6535920" y="3712595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344361" y="3191734"/>
              <a:ext cx="19890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9598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목차를 입력하세요</a:t>
              </a:r>
              <a:endParaRPr lang="en-US" altLang="ko-KR" sz="2000" b="1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35920" y="4094560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35920" y="4511248"/>
              <a:ext cx="16058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spc="-12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내용을 입력하세요</a:t>
              </a:r>
              <a:endParaRPr lang="en-US" altLang="ko-KR" sz="1600" spc="-12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255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육각형 1"/>
          <p:cNvSpPr/>
          <p:nvPr/>
        </p:nvSpPr>
        <p:spPr>
          <a:xfrm>
            <a:off x="898985" y="2324535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C2E4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/>
          <p:cNvSpPr/>
          <p:nvPr/>
        </p:nvSpPr>
        <p:spPr>
          <a:xfrm>
            <a:off x="3607461" y="2324535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A8D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육각형 3"/>
          <p:cNvSpPr/>
          <p:nvPr/>
        </p:nvSpPr>
        <p:spPr>
          <a:xfrm>
            <a:off x="6315937" y="2324535"/>
            <a:ext cx="2129742" cy="1835985"/>
          </a:xfrm>
          <a:prstGeom prst="hexagon">
            <a:avLst/>
          </a:prstGeom>
          <a:solidFill>
            <a:srgbClr val="EBF6FA"/>
          </a:solidFill>
          <a:ln w="69850">
            <a:solidFill>
              <a:srgbClr val="90CE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95847" y="434356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3030" y="474573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4181" y="3176487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45301" y="3176487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949172" y="3176487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692372" y="3176487"/>
            <a:ext cx="132080" cy="132080"/>
          </a:xfrm>
          <a:prstGeom prst="ellipse">
            <a:avLst/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50621" y="434356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7804" y="474573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59097" y="434356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6280" y="474573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4662" y="2876075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09436" y="2876075"/>
            <a:ext cx="538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7912" y="2876075"/>
            <a:ext cx="54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4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4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616667" y="492256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F9CC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F9CC3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667" y="5242109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184" y="1452964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531993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>
            <a:off x="5386158" y="3320313"/>
            <a:ext cx="929941" cy="450703"/>
          </a:xfrm>
          <a:prstGeom prst="rightArrow">
            <a:avLst>
              <a:gd name="adj1" fmla="val 62881"/>
              <a:gd name="adj2" fmla="val 50000"/>
            </a:avLst>
          </a:prstGeom>
          <a:solidFill>
            <a:srgbClr val="2F9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16667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56B4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467100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F9C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17533" y="2440764"/>
            <a:ext cx="2209800" cy="2209800"/>
          </a:xfrm>
          <a:prstGeom prst="roundRect">
            <a:avLst>
              <a:gd name="adj" fmla="val 3991"/>
            </a:avLst>
          </a:prstGeom>
          <a:solidFill>
            <a:srgbClr val="278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551704" y="2740567"/>
            <a:ext cx="339725" cy="473076"/>
            <a:chOff x="3902076" y="2714625"/>
            <a:chExt cx="339725" cy="473076"/>
          </a:xfrm>
        </p:grpSpPr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3973513" y="2714625"/>
              <a:ext cx="196850" cy="2000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3902076" y="29225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142769" y="2740568"/>
            <a:ext cx="559328" cy="473076"/>
            <a:chOff x="3729038" y="3565525"/>
            <a:chExt cx="679451" cy="574676"/>
          </a:xfrm>
          <a:solidFill>
            <a:srgbClr val="FFCF01"/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4137026" y="3565525"/>
              <a:ext cx="198438" cy="200025"/>
            </a:xfrm>
            <a:custGeom>
              <a:avLst/>
              <a:gdLst>
                <a:gd name="T0" fmla="*/ 0 w 53"/>
                <a:gd name="T1" fmla="*/ 26 h 53"/>
                <a:gd name="T2" fmla="*/ 15 w 53"/>
                <a:gd name="T3" fmla="*/ 50 h 53"/>
                <a:gd name="T4" fmla="*/ 27 w 53"/>
                <a:gd name="T5" fmla="*/ 53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9" y="31"/>
                    <a:pt x="14" y="40"/>
                    <a:pt x="15" y="50"/>
                  </a:cubicBezTo>
                  <a:cubicBezTo>
                    <a:pt x="19" y="52"/>
                    <a:pt x="23" y="53"/>
                    <a:pt x="27" y="53"/>
                  </a:cubicBezTo>
                  <a:cubicBezTo>
                    <a:pt x="41" y="53"/>
                    <a:pt x="53" y="41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Oval 6"/>
            <p:cNvSpPr>
              <a:spLocks noChangeArrowheads="1"/>
            </p:cNvSpPr>
            <p:nvPr/>
          </p:nvSpPr>
          <p:spPr bwMode="auto">
            <a:xfrm>
              <a:off x="3973513" y="3667125"/>
              <a:ext cx="196850" cy="20002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3902076" y="3875088"/>
              <a:ext cx="339725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4159251" y="3773488"/>
              <a:ext cx="249238" cy="260350"/>
            </a:xfrm>
            <a:custGeom>
              <a:avLst/>
              <a:gdLst>
                <a:gd name="T0" fmla="*/ 32 w 66"/>
                <a:gd name="T1" fmla="*/ 0 h 69"/>
                <a:gd name="T2" fmla="*/ 10 w 66"/>
                <a:gd name="T3" fmla="*/ 0 h 69"/>
                <a:gd name="T4" fmla="*/ 0 w 66"/>
                <a:gd name="T5" fmla="*/ 22 h 69"/>
                <a:gd name="T6" fmla="*/ 28 w 66"/>
                <a:gd name="T7" fmla="*/ 61 h 69"/>
                <a:gd name="T8" fmla="*/ 28 w 66"/>
                <a:gd name="T9" fmla="*/ 69 h 69"/>
                <a:gd name="T10" fmla="*/ 64 w 66"/>
                <a:gd name="T11" fmla="*/ 62 h 69"/>
                <a:gd name="T12" fmla="*/ 65 w 66"/>
                <a:gd name="T13" fmla="*/ 61 h 69"/>
                <a:gd name="T14" fmla="*/ 66 w 66"/>
                <a:gd name="T15" fmla="*/ 61 h 69"/>
                <a:gd name="T16" fmla="*/ 66 w 66"/>
                <a:gd name="T17" fmla="*/ 34 h 69"/>
                <a:gd name="T18" fmla="*/ 32 w 66"/>
                <a:gd name="T1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9">
                  <a:moveTo>
                    <a:pt x="3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9"/>
                    <a:pt x="6" y="17"/>
                    <a:pt x="0" y="22"/>
                  </a:cubicBezTo>
                  <a:cubicBezTo>
                    <a:pt x="16" y="27"/>
                    <a:pt x="28" y="43"/>
                    <a:pt x="28" y="61"/>
                  </a:cubicBezTo>
                  <a:cubicBezTo>
                    <a:pt x="28" y="69"/>
                    <a:pt x="28" y="69"/>
                    <a:pt x="28" y="69"/>
                  </a:cubicBezTo>
                  <a:cubicBezTo>
                    <a:pt x="50" y="68"/>
                    <a:pt x="63" y="62"/>
                    <a:pt x="64" y="62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15"/>
                    <a:pt x="50" y="0"/>
                    <a:pt x="32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3797301" y="3565525"/>
              <a:ext cx="200025" cy="200025"/>
            </a:xfrm>
            <a:custGeom>
              <a:avLst/>
              <a:gdLst>
                <a:gd name="T0" fmla="*/ 27 w 53"/>
                <a:gd name="T1" fmla="*/ 53 h 53"/>
                <a:gd name="T2" fmla="*/ 41 w 53"/>
                <a:gd name="T3" fmla="*/ 49 h 53"/>
                <a:gd name="T4" fmla="*/ 53 w 53"/>
                <a:gd name="T5" fmla="*/ 28 h 53"/>
                <a:gd name="T6" fmla="*/ 53 w 53"/>
                <a:gd name="T7" fmla="*/ 27 h 53"/>
                <a:gd name="T8" fmla="*/ 27 w 53"/>
                <a:gd name="T9" fmla="*/ 0 h 53"/>
                <a:gd name="T10" fmla="*/ 0 w 53"/>
                <a:gd name="T11" fmla="*/ 27 h 53"/>
                <a:gd name="T12" fmla="*/ 27 w 53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32" y="53"/>
                    <a:pt x="37" y="51"/>
                    <a:pt x="41" y="49"/>
                  </a:cubicBezTo>
                  <a:cubicBezTo>
                    <a:pt x="42" y="40"/>
                    <a:pt x="46" y="33"/>
                    <a:pt x="53" y="28"/>
                  </a:cubicBezTo>
                  <a:cubicBezTo>
                    <a:pt x="53" y="28"/>
                    <a:pt x="53" y="27"/>
                    <a:pt x="53" y="27"/>
                  </a:cubicBez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3729038" y="3773488"/>
              <a:ext cx="257175" cy="260350"/>
            </a:xfrm>
            <a:custGeom>
              <a:avLst/>
              <a:gdLst>
                <a:gd name="T0" fmla="*/ 68 w 68"/>
                <a:gd name="T1" fmla="*/ 22 h 69"/>
                <a:gd name="T2" fmla="*/ 58 w 68"/>
                <a:gd name="T3" fmla="*/ 0 h 69"/>
                <a:gd name="T4" fmla="*/ 56 w 68"/>
                <a:gd name="T5" fmla="*/ 0 h 69"/>
                <a:gd name="T6" fmla="*/ 33 w 68"/>
                <a:gd name="T7" fmla="*/ 0 h 69"/>
                <a:gd name="T8" fmla="*/ 0 w 68"/>
                <a:gd name="T9" fmla="*/ 34 h 69"/>
                <a:gd name="T10" fmla="*/ 0 w 68"/>
                <a:gd name="T11" fmla="*/ 61 h 69"/>
                <a:gd name="T12" fmla="*/ 0 w 68"/>
                <a:gd name="T13" fmla="*/ 61 h 69"/>
                <a:gd name="T14" fmla="*/ 2 w 68"/>
                <a:gd name="T15" fmla="*/ 62 h 69"/>
                <a:gd name="T16" fmla="*/ 40 w 68"/>
                <a:gd name="T17" fmla="*/ 69 h 69"/>
                <a:gd name="T18" fmla="*/ 40 w 68"/>
                <a:gd name="T19" fmla="*/ 61 h 69"/>
                <a:gd name="T20" fmla="*/ 68 w 68"/>
                <a:gd name="T21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" h="69">
                  <a:moveTo>
                    <a:pt x="68" y="22"/>
                  </a:moveTo>
                  <a:cubicBezTo>
                    <a:pt x="62" y="17"/>
                    <a:pt x="59" y="9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6" y="66"/>
                    <a:pt x="29" y="68"/>
                    <a:pt x="40" y="6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0" y="43"/>
                    <a:pt x="52" y="27"/>
                    <a:pt x="68" y="2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267430" y="2740567"/>
            <a:ext cx="642938" cy="450773"/>
            <a:chOff x="4789488" y="2736928"/>
            <a:chExt cx="642938" cy="450773"/>
          </a:xfrm>
        </p:grpSpPr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47894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3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89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9" y="68"/>
                    <a:pt x="35" y="70"/>
                    <a:pt x="48" y="70"/>
                  </a:cubicBezTo>
                  <a:cubicBezTo>
                    <a:pt x="72" y="70"/>
                    <a:pt x="87" y="62"/>
                    <a:pt x="88" y="62"/>
                  </a:cubicBezTo>
                  <a:cubicBezTo>
                    <a:pt x="89" y="61"/>
                    <a:pt x="89" y="61"/>
                    <a:pt x="89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4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F9CC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5094288" y="2922588"/>
              <a:ext cx="338138" cy="265113"/>
            </a:xfrm>
            <a:custGeom>
              <a:avLst/>
              <a:gdLst>
                <a:gd name="T0" fmla="*/ 56 w 90"/>
                <a:gd name="T1" fmla="*/ 0 h 70"/>
                <a:gd name="T2" fmla="*/ 34 w 90"/>
                <a:gd name="T3" fmla="*/ 0 h 70"/>
                <a:gd name="T4" fmla="*/ 0 w 90"/>
                <a:gd name="T5" fmla="*/ 34 h 70"/>
                <a:gd name="T6" fmla="*/ 0 w 90"/>
                <a:gd name="T7" fmla="*/ 61 h 70"/>
                <a:gd name="T8" fmla="*/ 0 w 90"/>
                <a:gd name="T9" fmla="*/ 62 h 70"/>
                <a:gd name="T10" fmla="*/ 2 w 90"/>
                <a:gd name="T11" fmla="*/ 62 h 70"/>
                <a:gd name="T12" fmla="*/ 48 w 90"/>
                <a:gd name="T13" fmla="*/ 70 h 70"/>
                <a:gd name="T14" fmla="*/ 88 w 90"/>
                <a:gd name="T15" fmla="*/ 62 h 70"/>
                <a:gd name="T16" fmla="*/ 90 w 90"/>
                <a:gd name="T17" fmla="*/ 61 h 70"/>
                <a:gd name="T18" fmla="*/ 90 w 90"/>
                <a:gd name="T19" fmla="*/ 61 h 70"/>
                <a:gd name="T20" fmla="*/ 90 w 90"/>
                <a:gd name="T21" fmla="*/ 34 h 70"/>
                <a:gd name="T22" fmla="*/ 56 w 90"/>
                <a:gd name="T23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70">
                  <a:moveTo>
                    <a:pt x="56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0" y="68"/>
                    <a:pt x="35" y="70"/>
                    <a:pt x="48" y="70"/>
                  </a:cubicBezTo>
                  <a:cubicBezTo>
                    <a:pt x="73" y="70"/>
                    <a:pt x="87" y="62"/>
                    <a:pt x="88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90" y="15"/>
                    <a:pt x="75" y="0"/>
                    <a:pt x="56" y="0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rgbClr val="2F9CC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4859415" y="2736928"/>
              <a:ext cx="193522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5168900" y="2736928"/>
              <a:ext cx="188914" cy="1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02629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41079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5369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13708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98579" y="3455711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CF0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CF0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1208" y="3775259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제목 4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06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3985054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762237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658109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56B4D6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089242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4565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31748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527620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56B4D6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982804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543" y="453512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92726" y="4995173"/>
            <a:ext cx="17075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ko-KR" altLang="en-US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88598" y="2306786"/>
            <a:ext cx="1915774" cy="1915774"/>
          </a:xfrm>
          <a:prstGeom prst="roundRect">
            <a:avLst>
              <a:gd name="adj" fmla="val 3196"/>
            </a:avLst>
          </a:prstGeom>
          <a:solidFill>
            <a:schemeClr val="bg1"/>
          </a:solidFill>
          <a:ln w="82550">
            <a:solidFill>
              <a:srgbClr val="56B4D6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219731" y="2941507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사진을</a:t>
            </a:r>
            <a:endParaRPr lang="en-US" altLang="ko-KR" b="1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넣으세요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0184" y="1452964"/>
            <a:ext cx="5573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슬라이드의 중요 내용과 메시지를 입력해 주세요</a:t>
            </a:r>
            <a:endParaRPr lang="ko-KR" altLang="en-US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97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75788" y="1875099"/>
            <a:ext cx="7792425" cy="3624868"/>
            <a:chOff x="362095" y="1455339"/>
            <a:chExt cx="9945503" cy="4626434"/>
          </a:xfrm>
        </p:grpSpPr>
        <p:grpSp>
          <p:nvGrpSpPr>
            <p:cNvPr id="15" name="그룹 14"/>
            <p:cNvGrpSpPr/>
            <p:nvPr/>
          </p:nvGrpSpPr>
          <p:grpSpPr>
            <a:xfrm>
              <a:off x="2825916" y="1455339"/>
              <a:ext cx="5071298" cy="4626434"/>
              <a:chOff x="3262474" y="1535955"/>
              <a:chExt cx="5325942" cy="4858741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4478926" y="1535955"/>
                <a:ext cx="2893038" cy="2893036"/>
              </a:xfrm>
              <a:prstGeom prst="ellipse">
                <a:avLst/>
              </a:prstGeom>
              <a:solidFill>
                <a:srgbClr val="55A4C3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5695378" y="3501660"/>
                <a:ext cx="2893038" cy="2893036"/>
              </a:xfrm>
              <a:prstGeom prst="ellipse">
                <a:avLst/>
              </a:prstGeom>
              <a:solidFill>
                <a:srgbClr val="097A89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262474" y="3501660"/>
                <a:ext cx="2893038" cy="2893036"/>
              </a:xfrm>
              <a:prstGeom prst="ellipse">
                <a:avLst/>
              </a:prstGeom>
              <a:solidFill>
                <a:srgbClr val="095988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" name="직선 연결선 18"/>
            <p:cNvCxnSpPr/>
            <p:nvPr/>
          </p:nvCxnSpPr>
          <p:spPr>
            <a:xfrm>
              <a:off x="362095" y="2032515"/>
              <a:ext cx="3882245" cy="0"/>
            </a:xfrm>
            <a:prstGeom prst="line">
              <a:avLst/>
            </a:prstGeom>
            <a:ln>
              <a:solidFill>
                <a:srgbClr val="55A4C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362095" y="3965487"/>
              <a:ext cx="2693525" cy="0"/>
            </a:xfrm>
            <a:prstGeom prst="line">
              <a:avLst/>
            </a:prstGeom>
            <a:ln>
              <a:solidFill>
                <a:srgbClr val="55A4C3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7665720" y="3965487"/>
              <a:ext cx="2641878" cy="0"/>
            </a:xfrm>
            <a:prstGeom prst="line">
              <a:avLst/>
            </a:prstGeom>
            <a:ln>
              <a:solidFill>
                <a:srgbClr val="55A4C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727104" y="2516951"/>
            <a:ext cx="18117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lang="en-US" altLang="ko-KR" sz="4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48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7064" y="4050636"/>
            <a:ext cx="1452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en-US" altLang="ko-KR" sz="4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4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48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3929" y="4050636"/>
            <a:ext cx="1452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60</a:t>
            </a:r>
            <a:r>
              <a:rPr lang="en-US" altLang="ko-KR" sz="44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</a:t>
            </a:r>
            <a:endParaRPr lang="ko-KR" altLang="en-US" sz="48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799" y="242177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3799" y="2823955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3799" y="396866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799" y="4370846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71930" y="401946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2781A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입력란</a:t>
            </a:r>
            <a:endParaRPr lang="ko-KR" altLang="en-US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2781A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26295" y="4421646"/>
            <a:ext cx="1707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내용과 관련된 설명을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140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입력해주세요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5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37153" y="2118167"/>
            <a:ext cx="28696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9598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endParaRPr lang="ko-KR" altLang="en-US" sz="48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95988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898658" y="2980208"/>
            <a:ext cx="3346685" cy="0"/>
          </a:xfrm>
          <a:prstGeom prst="line">
            <a:avLst/>
          </a:prstGeom>
          <a:ln w="34925">
            <a:solidFill>
              <a:srgbClr val="095988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149</Words>
  <Application>Microsoft Office PowerPoint</Application>
  <PresentationFormat>화면 슬라이드 쇼(4:3)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YangJihoon</dc:creator>
  <cp:lastModifiedBy>YangJihoon</cp:lastModifiedBy>
  <cp:revision>3</cp:revision>
  <dcterms:created xsi:type="dcterms:W3CDTF">2017-05-23T14:06:50Z</dcterms:created>
  <dcterms:modified xsi:type="dcterms:W3CDTF">2017-05-23T16:11:15Z</dcterms:modified>
</cp:coreProperties>
</file>