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0"/>
      <p:bold r:id="rId11"/>
    </p:embeddedFont>
    <p:embeddedFont>
      <p:font typeface="배달의민족 도현" panose="020B0600000101010101" pitchFamily="50" charset="-127"/>
      <p:regular r:id="rId12"/>
    </p:embeddedFont>
    <p:embeddedFont>
      <p:font typeface="나눔바른고딕" panose="020B0603020101020101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D62"/>
    <a:srgbClr val="EF7E75"/>
    <a:srgbClr val="EA4E42"/>
    <a:srgbClr val="F18F87"/>
    <a:srgbClr val="E7963D"/>
    <a:srgbClr val="FBC348"/>
    <a:srgbClr val="6FC5CC"/>
    <a:srgbClr val="1D1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232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ED6D62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3"/>
        <c:overlap val="-6"/>
        <c:axId val="-520615360"/>
        <c:axId val="-520590336"/>
      </c:barChart>
      <c:catAx>
        <c:axId val="-520615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YDIYGo530" panose="02030504000101010101" pitchFamily="18" charset="-127"/>
                <a:ea typeface="YDIYGo530" panose="02030504000101010101" pitchFamily="18" charset="-127"/>
                <a:cs typeface="+mn-cs"/>
              </a:defRPr>
            </a:pPr>
            <a:endParaRPr lang="ko-KR"/>
          </a:p>
        </c:txPr>
        <c:crossAx val="-520590336"/>
        <c:crosses val="autoZero"/>
        <c:auto val="1"/>
        <c:lblAlgn val="ctr"/>
        <c:lblOffset val="100"/>
        <c:noMultiLvlLbl val="0"/>
      </c:catAx>
      <c:valAx>
        <c:axId val="-5205903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20615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YDIYGo530" panose="02030504000101010101" pitchFamily="18" charset="-127"/>
              <a:ea typeface="YDIYGo530" panose="02030504000101010101" pitchFamily="18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n>
            <a:solidFill>
              <a:schemeClr val="accent1">
                <a:alpha val="0"/>
              </a:schemeClr>
            </a:solidFill>
          </a:ln>
          <a:latin typeface="YDIYGo530" panose="02030504000101010101" pitchFamily="18" charset="-127"/>
          <a:ea typeface="YDIYGo530" panose="02030504000101010101" pitchFamily="18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0E15-CF8D-4BD0-BA1A-F7DE6A6C0B88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6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0E15-CF8D-4BD0-BA1A-F7DE6A6C0B88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35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0E15-CF8D-4BD0-BA1A-F7DE6A6C0B88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43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0E15-CF8D-4BD0-BA1A-F7DE6A6C0B88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16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0E15-CF8D-4BD0-BA1A-F7DE6A6C0B88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82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0E15-CF8D-4BD0-BA1A-F7DE6A6C0B88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60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9"/>
            <a:ext cx="12192000" cy="684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76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9"/>
            <a:ext cx="12192000" cy="684756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9844" y="33252"/>
            <a:ext cx="10515600" cy="1026304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600" b="1" kern="1200" spc="-1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0E15-CF8D-4BD0-BA1A-F7DE6A6C0B88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881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0E15-CF8D-4BD0-BA1A-F7DE6A6C0B88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203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87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0E15-CF8D-4BD0-BA1A-F7DE6A6C0B88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19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80E15-CF8D-4BD0-BA1A-F7DE6A6C0B88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14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2171" y="1611086"/>
            <a:ext cx="8552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D6D6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프레젠테이션 주제</a:t>
            </a:r>
            <a:r>
              <a:rPr lang="ko-KR" altLang="en-US" sz="48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입력하세요</a:t>
            </a:r>
            <a:endParaRPr lang="ko-KR" altLang="en-US" sz="4800" spc="-15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171" y="2461959"/>
            <a:ext cx="3297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내용을 입력하세요</a:t>
            </a:r>
            <a:endParaRPr lang="ko-KR" altLang="en-US" sz="3200" spc="-15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277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5007" y="3644377"/>
            <a:ext cx="16058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내용을 입력하세요</a:t>
            </a:r>
            <a:endParaRPr lang="en-US" altLang="ko-KR" sz="1600" spc="-12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26924" y="3021916"/>
            <a:ext cx="212205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200" b="1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목차를 입력하세요</a:t>
            </a:r>
            <a:endParaRPr lang="en-US" altLang="ko-KR" sz="2200" b="1" spc="-12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85007" y="4026342"/>
            <a:ext cx="16058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내용을 입력하세요</a:t>
            </a:r>
            <a:endParaRPr lang="en-US" altLang="ko-KR" sz="1600" spc="-12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85007" y="4443030"/>
            <a:ext cx="16058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내용을 입력하세요</a:t>
            </a:r>
            <a:endParaRPr lang="en-US" altLang="ko-KR" sz="1600" spc="-12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706" y="3644377"/>
            <a:ext cx="16058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내용을 입력하세요</a:t>
            </a:r>
            <a:endParaRPr lang="en-US" altLang="ko-KR" sz="1600" spc="-12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65623" y="3021916"/>
            <a:ext cx="212205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200" b="1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목차를 입력하세요</a:t>
            </a:r>
            <a:endParaRPr lang="en-US" altLang="ko-KR" sz="2200" b="1" spc="-12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23706" y="4026342"/>
            <a:ext cx="16058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내용을 입력하세요</a:t>
            </a:r>
            <a:endParaRPr lang="en-US" altLang="ko-KR" sz="1600" spc="-12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23706" y="4443030"/>
            <a:ext cx="16058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내용을 입력하세요</a:t>
            </a:r>
            <a:endParaRPr lang="en-US" altLang="ko-KR" sz="1600" spc="-12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2405" y="3644377"/>
            <a:ext cx="16058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내용을 입력하세요</a:t>
            </a:r>
            <a:endParaRPr lang="en-US" altLang="ko-KR" sz="1600" spc="-12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04322" y="3021916"/>
            <a:ext cx="212205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200" b="1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목차를 입력하세요</a:t>
            </a:r>
            <a:endParaRPr lang="en-US" altLang="ko-KR" sz="2200" b="1" spc="-12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62405" y="4026342"/>
            <a:ext cx="16058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내용을 입력하세요</a:t>
            </a:r>
            <a:endParaRPr lang="en-US" altLang="ko-KR" sz="1600" spc="-12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62405" y="4443030"/>
            <a:ext cx="16058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내용을 입력하세요</a:t>
            </a:r>
            <a:endParaRPr lang="en-US" altLang="ko-KR" sz="1600" spc="-12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401103" y="3644377"/>
            <a:ext cx="16058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내용을 입력하세요</a:t>
            </a:r>
            <a:endParaRPr lang="en-US" altLang="ko-KR" sz="1600" spc="-12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143020" y="3021916"/>
            <a:ext cx="212205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200" b="1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목차를 입력하세요</a:t>
            </a:r>
            <a:endParaRPr lang="en-US" altLang="ko-KR" sz="2200" b="1" spc="-12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401103" y="4026342"/>
            <a:ext cx="16058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내용을 입력하세요</a:t>
            </a:r>
            <a:endParaRPr lang="en-US" altLang="ko-KR" sz="1600" spc="-12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401103" y="4443030"/>
            <a:ext cx="16058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내용을 입력하세요</a:t>
            </a:r>
            <a:endParaRPr lang="en-US" altLang="ko-KR" sz="1600" spc="-12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894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736" y="151384"/>
            <a:ext cx="8418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4000" b="1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육각형 5"/>
          <p:cNvSpPr/>
          <p:nvPr/>
        </p:nvSpPr>
        <p:spPr>
          <a:xfrm>
            <a:off x="898985" y="2509730"/>
            <a:ext cx="2129742" cy="1835985"/>
          </a:xfrm>
          <a:prstGeom prst="hexagon">
            <a:avLst/>
          </a:prstGeom>
          <a:solidFill>
            <a:schemeClr val="bg1">
              <a:lumMod val="95000"/>
            </a:schemeClr>
          </a:solidFill>
          <a:ln w="69850">
            <a:solidFill>
              <a:srgbClr val="ED6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육각형 6"/>
          <p:cNvSpPr/>
          <p:nvPr/>
        </p:nvSpPr>
        <p:spPr>
          <a:xfrm>
            <a:off x="3607461" y="2509730"/>
            <a:ext cx="2129742" cy="1835985"/>
          </a:xfrm>
          <a:prstGeom prst="hexagon">
            <a:avLst/>
          </a:prstGeom>
          <a:solidFill>
            <a:schemeClr val="bg1">
              <a:lumMod val="95000"/>
            </a:schemeClr>
          </a:solidFill>
          <a:ln w="69850">
            <a:solidFill>
              <a:srgbClr val="ED6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육각형 7"/>
          <p:cNvSpPr/>
          <p:nvPr/>
        </p:nvSpPr>
        <p:spPr>
          <a:xfrm>
            <a:off x="6315937" y="2509730"/>
            <a:ext cx="2129742" cy="1835985"/>
          </a:xfrm>
          <a:prstGeom prst="hexagon">
            <a:avLst/>
          </a:prstGeom>
          <a:solidFill>
            <a:schemeClr val="bg1">
              <a:lumMod val="95000"/>
            </a:schemeClr>
          </a:solidFill>
          <a:ln w="69850">
            <a:solidFill>
              <a:srgbClr val="ED6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/>
          <p:cNvSpPr/>
          <p:nvPr/>
        </p:nvSpPr>
        <p:spPr>
          <a:xfrm>
            <a:off x="9118939" y="2509730"/>
            <a:ext cx="2129742" cy="1835985"/>
          </a:xfrm>
          <a:prstGeom prst="hexagon">
            <a:avLst/>
          </a:prstGeom>
          <a:solidFill>
            <a:schemeClr val="bg1">
              <a:lumMod val="95000"/>
            </a:schemeClr>
          </a:solidFill>
          <a:ln w="69850">
            <a:solidFill>
              <a:srgbClr val="ED6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95847" y="452875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6D6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6D6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6D6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3030" y="4930934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34181" y="3361682"/>
            <a:ext cx="132080" cy="132080"/>
          </a:xfrm>
          <a:prstGeom prst="ellipse">
            <a:avLst/>
          </a:prstGeom>
          <a:solidFill>
            <a:srgbClr val="ED6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245301" y="3361682"/>
            <a:ext cx="132080" cy="132080"/>
          </a:xfrm>
          <a:prstGeom prst="ellipse">
            <a:avLst/>
          </a:prstGeom>
          <a:solidFill>
            <a:srgbClr val="ED6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949172" y="3361682"/>
            <a:ext cx="132080" cy="132080"/>
          </a:xfrm>
          <a:prstGeom prst="ellipse">
            <a:avLst/>
          </a:prstGeom>
          <a:solidFill>
            <a:srgbClr val="ED6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692372" y="3361682"/>
            <a:ext cx="132080" cy="132080"/>
          </a:xfrm>
          <a:prstGeom prst="ellipse">
            <a:avLst/>
          </a:prstGeom>
          <a:solidFill>
            <a:srgbClr val="ED6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1425740" y="3361682"/>
            <a:ext cx="132080" cy="132080"/>
          </a:xfrm>
          <a:prstGeom prst="ellipse">
            <a:avLst/>
          </a:prstGeom>
          <a:solidFill>
            <a:srgbClr val="ED6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50621" y="452875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6D6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6D6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6D6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27804" y="4930934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59097" y="452875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6D6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6D6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6D6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36280" y="4930934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60171" y="452875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6D6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6D6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6D6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337354" y="4930934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54662" y="3061270"/>
            <a:ext cx="548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F7E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ko-KR" altLang="en-US" sz="4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F7E7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09436" y="3061270"/>
            <a:ext cx="5389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F7E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endParaRPr lang="ko-KR" altLang="en-US" sz="4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F7E7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17912" y="3061270"/>
            <a:ext cx="5453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F7E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endParaRPr lang="ko-KR" altLang="en-US" sz="4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F7E7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918986" y="3061270"/>
            <a:ext cx="59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F7E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</a:t>
            </a:r>
            <a:endParaRPr lang="ko-KR" altLang="en-US" sz="4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F7E7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5856" y="1452964"/>
            <a:ext cx="5573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슬라이드의 중요 내용과 메시지를 입력해 주세요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521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736" y="151384"/>
            <a:ext cx="8418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4000" b="1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2339" y="492256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6D6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6D6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6D6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2339" y="5242109"/>
            <a:ext cx="2709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856" y="1452964"/>
            <a:ext cx="5573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슬라이드의 중요 내용과 메시지를 입력해 주세요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5468105" y="3320313"/>
            <a:ext cx="929941" cy="450703"/>
          </a:xfrm>
          <a:prstGeom prst="rightArrow">
            <a:avLst>
              <a:gd name="adj1" fmla="val 62881"/>
              <a:gd name="adj2" fmla="val 50000"/>
            </a:avLst>
          </a:prstGeom>
          <a:solidFill>
            <a:srgbClr val="EF7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8322270" y="3320313"/>
            <a:ext cx="929941" cy="450703"/>
          </a:xfrm>
          <a:prstGeom prst="rightArrow">
            <a:avLst>
              <a:gd name="adj1" fmla="val 62881"/>
              <a:gd name="adj2" fmla="val 50000"/>
            </a:avLst>
          </a:prstGeom>
          <a:solidFill>
            <a:srgbClr val="ED6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52779" y="2440764"/>
            <a:ext cx="2209800" cy="2209800"/>
          </a:xfrm>
          <a:prstGeom prst="roundRect">
            <a:avLst>
              <a:gd name="adj" fmla="val 3991"/>
            </a:avLst>
          </a:prstGeom>
          <a:solidFill>
            <a:srgbClr val="EF7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403212" y="2440764"/>
            <a:ext cx="2209800" cy="2209800"/>
          </a:xfrm>
          <a:prstGeom prst="roundRect">
            <a:avLst>
              <a:gd name="adj" fmla="val 3991"/>
            </a:avLst>
          </a:prstGeom>
          <a:solidFill>
            <a:srgbClr val="ED6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253645" y="2440764"/>
            <a:ext cx="2209800" cy="2209800"/>
          </a:xfrm>
          <a:prstGeom prst="roundRect">
            <a:avLst>
              <a:gd name="adj" fmla="val 3991"/>
            </a:avLst>
          </a:prstGeom>
          <a:solidFill>
            <a:srgbClr val="EA4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487816" y="2740567"/>
            <a:ext cx="339725" cy="473076"/>
            <a:chOff x="3902076" y="2714625"/>
            <a:chExt cx="339725" cy="473076"/>
          </a:xfrm>
        </p:grpSpPr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3973513" y="2714625"/>
              <a:ext cx="196850" cy="2000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3902076" y="2922588"/>
              <a:ext cx="339725" cy="265113"/>
            </a:xfrm>
            <a:custGeom>
              <a:avLst/>
              <a:gdLst>
                <a:gd name="T0" fmla="*/ 56 w 90"/>
                <a:gd name="T1" fmla="*/ 0 h 70"/>
                <a:gd name="T2" fmla="*/ 34 w 90"/>
                <a:gd name="T3" fmla="*/ 0 h 70"/>
                <a:gd name="T4" fmla="*/ 0 w 90"/>
                <a:gd name="T5" fmla="*/ 34 h 70"/>
                <a:gd name="T6" fmla="*/ 0 w 90"/>
                <a:gd name="T7" fmla="*/ 61 h 70"/>
                <a:gd name="T8" fmla="*/ 0 w 90"/>
                <a:gd name="T9" fmla="*/ 62 h 70"/>
                <a:gd name="T10" fmla="*/ 2 w 90"/>
                <a:gd name="T11" fmla="*/ 62 h 70"/>
                <a:gd name="T12" fmla="*/ 48 w 90"/>
                <a:gd name="T13" fmla="*/ 70 h 70"/>
                <a:gd name="T14" fmla="*/ 88 w 90"/>
                <a:gd name="T15" fmla="*/ 62 h 70"/>
                <a:gd name="T16" fmla="*/ 90 w 90"/>
                <a:gd name="T17" fmla="*/ 61 h 70"/>
                <a:gd name="T18" fmla="*/ 90 w 90"/>
                <a:gd name="T19" fmla="*/ 61 h 70"/>
                <a:gd name="T20" fmla="*/ 90 w 90"/>
                <a:gd name="T21" fmla="*/ 34 h 70"/>
                <a:gd name="T22" fmla="*/ 56 w 90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70">
                  <a:moveTo>
                    <a:pt x="56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0" y="68"/>
                    <a:pt x="35" y="70"/>
                    <a:pt x="48" y="70"/>
                  </a:cubicBezTo>
                  <a:cubicBezTo>
                    <a:pt x="73" y="70"/>
                    <a:pt x="87" y="62"/>
                    <a:pt x="88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0" y="15"/>
                    <a:pt x="75" y="0"/>
                    <a:pt x="5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0078881" y="2740568"/>
            <a:ext cx="559328" cy="473076"/>
            <a:chOff x="3729038" y="3565525"/>
            <a:chExt cx="679451" cy="574676"/>
          </a:xfrm>
          <a:solidFill>
            <a:srgbClr val="FFCF01"/>
          </a:solidFill>
        </p:grpSpPr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4137026" y="3565525"/>
              <a:ext cx="198438" cy="200025"/>
            </a:xfrm>
            <a:custGeom>
              <a:avLst/>
              <a:gdLst>
                <a:gd name="T0" fmla="*/ 0 w 53"/>
                <a:gd name="T1" fmla="*/ 26 h 53"/>
                <a:gd name="T2" fmla="*/ 15 w 53"/>
                <a:gd name="T3" fmla="*/ 50 h 53"/>
                <a:gd name="T4" fmla="*/ 27 w 53"/>
                <a:gd name="T5" fmla="*/ 53 h 53"/>
                <a:gd name="T6" fmla="*/ 53 w 53"/>
                <a:gd name="T7" fmla="*/ 27 h 53"/>
                <a:gd name="T8" fmla="*/ 27 w 53"/>
                <a:gd name="T9" fmla="*/ 0 h 53"/>
                <a:gd name="T10" fmla="*/ 0 w 53"/>
                <a:gd name="T11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9" y="31"/>
                    <a:pt x="14" y="40"/>
                    <a:pt x="15" y="50"/>
                  </a:cubicBezTo>
                  <a:cubicBezTo>
                    <a:pt x="19" y="52"/>
                    <a:pt x="23" y="53"/>
                    <a:pt x="27" y="53"/>
                  </a:cubicBezTo>
                  <a:cubicBezTo>
                    <a:pt x="41" y="53"/>
                    <a:pt x="53" y="41"/>
                    <a:pt x="53" y="27"/>
                  </a:cubicBezTo>
                  <a:cubicBezTo>
                    <a:pt x="53" y="12"/>
                    <a:pt x="41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3973513" y="3667125"/>
              <a:ext cx="196850" cy="2000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902076" y="3875088"/>
              <a:ext cx="339725" cy="265113"/>
            </a:xfrm>
            <a:custGeom>
              <a:avLst/>
              <a:gdLst>
                <a:gd name="T0" fmla="*/ 56 w 90"/>
                <a:gd name="T1" fmla="*/ 0 h 70"/>
                <a:gd name="T2" fmla="*/ 34 w 90"/>
                <a:gd name="T3" fmla="*/ 0 h 70"/>
                <a:gd name="T4" fmla="*/ 0 w 90"/>
                <a:gd name="T5" fmla="*/ 34 h 70"/>
                <a:gd name="T6" fmla="*/ 0 w 90"/>
                <a:gd name="T7" fmla="*/ 61 h 70"/>
                <a:gd name="T8" fmla="*/ 0 w 90"/>
                <a:gd name="T9" fmla="*/ 62 h 70"/>
                <a:gd name="T10" fmla="*/ 2 w 90"/>
                <a:gd name="T11" fmla="*/ 62 h 70"/>
                <a:gd name="T12" fmla="*/ 48 w 90"/>
                <a:gd name="T13" fmla="*/ 70 h 70"/>
                <a:gd name="T14" fmla="*/ 88 w 90"/>
                <a:gd name="T15" fmla="*/ 62 h 70"/>
                <a:gd name="T16" fmla="*/ 90 w 90"/>
                <a:gd name="T17" fmla="*/ 61 h 70"/>
                <a:gd name="T18" fmla="*/ 90 w 90"/>
                <a:gd name="T19" fmla="*/ 61 h 70"/>
                <a:gd name="T20" fmla="*/ 90 w 90"/>
                <a:gd name="T21" fmla="*/ 34 h 70"/>
                <a:gd name="T22" fmla="*/ 56 w 90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70">
                  <a:moveTo>
                    <a:pt x="56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0" y="68"/>
                    <a:pt x="35" y="70"/>
                    <a:pt x="48" y="70"/>
                  </a:cubicBezTo>
                  <a:cubicBezTo>
                    <a:pt x="73" y="70"/>
                    <a:pt x="87" y="62"/>
                    <a:pt x="88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0" y="15"/>
                    <a:pt x="75" y="0"/>
                    <a:pt x="5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4159251" y="3773488"/>
              <a:ext cx="249238" cy="260350"/>
            </a:xfrm>
            <a:custGeom>
              <a:avLst/>
              <a:gdLst>
                <a:gd name="T0" fmla="*/ 32 w 66"/>
                <a:gd name="T1" fmla="*/ 0 h 69"/>
                <a:gd name="T2" fmla="*/ 10 w 66"/>
                <a:gd name="T3" fmla="*/ 0 h 69"/>
                <a:gd name="T4" fmla="*/ 0 w 66"/>
                <a:gd name="T5" fmla="*/ 22 h 69"/>
                <a:gd name="T6" fmla="*/ 28 w 66"/>
                <a:gd name="T7" fmla="*/ 61 h 69"/>
                <a:gd name="T8" fmla="*/ 28 w 66"/>
                <a:gd name="T9" fmla="*/ 69 h 69"/>
                <a:gd name="T10" fmla="*/ 64 w 66"/>
                <a:gd name="T11" fmla="*/ 62 h 69"/>
                <a:gd name="T12" fmla="*/ 65 w 66"/>
                <a:gd name="T13" fmla="*/ 61 h 69"/>
                <a:gd name="T14" fmla="*/ 66 w 66"/>
                <a:gd name="T15" fmla="*/ 61 h 69"/>
                <a:gd name="T16" fmla="*/ 66 w 66"/>
                <a:gd name="T17" fmla="*/ 34 h 69"/>
                <a:gd name="T18" fmla="*/ 32 w 66"/>
                <a:gd name="T1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9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9" y="9"/>
                    <a:pt x="6" y="17"/>
                    <a:pt x="0" y="22"/>
                  </a:cubicBezTo>
                  <a:cubicBezTo>
                    <a:pt x="16" y="27"/>
                    <a:pt x="28" y="43"/>
                    <a:pt x="28" y="61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50" y="68"/>
                    <a:pt x="63" y="62"/>
                    <a:pt x="64" y="62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66" y="15"/>
                    <a:pt x="50" y="0"/>
                    <a:pt x="3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3797301" y="3565525"/>
              <a:ext cx="200025" cy="200025"/>
            </a:xfrm>
            <a:custGeom>
              <a:avLst/>
              <a:gdLst>
                <a:gd name="T0" fmla="*/ 27 w 53"/>
                <a:gd name="T1" fmla="*/ 53 h 53"/>
                <a:gd name="T2" fmla="*/ 41 w 53"/>
                <a:gd name="T3" fmla="*/ 49 h 53"/>
                <a:gd name="T4" fmla="*/ 53 w 53"/>
                <a:gd name="T5" fmla="*/ 28 h 53"/>
                <a:gd name="T6" fmla="*/ 53 w 53"/>
                <a:gd name="T7" fmla="*/ 27 h 53"/>
                <a:gd name="T8" fmla="*/ 27 w 53"/>
                <a:gd name="T9" fmla="*/ 0 h 53"/>
                <a:gd name="T10" fmla="*/ 0 w 53"/>
                <a:gd name="T11" fmla="*/ 27 h 53"/>
                <a:gd name="T12" fmla="*/ 27 w 53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3">
                  <a:moveTo>
                    <a:pt x="27" y="53"/>
                  </a:moveTo>
                  <a:cubicBezTo>
                    <a:pt x="32" y="53"/>
                    <a:pt x="37" y="51"/>
                    <a:pt x="41" y="49"/>
                  </a:cubicBezTo>
                  <a:cubicBezTo>
                    <a:pt x="42" y="40"/>
                    <a:pt x="46" y="33"/>
                    <a:pt x="53" y="28"/>
                  </a:cubicBezTo>
                  <a:cubicBezTo>
                    <a:pt x="53" y="28"/>
                    <a:pt x="53" y="27"/>
                    <a:pt x="53" y="27"/>
                  </a:cubicBezTo>
                  <a:cubicBezTo>
                    <a:pt x="53" y="12"/>
                    <a:pt x="41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1"/>
                    <a:pt x="12" y="53"/>
                    <a:pt x="27" y="5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3729038" y="3773488"/>
              <a:ext cx="257175" cy="260350"/>
            </a:xfrm>
            <a:custGeom>
              <a:avLst/>
              <a:gdLst>
                <a:gd name="T0" fmla="*/ 68 w 68"/>
                <a:gd name="T1" fmla="*/ 22 h 69"/>
                <a:gd name="T2" fmla="*/ 58 w 68"/>
                <a:gd name="T3" fmla="*/ 0 h 69"/>
                <a:gd name="T4" fmla="*/ 56 w 68"/>
                <a:gd name="T5" fmla="*/ 0 h 69"/>
                <a:gd name="T6" fmla="*/ 33 w 68"/>
                <a:gd name="T7" fmla="*/ 0 h 69"/>
                <a:gd name="T8" fmla="*/ 0 w 68"/>
                <a:gd name="T9" fmla="*/ 34 h 69"/>
                <a:gd name="T10" fmla="*/ 0 w 68"/>
                <a:gd name="T11" fmla="*/ 61 h 69"/>
                <a:gd name="T12" fmla="*/ 0 w 68"/>
                <a:gd name="T13" fmla="*/ 61 h 69"/>
                <a:gd name="T14" fmla="*/ 2 w 68"/>
                <a:gd name="T15" fmla="*/ 62 h 69"/>
                <a:gd name="T16" fmla="*/ 40 w 68"/>
                <a:gd name="T17" fmla="*/ 69 h 69"/>
                <a:gd name="T18" fmla="*/ 40 w 68"/>
                <a:gd name="T19" fmla="*/ 61 h 69"/>
                <a:gd name="T20" fmla="*/ 68 w 68"/>
                <a:gd name="T21" fmla="*/ 2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9">
                  <a:moveTo>
                    <a:pt x="68" y="22"/>
                  </a:moveTo>
                  <a:cubicBezTo>
                    <a:pt x="62" y="17"/>
                    <a:pt x="59" y="9"/>
                    <a:pt x="58" y="0"/>
                  </a:cubicBezTo>
                  <a:cubicBezTo>
                    <a:pt x="57" y="0"/>
                    <a:pt x="57" y="0"/>
                    <a:pt x="56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16" y="66"/>
                    <a:pt x="29" y="68"/>
                    <a:pt x="40" y="6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43"/>
                    <a:pt x="52" y="27"/>
                    <a:pt x="68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7203542" y="2740567"/>
            <a:ext cx="642938" cy="450773"/>
            <a:chOff x="4789488" y="2736928"/>
            <a:chExt cx="642938" cy="450773"/>
          </a:xfrm>
        </p:grpSpPr>
        <p:sp>
          <p:nvSpPr>
            <p:cNvPr id="25" name="Freeform 11"/>
            <p:cNvSpPr>
              <a:spLocks/>
            </p:cNvSpPr>
            <p:nvPr/>
          </p:nvSpPr>
          <p:spPr bwMode="auto">
            <a:xfrm>
              <a:off x="4789488" y="2922588"/>
              <a:ext cx="338138" cy="265113"/>
            </a:xfrm>
            <a:custGeom>
              <a:avLst/>
              <a:gdLst>
                <a:gd name="T0" fmla="*/ 56 w 90"/>
                <a:gd name="T1" fmla="*/ 0 h 70"/>
                <a:gd name="T2" fmla="*/ 33 w 90"/>
                <a:gd name="T3" fmla="*/ 0 h 70"/>
                <a:gd name="T4" fmla="*/ 0 w 90"/>
                <a:gd name="T5" fmla="*/ 34 h 70"/>
                <a:gd name="T6" fmla="*/ 0 w 90"/>
                <a:gd name="T7" fmla="*/ 61 h 70"/>
                <a:gd name="T8" fmla="*/ 0 w 90"/>
                <a:gd name="T9" fmla="*/ 62 h 70"/>
                <a:gd name="T10" fmla="*/ 2 w 90"/>
                <a:gd name="T11" fmla="*/ 62 h 70"/>
                <a:gd name="T12" fmla="*/ 48 w 90"/>
                <a:gd name="T13" fmla="*/ 70 h 70"/>
                <a:gd name="T14" fmla="*/ 88 w 90"/>
                <a:gd name="T15" fmla="*/ 62 h 70"/>
                <a:gd name="T16" fmla="*/ 89 w 90"/>
                <a:gd name="T17" fmla="*/ 61 h 70"/>
                <a:gd name="T18" fmla="*/ 90 w 90"/>
                <a:gd name="T19" fmla="*/ 61 h 70"/>
                <a:gd name="T20" fmla="*/ 90 w 90"/>
                <a:gd name="T21" fmla="*/ 34 h 70"/>
                <a:gd name="T22" fmla="*/ 56 w 90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70">
                  <a:moveTo>
                    <a:pt x="56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19" y="68"/>
                    <a:pt x="35" y="70"/>
                    <a:pt x="48" y="70"/>
                  </a:cubicBezTo>
                  <a:cubicBezTo>
                    <a:pt x="72" y="70"/>
                    <a:pt x="87" y="62"/>
                    <a:pt x="88" y="62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0" y="15"/>
                    <a:pt x="74" y="0"/>
                    <a:pt x="56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rgbClr val="ED6D6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auto">
            <a:xfrm>
              <a:off x="5094288" y="2922588"/>
              <a:ext cx="338138" cy="265113"/>
            </a:xfrm>
            <a:custGeom>
              <a:avLst/>
              <a:gdLst>
                <a:gd name="T0" fmla="*/ 56 w 90"/>
                <a:gd name="T1" fmla="*/ 0 h 70"/>
                <a:gd name="T2" fmla="*/ 34 w 90"/>
                <a:gd name="T3" fmla="*/ 0 h 70"/>
                <a:gd name="T4" fmla="*/ 0 w 90"/>
                <a:gd name="T5" fmla="*/ 34 h 70"/>
                <a:gd name="T6" fmla="*/ 0 w 90"/>
                <a:gd name="T7" fmla="*/ 61 h 70"/>
                <a:gd name="T8" fmla="*/ 0 w 90"/>
                <a:gd name="T9" fmla="*/ 62 h 70"/>
                <a:gd name="T10" fmla="*/ 2 w 90"/>
                <a:gd name="T11" fmla="*/ 62 h 70"/>
                <a:gd name="T12" fmla="*/ 48 w 90"/>
                <a:gd name="T13" fmla="*/ 70 h 70"/>
                <a:gd name="T14" fmla="*/ 88 w 90"/>
                <a:gd name="T15" fmla="*/ 62 h 70"/>
                <a:gd name="T16" fmla="*/ 90 w 90"/>
                <a:gd name="T17" fmla="*/ 61 h 70"/>
                <a:gd name="T18" fmla="*/ 90 w 90"/>
                <a:gd name="T19" fmla="*/ 61 h 70"/>
                <a:gd name="T20" fmla="*/ 90 w 90"/>
                <a:gd name="T21" fmla="*/ 34 h 70"/>
                <a:gd name="T22" fmla="*/ 56 w 90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70">
                  <a:moveTo>
                    <a:pt x="56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0" y="68"/>
                    <a:pt x="35" y="70"/>
                    <a:pt x="48" y="70"/>
                  </a:cubicBezTo>
                  <a:cubicBezTo>
                    <a:pt x="73" y="70"/>
                    <a:pt x="87" y="62"/>
                    <a:pt x="88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0" y="15"/>
                    <a:pt x="75" y="0"/>
                    <a:pt x="56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rgbClr val="ED6D6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Oval 10"/>
            <p:cNvSpPr>
              <a:spLocks noChangeArrowheads="1"/>
            </p:cNvSpPr>
            <p:nvPr/>
          </p:nvSpPr>
          <p:spPr bwMode="auto">
            <a:xfrm>
              <a:off x="4859415" y="2736928"/>
              <a:ext cx="193522" cy="193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Oval 12"/>
            <p:cNvSpPr>
              <a:spLocks noChangeArrowheads="1"/>
            </p:cNvSpPr>
            <p:nvPr/>
          </p:nvSpPr>
          <p:spPr bwMode="auto">
            <a:xfrm>
              <a:off x="5168900" y="2736928"/>
              <a:ext cx="188914" cy="193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038741" y="345571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77191" y="345571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41481" y="3775259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49820" y="3775259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734691" y="345571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F0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F0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F0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507320" y="3775259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2643882" y="3320313"/>
            <a:ext cx="929941" cy="450703"/>
          </a:xfrm>
          <a:prstGeom prst="rightArrow">
            <a:avLst>
              <a:gd name="adj1" fmla="val 62881"/>
              <a:gd name="adj2" fmla="val 50000"/>
            </a:avLst>
          </a:prstGeom>
          <a:solidFill>
            <a:srgbClr val="F18F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28556" y="2440764"/>
            <a:ext cx="2209800" cy="2209800"/>
          </a:xfrm>
          <a:prstGeom prst="roundRect">
            <a:avLst>
              <a:gd name="adj" fmla="val 3991"/>
            </a:avLst>
          </a:prstGeom>
          <a:solidFill>
            <a:srgbClr val="F18F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272391" y="3328390"/>
            <a:ext cx="1095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START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51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736" y="151384"/>
            <a:ext cx="8418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4000" b="1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5856" y="1452964"/>
            <a:ext cx="5573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슬라이드의 중요 내용과 메시지를 입력해 주세요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0303" y="453512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6D6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6D6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6D6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7486" y="4995173"/>
            <a:ext cx="17075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703358" y="2306786"/>
            <a:ext cx="1915774" cy="1915774"/>
          </a:xfrm>
          <a:prstGeom prst="roundRect">
            <a:avLst>
              <a:gd name="adj" fmla="val 3196"/>
            </a:avLst>
          </a:prstGeom>
          <a:solidFill>
            <a:schemeClr val="bg1"/>
          </a:solidFill>
          <a:ln w="82550">
            <a:solidFill>
              <a:srgbClr val="ED6D62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4491" y="2941507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사진을</a:t>
            </a:r>
            <a:endParaRPr lang="en-US" altLang="ko-KR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넣으세요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99814" y="453512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6D6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6D6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6D6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6997" y="4995173"/>
            <a:ext cx="17075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ko-KR" altLang="en-US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572869" y="2306786"/>
            <a:ext cx="1915774" cy="1915774"/>
          </a:xfrm>
          <a:prstGeom prst="roundRect">
            <a:avLst>
              <a:gd name="adj" fmla="val 3196"/>
            </a:avLst>
          </a:prstGeom>
          <a:solidFill>
            <a:schemeClr val="bg1"/>
          </a:solidFill>
          <a:ln w="82550">
            <a:solidFill>
              <a:srgbClr val="ED6D62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028053" y="2941507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사진을</a:t>
            </a:r>
            <a:endParaRPr lang="en-US" altLang="ko-KR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넣으세요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69324" y="453512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6D6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6D6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6D6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546507" y="4995173"/>
            <a:ext cx="17075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ko-KR" altLang="en-US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442379" y="2306786"/>
            <a:ext cx="1915774" cy="1915774"/>
          </a:xfrm>
          <a:prstGeom prst="roundRect">
            <a:avLst>
              <a:gd name="adj" fmla="val 3196"/>
            </a:avLst>
          </a:prstGeom>
          <a:solidFill>
            <a:schemeClr val="bg1"/>
          </a:solidFill>
          <a:ln w="82550">
            <a:solidFill>
              <a:srgbClr val="ED6D62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897564" y="2941507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사진을</a:t>
            </a:r>
            <a:endParaRPr lang="en-US" altLang="ko-KR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넣으세요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60792" y="453512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6D6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6D6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6D6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7975" y="4995173"/>
            <a:ext cx="17075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33847" y="2306786"/>
            <a:ext cx="1915774" cy="1915774"/>
          </a:xfrm>
          <a:prstGeom prst="roundRect">
            <a:avLst>
              <a:gd name="adj" fmla="val 3196"/>
            </a:avLst>
          </a:prstGeom>
          <a:solidFill>
            <a:schemeClr val="bg1"/>
          </a:solidFill>
          <a:ln w="82550">
            <a:solidFill>
              <a:srgbClr val="ED6D62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264980" y="2941507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사진을</a:t>
            </a:r>
            <a:endParaRPr lang="en-US" altLang="ko-KR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넣으세요</a:t>
            </a:r>
          </a:p>
        </p:txBody>
      </p:sp>
    </p:spTree>
    <p:extLst>
      <p:ext uri="{BB962C8B-B14F-4D97-AF65-F5344CB8AC3E}">
        <p14:creationId xmlns:p14="http://schemas.microsoft.com/office/powerpoint/2010/main" val="64522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736" y="151384"/>
            <a:ext cx="8418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4000" b="1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제목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706378" y="3327059"/>
            <a:ext cx="2754716" cy="2754714"/>
          </a:xfrm>
          <a:prstGeom prst="ellipse">
            <a:avLst/>
          </a:prstGeom>
          <a:solidFill>
            <a:srgbClr val="FBC3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389796" y="3327059"/>
            <a:ext cx="2754716" cy="2754714"/>
          </a:xfrm>
          <a:prstGeom prst="ellipse">
            <a:avLst/>
          </a:prstGeom>
          <a:solidFill>
            <a:srgbClr val="E7963D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925975" y="2032515"/>
            <a:ext cx="388224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925975" y="3965487"/>
            <a:ext cx="269352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229600" y="3965487"/>
            <a:ext cx="30441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73740" y="4294219"/>
            <a:ext cx="1542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en-US" altLang="ko-KR" sz="5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en-US" altLang="ko-KR" sz="4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</a:t>
            </a:r>
            <a:endParaRPr lang="ko-KR" altLang="en-US" sz="5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58125" y="4294219"/>
            <a:ext cx="1542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60</a:t>
            </a:r>
            <a:r>
              <a:rPr lang="en-US" altLang="ko-KR" sz="4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</a:t>
            </a:r>
            <a:endParaRPr lang="ko-KR" altLang="en-US" sz="5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22559" y="216751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6D6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6D6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6D6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2559" y="2569698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2559" y="410049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6D6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6D6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6D6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22559" y="4502669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040530" y="410049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6D6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6D6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6D6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94895" y="4502669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548087" y="1455339"/>
            <a:ext cx="2754716" cy="2754714"/>
          </a:xfrm>
          <a:prstGeom prst="ellipse">
            <a:avLst/>
          </a:prstGeom>
          <a:solidFill>
            <a:srgbClr val="ED6D62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014401" y="2303334"/>
            <a:ext cx="1946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lang="en-US" altLang="ko-KR" sz="4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</a:t>
            </a:r>
            <a:endParaRPr lang="ko-KR" altLang="en-US" sz="5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56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736" y="151384"/>
            <a:ext cx="8418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4000" b="1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제목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993159" y="216751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6D6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6D6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6D6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93159" y="2569698"/>
            <a:ext cx="2885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</a:t>
            </a:r>
            <a:r>
              <a:rPr lang="ko-KR" altLang="en-US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관련된 설명을</a:t>
            </a:r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ko-KR" altLang="en-US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r>
              <a:rPr lang="en-US" altLang="ko-KR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216842799"/>
              </p:ext>
            </p:extLst>
          </p:nvPr>
        </p:nvGraphicFramePr>
        <p:xfrm>
          <a:off x="1519844" y="1536700"/>
          <a:ext cx="4832566" cy="4764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993159" y="338320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6D6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6D6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6D6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93159" y="3785383"/>
            <a:ext cx="2885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174625" indent="-174625">
              <a:buFont typeface="Arial" panose="020B0604020202020204" pitchFamily="34" charset="0"/>
              <a:buChar char="•"/>
              <a:defRPr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/>
              <a:t>내용과 관련된 설명을</a:t>
            </a:r>
            <a:r>
              <a:rPr lang="en-US" altLang="ko-KR"/>
              <a:t> </a:t>
            </a:r>
            <a:r>
              <a:rPr lang="ko-KR" altLang="en-US"/>
              <a:t>입력해주세요</a:t>
            </a:r>
            <a:endParaRPr lang="en-US" altLang="ko-KR"/>
          </a:p>
          <a:p>
            <a:r>
              <a:rPr lang="ko-KR" altLang="en-US"/>
              <a:t>내용과 관련된 설명을</a:t>
            </a:r>
            <a:r>
              <a:rPr lang="en-US" altLang="ko-KR"/>
              <a:t> </a:t>
            </a:r>
            <a:r>
              <a:rPr lang="ko-KR" altLang="en-US"/>
              <a:t>입력해주세요</a:t>
            </a:r>
            <a:endParaRPr lang="en-US" altLang="ko-KR"/>
          </a:p>
        </p:txBody>
      </p:sp>
      <p:sp>
        <p:nvSpPr>
          <p:cNvPr id="38" name="TextBox 37"/>
          <p:cNvSpPr txBox="1"/>
          <p:nvPr/>
        </p:nvSpPr>
        <p:spPr>
          <a:xfrm>
            <a:off x="6993159" y="45988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6D6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6D6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6D6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93159" y="5001068"/>
            <a:ext cx="2885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174625" indent="-174625">
              <a:buFont typeface="Arial" panose="020B0604020202020204" pitchFamily="34" charset="0"/>
              <a:buChar char="•"/>
              <a:defRPr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/>
              <a:t>내용과 관련된 설명을</a:t>
            </a:r>
            <a:r>
              <a:rPr lang="en-US" altLang="ko-KR"/>
              <a:t> </a:t>
            </a:r>
            <a:r>
              <a:rPr lang="ko-KR" altLang="en-US"/>
              <a:t>입력해주세요</a:t>
            </a:r>
            <a:endParaRPr lang="en-US" altLang="ko-KR"/>
          </a:p>
          <a:p>
            <a:r>
              <a:rPr lang="ko-KR" altLang="en-US"/>
              <a:t>내용과 관련된 설명을</a:t>
            </a:r>
            <a:r>
              <a:rPr lang="en-US" altLang="ko-KR"/>
              <a:t> </a:t>
            </a:r>
            <a:r>
              <a:rPr lang="ko-KR" altLang="en-US"/>
              <a:t>입력해주세요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719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2171" y="2309356"/>
            <a:ext cx="37834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D6D6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감사합니다</a:t>
            </a:r>
            <a:endParaRPr lang="ko-KR" altLang="en-US" sz="6000" spc="-15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1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220</Words>
  <Application>Microsoft Office PowerPoint</Application>
  <PresentationFormat>와이드스크린</PresentationFormat>
  <Paragraphs>105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배달의민족 도현</vt:lpstr>
      <vt:lpstr>나눔바른고딕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YangJihoon</dc:creator>
  <cp:lastModifiedBy>YangJihoon</cp:lastModifiedBy>
  <cp:revision>4</cp:revision>
  <dcterms:created xsi:type="dcterms:W3CDTF">2017-12-03T13:15:15Z</dcterms:created>
  <dcterms:modified xsi:type="dcterms:W3CDTF">2017-12-03T13:43:35Z</dcterms:modified>
</cp:coreProperties>
</file>