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A3E8-B356-4925-8342-C01F91FF50F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149B-36CC-44CE-9620-D1A3FC55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5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A3E8-B356-4925-8342-C01F91FF50F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149B-36CC-44CE-9620-D1A3FC55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7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A3E8-B356-4925-8342-C01F91FF50F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149B-36CC-44CE-9620-D1A3FC55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01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254527" cy="500608"/>
          </a:xfrm>
        </p:spPr>
        <p:txBody>
          <a:bodyPr anchor="b">
            <a:normAutofit/>
          </a:bodyPr>
          <a:lstStyle>
            <a:lvl1pPr marL="0" algn="l" defTabSz="914400" rtl="0" eaLnBrk="1" latinLnBrk="1" hangingPunct="1">
              <a:defRPr lang="en-US" sz="2800" b="1" kern="12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B13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0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3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A3E8-B356-4925-8342-C01F91FF50F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149B-36CC-44CE-9620-D1A3FC55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A3E8-B356-4925-8342-C01F91FF50F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149B-36CC-44CE-9620-D1A3FC55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7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A3E8-B356-4925-8342-C01F91FF50F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149B-36CC-44CE-9620-D1A3FC55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2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A3E8-B356-4925-8342-C01F91FF50F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149B-36CC-44CE-9620-D1A3FC55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2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A3E8-B356-4925-8342-C01F91FF50F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149B-36CC-44CE-9620-D1A3FC55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9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A3E8-B356-4925-8342-C01F91FF50F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149B-36CC-44CE-9620-D1A3FC55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A3E8-B356-4925-8342-C01F91FF50F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149B-36CC-44CE-9620-D1A3FC55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4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A3E8-B356-4925-8342-C01F91FF50F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149B-36CC-44CE-9620-D1A3FC55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4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5A3E8-B356-4925-8342-C01F91FF50F2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D149B-36CC-44CE-9620-D1A3FC55A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4423" y="2593019"/>
            <a:ext cx="407515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프레젠테이션 주제를</a:t>
            </a:r>
            <a:endParaRPr lang="en-US" altLang="ko-KR" sz="3800" b="1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endParaRPr lang="ko-KR" altLang="en-US" sz="3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6387" y="4253026"/>
            <a:ext cx="841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</a:t>
            </a:r>
            <a:endParaRPr lang="ko-KR" altLang="en-US" sz="20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72000" y="4324350"/>
            <a:ext cx="0" cy="237728"/>
          </a:xfrm>
          <a:prstGeom prst="line">
            <a:avLst/>
          </a:prstGeom>
          <a:ln w="15875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56036" y="4253026"/>
            <a:ext cx="841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8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양리틀</a:t>
            </a:r>
            <a:endParaRPr lang="ko-KR" altLang="en-US" sz="20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7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3217" y="1427632"/>
            <a:ext cx="4331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1C57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endParaRPr lang="ko-KR" altLang="en-US" sz="3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1C57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5790" y="1427632"/>
            <a:ext cx="4331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1C57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endParaRPr lang="ko-KR" altLang="en-US" sz="3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1C57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22741" y="1427632"/>
            <a:ext cx="4331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1C57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</a:t>
            </a:r>
            <a:endParaRPr lang="ko-KR" altLang="en-US" sz="3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1C57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345" y="2322076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1C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1C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6364" y="2322076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1C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1C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8383" y="2322076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1C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1C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3994" y="3396134"/>
            <a:ext cx="1311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 내용을</a:t>
            </a:r>
            <a:endParaRPr lang="en-US" altLang="ko-KR" sz="20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적어 주세요</a:t>
            </a:r>
            <a:endParaRPr lang="ko-KR" altLang="en-US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66012" y="3396134"/>
            <a:ext cx="1311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 내용을</a:t>
            </a:r>
            <a:endParaRPr lang="en-US" altLang="ko-KR" sz="20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적어 주세요</a:t>
            </a:r>
            <a:endParaRPr lang="ko-KR" altLang="en-US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8032" y="3396134"/>
            <a:ext cx="1311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 내용을</a:t>
            </a:r>
            <a:endParaRPr lang="en-US" altLang="ko-KR" sz="20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적어 주세요</a:t>
            </a:r>
            <a:endParaRPr lang="ko-KR" altLang="en-US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3994" y="4339563"/>
            <a:ext cx="1311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 내용을</a:t>
            </a:r>
            <a:endParaRPr lang="en-US" altLang="ko-KR" sz="20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적어 주세요</a:t>
            </a:r>
            <a:endParaRPr lang="ko-KR" altLang="en-US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6012" y="4339563"/>
            <a:ext cx="1311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 내용을</a:t>
            </a:r>
            <a:endParaRPr lang="en-US" altLang="ko-KR" sz="20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적어 주세요</a:t>
            </a:r>
            <a:endParaRPr lang="ko-KR" altLang="en-US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98032" y="4339563"/>
            <a:ext cx="1311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 내용을</a:t>
            </a:r>
            <a:endParaRPr lang="en-US" altLang="ko-KR" sz="20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적어 주세요</a:t>
            </a:r>
            <a:endParaRPr lang="ko-KR" altLang="en-US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3994" y="5282991"/>
            <a:ext cx="1311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 내용을</a:t>
            </a:r>
            <a:endParaRPr lang="en-US" altLang="ko-KR" sz="20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적어 주세요</a:t>
            </a:r>
            <a:endParaRPr lang="ko-KR" altLang="en-US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6012" y="5282991"/>
            <a:ext cx="1311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 내용을</a:t>
            </a:r>
            <a:endParaRPr lang="en-US" altLang="ko-KR" sz="20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적어 주세요</a:t>
            </a:r>
            <a:endParaRPr lang="ko-KR" altLang="en-US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98032" y="5282991"/>
            <a:ext cx="1311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 내용을</a:t>
            </a:r>
            <a:endParaRPr lang="en-US" altLang="ko-KR" sz="20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적어 주세요</a:t>
            </a:r>
            <a:endParaRPr lang="ko-KR" altLang="en-US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0703" y="1427632"/>
            <a:ext cx="4331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1C57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endParaRPr lang="ko-KR" altLang="en-US" sz="3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1C57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8190" y="1427632"/>
            <a:ext cx="4331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1C57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endParaRPr lang="ko-KR" altLang="en-US" sz="3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1C57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3598" y="1427632"/>
            <a:ext cx="4331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1C57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</a:t>
            </a:r>
            <a:endParaRPr lang="ko-KR" altLang="en-US" sz="3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1C57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340" y="2322076"/>
            <a:ext cx="16738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1C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  <a:endParaRPr lang="ko-KR" altLang="en-US" sz="26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1C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0143" y="2322076"/>
            <a:ext cx="16738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1C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  <a:endParaRPr lang="ko-KR" altLang="en-US" sz="26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1C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9946" y="2322076"/>
            <a:ext cx="16738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1C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  <a:endParaRPr lang="ko-KR" altLang="en-US" sz="26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1C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0112" y="1427632"/>
            <a:ext cx="4331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8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1C57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</a:t>
            </a:r>
            <a:endParaRPr lang="ko-KR" altLang="en-US" sz="3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1C57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9749" y="2322076"/>
            <a:ext cx="16738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1C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입력란</a:t>
            </a:r>
            <a:endParaRPr lang="ko-KR" altLang="en-US" sz="26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1C5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11480" y="3396134"/>
            <a:ext cx="7460986" cy="707886"/>
            <a:chOff x="811480" y="3265504"/>
            <a:chExt cx="7460986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811480" y="3265504"/>
              <a:ext cx="1311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dirty="0" smtClean="0"/>
                <a:t>목차 내용을</a:t>
              </a:r>
              <a:endParaRPr lang="en-US" altLang="ko-KR" dirty="0" smtClean="0"/>
            </a:p>
            <a:p>
              <a:r>
                <a:rPr lang="ko-KR" altLang="en-US" dirty="0" smtClean="0"/>
                <a:t>적어 주세요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61284" y="3265504"/>
              <a:ext cx="1311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dirty="0" smtClean="0"/>
                <a:t>목차 내용을</a:t>
              </a:r>
              <a:endParaRPr lang="en-US" altLang="ko-KR" dirty="0" smtClean="0"/>
            </a:p>
            <a:p>
              <a:r>
                <a:rPr lang="ko-KR" altLang="en-US" dirty="0" smtClean="0"/>
                <a:t>적어 주세요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11087" y="3265504"/>
              <a:ext cx="1311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dirty="0" smtClean="0"/>
                <a:t>목차 내용을</a:t>
              </a:r>
              <a:endParaRPr lang="en-US" altLang="ko-KR" dirty="0" smtClean="0"/>
            </a:p>
            <a:p>
              <a:r>
                <a:rPr lang="ko-KR" altLang="en-US" dirty="0" smtClean="0"/>
                <a:t>적어 주세요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60890" y="3265504"/>
              <a:ext cx="1311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dirty="0" smtClean="0"/>
                <a:t>목차 내용을</a:t>
              </a:r>
              <a:endParaRPr lang="en-US" altLang="ko-KR" dirty="0" smtClean="0"/>
            </a:p>
            <a:p>
              <a:r>
                <a:rPr lang="ko-KR" altLang="en-US" dirty="0" smtClean="0"/>
                <a:t>적어 주세요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11480" y="4339563"/>
            <a:ext cx="7460986" cy="707886"/>
            <a:chOff x="811480" y="4208933"/>
            <a:chExt cx="7460986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811480" y="4208933"/>
              <a:ext cx="1311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dirty="0" smtClean="0"/>
                <a:t>목차 내용을</a:t>
              </a:r>
              <a:endParaRPr lang="en-US" altLang="ko-KR" dirty="0" smtClean="0"/>
            </a:p>
            <a:p>
              <a:r>
                <a:rPr lang="ko-KR" altLang="en-US" dirty="0" smtClean="0"/>
                <a:t>적어 주세요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1284" y="4208933"/>
              <a:ext cx="1311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dirty="0" smtClean="0"/>
                <a:t>목차 내용을</a:t>
              </a:r>
              <a:endParaRPr lang="en-US" altLang="ko-KR" dirty="0" smtClean="0"/>
            </a:p>
            <a:p>
              <a:r>
                <a:rPr lang="ko-KR" altLang="en-US" dirty="0" smtClean="0"/>
                <a:t>적어 주세요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11087" y="4208933"/>
              <a:ext cx="1311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dirty="0" smtClean="0"/>
                <a:t>목차 내용을</a:t>
              </a:r>
              <a:endParaRPr lang="en-US" altLang="ko-KR" dirty="0" smtClean="0"/>
            </a:p>
            <a:p>
              <a:r>
                <a:rPr lang="ko-KR" altLang="en-US" dirty="0" smtClean="0"/>
                <a:t>적어 주세요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60890" y="4208933"/>
              <a:ext cx="1311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dirty="0" smtClean="0"/>
                <a:t>목차 내용을</a:t>
              </a:r>
              <a:endParaRPr lang="en-US" altLang="ko-KR" dirty="0" smtClean="0"/>
            </a:p>
            <a:p>
              <a:r>
                <a:rPr lang="ko-KR" altLang="en-US" dirty="0" smtClean="0"/>
                <a:t>적어 주세요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11480" y="5282991"/>
            <a:ext cx="7460986" cy="707886"/>
            <a:chOff x="811480" y="5152362"/>
            <a:chExt cx="7460986" cy="707886"/>
          </a:xfrm>
        </p:grpSpPr>
        <p:sp>
          <p:nvSpPr>
            <p:cNvPr id="18" name="TextBox 17"/>
            <p:cNvSpPr txBox="1"/>
            <p:nvPr/>
          </p:nvSpPr>
          <p:spPr>
            <a:xfrm>
              <a:off x="811480" y="5152362"/>
              <a:ext cx="1311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dirty="0" smtClean="0"/>
                <a:t>목차 내용을</a:t>
              </a:r>
              <a:endParaRPr lang="en-US" altLang="ko-KR" dirty="0" smtClean="0"/>
            </a:p>
            <a:p>
              <a:r>
                <a:rPr lang="ko-KR" altLang="en-US" dirty="0" smtClean="0"/>
                <a:t>적어 주세요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1284" y="5152362"/>
              <a:ext cx="1311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dirty="0" smtClean="0"/>
                <a:t>목차 내용을</a:t>
              </a:r>
              <a:endParaRPr lang="en-US" altLang="ko-KR" dirty="0" smtClean="0"/>
            </a:p>
            <a:p>
              <a:r>
                <a:rPr lang="ko-KR" altLang="en-US" dirty="0" smtClean="0"/>
                <a:t>적어 주세요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1087" y="5152362"/>
              <a:ext cx="1311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dirty="0" smtClean="0"/>
                <a:t>목차 내용을</a:t>
              </a:r>
              <a:endParaRPr lang="en-US" altLang="ko-KR" dirty="0" smtClean="0"/>
            </a:p>
            <a:p>
              <a:r>
                <a:rPr lang="ko-KR" altLang="en-US" dirty="0" smtClean="0"/>
                <a:t>적어 주세요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60890" y="5152362"/>
              <a:ext cx="1311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dirty="0" smtClean="0"/>
                <a:t>목차 내용을</a:t>
              </a:r>
              <a:endParaRPr lang="en-US" altLang="ko-KR" dirty="0" smtClean="0"/>
            </a:p>
            <a:p>
              <a:r>
                <a:rPr lang="ko-KR" altLang="en-US" dirty="0" smtClean="0"/>
                <a:t>적어 주세요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3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4118241"/>
            <a:ext cx="9144000" cy="0"/>
          </a:xfrm>
          <a:prstGeom prst="line">
            <a:avLst/>
          </a:prstGeom>
          <a:ln w="25400">
            <a:solidFill>
              <a:srgbClr val="3D10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071806" y="4042041"/>
            <a:ext cx="152400" cy="1524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003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733919" y="4042041"/>
            <a:ext cx="152400" cy="1524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003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396031" y="4042041"/>
            <a:ext cx="152400" cy="1524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003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058143" y="4042041"/>
            <a:ext cx="152400" cy="1524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003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720256" y="4042041"/>
            <a:ext cx="152400" cy="152400"/>
          </a:xfrm>
          <a:prstGeom prst="ellipse">
            <a:avLst/>
          </a:prstGeom>
          <a:solidFill>
            <a:srgbClr val="FFCF01"/>
          </a:solidFill>
          <a:ln w="25400">
            <a:solidFill>
              <a:srgbClr val="F003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 rot="10800000">
            <a:off x="228600" y="2308492"/>
            <a:ext cx="1828800" cy="1599981"/>
          </a:xfrm>
          <a:custGeom>
            <a:avLst/>
            <a:gdLst>
              <a:gd name="connsiteX0" fmla="*/ 1746248 w 1828800"/>
              <a:gd name="connsiteY0" fmla="*/ 1599981 h 1599981"/>
              <a:gd name="connsiteX1" fmla="*/ 82552 w 1828800"/>
              <a:gd name="connsiteY1" fmla="*/ 1599981 h 1599981"/>
              <a:gd name="connsiteX2" fmla="*/ 0 w 1828800"/>
              <a:gd name="connsiteY2" fmla="*/ 1517429 h 1599981"/>
              <a:gd name="connsiteX3" fmla="*/ 0 w 1828800"/>
              <a:gd name="connsiteY3" fmla="*/ 272833 h 1599981"/>
              <a:gd name="connsiteX4" fmla="*/ 82552 w 1828800"/>
              <a:gd name="connsiteY4" fmla="*/ 190281 h 1599981"/>
              <a:gd name="connsiteX5" fmla="*/ 804036 w 1828800"/>
              <a:gd name="connsiteY5" fmla="*/ 190281 h 1599981"/>
              <a:gd name="connsiteX6" fmla="*/ 914400 w 1828800"/>
              <a:gd name="connsiteY6" fmla="*/ 0 h 1599981"/>
              <a:gd name="connsiteX7" fmla="*/ 1024764 w 1828800"/>
              <a:gd name="connsiteY7" fmla="*/ 190281 h 1599981"/>
              <a:gd name="connsiteX8" fmla="*/ 1746248 w 1828800"/>
              <a:gd name="connsiteY8" fmla="*/ 190281 h 1599981"/>
              <a:gd name="connsiteX9" fmla="*/ 1828800 w 1828800"/>
              <a:gd name="connsiteY9" fmla="*/ 272833 h 1599981"/>
              <a:gd name="connsiteX10" fmla="*/ 1828800 w 1828800"/>
              <a:gd name="connsiteY10" fmla="*/ 1517429 h 1599981"/>
              <a:gd name="connsiteX11" fmla="*/ 1746248 w 1828800"/>
              <a:gd name="connsiteY11" fmla="*/ 1599981 h 15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599981">
                <a:moveTo>
                  <a:pt x="1746248" y="1599981"/>
                </a:moveTo>
                <a:lnTo>
                  <a:pt x="82552" y="1599981"/>
                </a:lnTo>
                <a:cubicBezTo>
                  <a:pt x="36960" y="1599981"/>
                  <a:pt x="0" y="1563021"/>
                  <a:pt x="0" y="1517429"/>
                </a:cubicBezTo>
                <a:lnTo>
                  <a:pt x="0" y="272833"/>
                </a:lnTo>
                <a:cubicBezTo>
                  <a:pt x="0" y="227241"/>
                  <a:pt x="36960" y="190281"/>
                  <a:pt x="82552" y="190281"/>
                </a:cubicBezTo>
                <a:lnTo>
                  <a:pt x="804036" y="190281"/>
                </a:lnTo>
                <a:lnTo>
                  <a:pt x="914400" y="0"/>
                </a:lnTo>
                <a:lnTo>
                  <a:pt x="1024764" y="190281"/>
                </a:lnTo>
                <a:lnTo>
                  <a:pt x="1746248" y="190281"/>
                </a:lnTo>
                <a:cubicBezTo>
                  <a:pt x="1791840" y="190281"/>
                  <a:pt x="1828800" y="227241"/>
                  <a:pt x="1828800" y="272833"/>
                </a:cubicBezTo>
                <a:lnTo>
                  <a:pt x="1828800" y="1517429"/>
                </a:lnTo>
                <a:cubicBezTo>
                  <a:pt x="1828800" y="1563021"/>
                  <a:pt x="1791840" y="1599981"/>
                  <a:pt x="1746248" y="1599981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rgbClr val="2E2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1909916" y="4349299"/>
            <a:ext cx="1828800" cy="1599981"/>
          </a:xfrm>
          <a:custGeom>
            <a:avLst/>
            <a:gdLst>
              <a:gd name="connsiteX0" fmla="*/ 914400 w 1828800"/>
              <a:gd name="connsiteY0" fmla="*/ 0 h 1599981"/>
              <a:gd name="connsiteX1" fmla="*/ 1024764 w 1828800"/>
              <a:gd name="connsiteY1" fmla="*/ 190281 h 1599981"/>
              <a:gd name="connsiteX2" fmla="*/ 1746248 w 1828800"/>
              <a:gd name="connsiteY2" fmla="*/ 190281 h 1599981"/>
              <a:gd name="connsiteX3" fmla="*/ 1828800 w 1828800"/>
              <a:gd name="connsiteY3" fmla="*/ 272833 h 1599981"/>
              <a:gd name="connsiteX4" fmla="*/ 1828800 w 1828800"/>
              <a:gd name="connsiteY4" fmla="*/ 1517429 h 1599981"/>
              <a:gd name="connsiteX5" fmla="*/ 1746248 w 1828800"/>
              <a:gd name="connsiteY5" fmla="*/ 1599981 h 1599981"/>
              <a:gd name="connsiteX6" fmla="*/ 82552 w 1828800"/>
              <a:gd name="connsiteY6" fmla="*/ 1599981 h 1599981"/>
              <a:gd name="connsiteX7" fmla="*/ 0 w 1828800"/>
              <a:gd name="connsiteY7" fmla="*/ 1517429 h 1599981"/>
              <a:gd name="connsiteX8" fmla="*/ 0 w 1828800"/>
              <a:gd name="connsiteY8" fmla="*/ 272833 h 1599981"/>
              <a:gd name="connsiteX9" fmla="*/ 82552 w 1828800"/>
              <a:gd name="connsiteY9" fmla="*/ 190281 h 1599981"/>
              <a:gd name="connsiteX10" fmla="*/ 804036 w 1828800"/>
              <a:gd name="connsiteY10" fmla="*/ 190281 h 15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8800" h="1599981">
                <a:moveTo>
                  <a:pt x="914400" y="0"/>
                </a:moveTo>
                <a:lnTo>
                  <a:pt x="1024764" y="190281"/>
                </a:lnTo>
                <a:lnTo>
                  <a:pt x="1746248" y="190281"/>
                </a:lnTo>
                <a:cubicBezTo>
                  <a:pt x="1791840" y="190281"/>
                  <a:pt x="1828800" y="227241"/>
                  <a:pt x="1828800" y="272833"/>
                </a:cubicBezTo>
                <a:lnTo>
                  <a:pt x="1828800" y="1517429"/>
                </a:lnTo>
                <a:cubicBezTo>
                  <a:pt x="1828800" y="1563021"/>
                  <a:pt x="1791840" y="1599981"/>
                  <a:pt x="1746248" y="1599981"/>
                </a:cubicBezTo>
                <a:lnTo>
                  <a:pt x="82552" y="1599981"/>
                </a:lnTo>
                <a:cubicBezTo>
                  <a:pt x="36960" y="1599981"/>
                  <a:pt x="0" y="1563021"/>
                  <a:pt x="0" y="1517429"/>
                </a:cubicBezTo>
                <a:lnTo>
                  <a:pt x="0" y="272833"/>
                </a:lnTo>
                <a:cubicBezTo>
                  <a:pt x="0" y="227241"/>
                  <a:pt x="36960" y="190281"/>
                  <a:pt x="82552" y="190281"/>
                </a:cubicBezTo>
                <a:lnTo>
                  <a:pt x="804036" y="190281"/>
                </a:lnTo>
                <a:close/>
              </a:path>
            </a:pathLst>
          </a:custGeom>
          <a:solidFill>
            <a:schemeClr val="bg1"/>
          </a:solidFill>
          <a:ln w="22225">
            <a:solidFill>
              <a:srgbClr val="2E2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rot="10800000">
            <a:off x="3543300" y="2308492"/>
            <a:ext cx="1828800" cy="1599981"/>
          </a:xfrm>
          <a:custGeom>
            <a:avLst/>
            <a:gdLst>
              <a:gd name="connsiteX0" fmla="*/ 1746248 w 1828800"/>
              <a:gd name="connsiteY0" fmla="*/ 1599981 h 1599981"/>
              <a:gd name="connsiteX1" fmla="*/ 82552 w 1828800"/>
              <a:gd name="connsiteY1" fmla="*/ 1599981 h 1599981"/>
              <a:gd name="connsiteX2" fmla="*/ 0 w 1828800"/>
              <a:gd name="connsiteY2" fmla="*/ 1517429 h 1599981"/>
              <a:gd name="connsiteX3" fmla="*/ 0 w 1828800"/>
              <a:gd name="connsiteY3" fmla="*/ 272833 h 1599981"/>
              <a:gd name="connsiteX4" fmla="*/ 82552 w 1828800"/>
              <a:gd name="connsiteY4" fmla="*/ 190281 h 1599981"/>
              <a:gd name="connsiteX5" fmla="*/ 804037 w 1828800"/>
              <a:gd name="connsiteY5" fmla="*/ 190281 h 1599981"/>
              <a:gd name="connsiteX6" fmla="*/ 914400 w 1828800"/>
              <a:gd name="connsiteY6" fmla="*/ 0 h 1599981"/>
              <a:gd name="connsiteX7" fmla="*/ 1024764 w 1828800"/>
              <a:gd name="connsiteY7" fmla="*/ 190281 h 1599981"/>
              <a:gd name="connsiteX8" fmla="*/ 1746248 w 1828800"/>
              <a:gd name="connsiteY8" fmla="*/ 190281 h 1599981"/>
              <a:gd name="connsiteX9" fmla="*/ 1828800 w 1828800"/>
              <a:gd name="connsiteY9" fmla="*/ 272833 h 1599981"/>
              <a:gd name="connsiteX10" fmla="*/ 1828800 w 1828800"/>
              <a:gd name="connsiteY10" fmla="*/ 1517429 h 1599981"/>
              <a:gd name="connsiteX11" fmla="*/ 1746248 w 1828800"/>
              <a:gd name="connsiteY11" fmla="*/ 1599981 h 15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599981">
                <a:moveTo>
                  <a:pt x="1746248" y="1599981"/>
                </a:moveTo>
                <a:lnTo>
                  <a:pt x="82552" y="1599981"/>
                </a:lnTo>
                <a:cubicBezTo>
                  <a:pt x="36960" y="1599981"/>
                  <a:pt x="0" y="1563021"/>
                  <a:pt x="0" y="1517429"/>
                </a:cubicBezTo>
                <a:lnTo>
                  <a:pt x="0" y="272833"/>
                </a:lnTo>
                <a:cubicBezTo>
                  <a:pt x="0" y="227241"/>
                  <a:pt x="36960" y="190281"/>
                  <a:pt x="82552" y="190281"/>
                </a:cubicBezTo>
                <a:lnTo>
                  <a:pt x="804037" y="190281"/>
                </a:lnTo>
                <a:lnTo>
                  <a:pt x="914400" y="0"/>
                </a:lnTo>
                <a:lnTo>
                  <a:pt x="1024764" y="190281"/>
                </a:lnTo>
                <a:lnTo>
                  <a:pt x="1746248" y="190281"/>
                </a:lnTo>
                <a:cubicBezTo>
                  <a:pt x="1791840" y="190281"/>
                  <a:pt x="1828800" y="227241"/>
                  <a:pt x="1828800" y="272833"/>
                </a:cubicBezTo>
                <a:lnTo>
                  <a:pt x="1828800" y="1517429"/>
                </a:lnTo>
                <a:cubicBezTo>
                  <a:pt x="1828800" y="1563021"/>
                  <a:pt x="1791840" y="1599981"/>
                  <a:pt x="1746248" y="1599981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rgbClr val="2E2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5224616" y="4349299"/>
            <a:ext cx="1828800" cy="1599981"/>
          </a:xfrm>
          <a:custGeom>
            <a:avLst/>
            <a:gdLst>
              <a:gd name="connsiteX0" fmla="*/ 914400 w 1828800"/>
              <a:gd name="connsiteY0" fmla="*/ 0 h 1599981"/>
              <a:gd name="connsiteX1" fmla="*/ 1024764 w 1828800"/>
              <a:gd name="connsiteY1" fmla="*/ 190281 h 1599981"/>
              <a:gd name="connsiteX2" fmla="*/ 1746248 w 1828800"/>
              <a:gd name="connsiteY2" fmla="*/ 190281 h 1599981"/>
              <a:gd name="connsiteX3" fmla="*/ 1828800 w 1828800"/>
              <a:gd name="connsiteY3" fmla="*/ 272833 h 1599981"/>
              <a:gd name="connsiteX4" fmla="*/ 1828800 w 1828800"/>
              <a:gd name="connsiteY4" fmla="*/ 1517429 h 1599981"/>
              <a:gd name="connsiteX5" fmla="*/ 1746248 w 1828800"/>
              <a:gd name="connsiteY5" fmla="*/ 1599981 h 1599981"/>
              <a:gd name="connsiteX6" fmla="*/ 82552 w 1828800"/>
              <a:gd name="connsiteY6" fmla="*/ 1599981 h 1599981"/>
              <a:gd name="connsiteX7" fmla="*/ 0 w 1828800"/>
              <a:gd name="connsiteY7" fmla="*/ 1517429 h 1599981"/>
              <a:gd name="connsiteX8" fmla="*/ 0 w 1828800"/>
              <a:gd name="connsiteY8" fmla="*/ 272833 h 1599981"/>
              <a:gd name="connsiteX9" fmla="*/ 82552 w 1828800"/>
              <a:gd name="connsiteY9" fmla="*/ 190281 h 1599981"/>
              <a:gd name="connsiteX10" fmla="*/ 804037 w 1828800"/>
              <a:gd name="connsiteY10" fmla="*/ 190281 h 15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8800" h="1599981">
                <a:moveTo>
                  <a:pt x="914400" y="0"/>
                </a:moveTo>
                <a:lnTo>
                  <a:pt x="1024764" y="190281"/>
                </a:lnTo>
                <a:lnTo>
                  <a:pt x="1746248" y="190281"/>
                </a:lnTo>
                <a:cubicBezTo>
                  <a:pt x="1791840" y="190281"/>
                  <a:pt x="1828800" y="227241"/>
                  <a:pt x="1828800" y="272833"/>
                </a:cubicBezTo>
                <a:lnTo>
                  <a:pt x="1828800" y="1517429"/>
                </a:lnTo>
                <a:cubicBezTo>
                  <a:pt x="1828800" y="1563021"/>
                  <a:pt x="1791840" y="1599981"/>
                  <a:pt x="1746248" y="1599981"/>
                </a:cubicBezTo>
                <a:lnTo>
                  <a:pt x="82552" y="1599981"/>
                </a:lnTo>
                <a:cubicBezTo>
                  <a:pt x="36960" y="1599981"/>
                  <a:pt x="0" y="1563021"/>
                  <a:pt x="0" y="1517429"/>
                </a:cubicBezTo>
                <a:lnTo>
                  <a:pt x="0" y="272833"/>
                </a:lnTo>
                <a:cubicBezTo>
                  <a:pt x="0" y="227241"/>
                  <a:pt x="36960" y="190281"/>
                  <a:pt x="82552" y="190281"/>
                </a:cubicBezTo>
                <a:lnTo>
                  <a:pt x="804037" y="190281"/>
                </a:lnTo>
                <a:close/>
              </a:path>
            </a:pathLst>
          </a:custGeom>
          <a:solidFill>
            <a:schemeClr val="bg1"/>
          </a:solidFill>
          <a:ln w="22225">
            <a:solidFill>
              <a:srgbClr val="2E2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6877050" y="2308492"/>
            <a:ext cx="1828800" cy="1599981"/>
          </a:xfrm>
          <a:custGeom>
            <a:avLst/>
            <a:gdLst>
              <a:gd name="connsiteX0" fmla="*/ 1746248 w 1828800"/>
              <a:gd name="connsiteY0" fmla="*/ 1599981 h 1599981"/>
              <a:gd name="connsiteX1" fmla="*/ 82552 w 1828800"/>
              <a:gd name="connsiteY1" fmla="*/ 1599981 h 1599981"/>
              <a:gd name="connsiteX2" fmla="*/ 0 w 1828800"/>
              <a:gd name="connsiteY2" fmla="*/ 1517429 h 1599981"/>
              <a:gd name="connsiteX3" fmla="*/ 0 w 1828800"/>
              <a:gd name="connsiteY3" fmla="*/ 272833 h 1599981"/>
              <a:gd name="connsiteX4" fmla="*/ 82552 w 1828800"/>
              <a:gd name="connsiteY4" fmla="*/ 190281 h 1599981"/>
              <a:gd name="connsiteX5" fmla="*/ 804037 w 1828800"/>
              <a:gd name="connsiteY5" fmla="*/ 190281 h 1599981"/>
              <a:gd name="connsiteX6" fmla="*/ 914400 w 1828800"/>
              <a:gd name="connsiteY6" fmla="*/ 0 h 1599981"/>
              <a:gd name="connsiteX7" fmla="*/ 1024764 w 1828800"/>
              <a:gd name="connsiteY7" fmla="*/ 190281 h 1599981"/>
              <a:gd name="connsiteX8" fmla="*/ 1746248 w 1828800"/>
              <a:gd name="connsiteY8" fmla="*/ 190281 h 1599981"/>
              <a:gd name="connsiteX9" fmla="*/ 1828800 w 1828800"/>
              <a:gd name="connsiteY9" fmla="*/ 272833 h 1599981"/>
              <a:gd name="connsiteX10" fmla="*/ 1828800 w 1828800"/>
              <a:gd name="connsiteY10" fmla="*/ 1517429 h 1599981"/>
              <a:gd name="connsiteX11" fmla="*/ 1746248 w 1828800"/>
              <a:gd name="connsiteY11" fmla="*/ 1599981 h 159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599981">
                <a:moveTo>
                  <a:pt x="1746248" y="1599981"/>
                </a:moveTo>
                <a:lnTo>
                  <a:pt x="82552" y="1599981"/>
                </a:lnTo>
                <a:cubicBezTo>
                  <a:pt x="36960" y="1599981"/>
                  <a:pt x="0" y="1563021"/>
                  <a:pt x="0" y="1517429"/>
                </a:cubicBezTo>
                <a:lnTo>
                  <a:pt x="0" y="272833"/>
                </a:lnTo>
                <a:cubicBezTo>
                  <a:pt x="0" y="227241"/>
                  <a:pt x="36960" y="190281"/>
                  <a:pt x="82552" y="190281"/>
                </a:cubicBezTo>
                <a:lnTo>
                  <a:pt x="804037" y="190281"/>
                </a:lnTo>
                <a:lnTo>
                  <a:pt x="914400" y="0"/>
                </a:lnTo>
                <a:lnTo>
                  <a:pt x="1024764" y="190281"/>
                </a:lnTo>
                <a:lnTo>
                  <a:pt x="1746248" y="190281"/>
                </a:lnTo>
                <a:cubicBezTo>
                  <a:pt x="1791840" y="190281"/>
                  <a:pt x="1828800" y="227241"/>
                  <a:pt x="1828800" y="272833"/>
                </a:cubicBezTo>
                <a:lnTo>
                  <a:pt x="1828800" y="1517429"/>
                </a:lnTo>
                <a:cubicBezTo>
                  <a:pt x="1828800" y="1563021"/>
                  <a:pt x="1791840" y="1599981"/>
                  <a:pt x="1746248" y="1599981"/>
                </a:cubicBezTo>
                <a:close/>
              </a:path>
            </a:pathLst>
          </a:custGeom>
          <a:solidFill>
            <a:srgbClr val="2E2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95180" y="238077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D10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D10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D10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28930" y="238077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D10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D10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D10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0630" y="462867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D10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D10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D10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24380" y="462867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D10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D107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D107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62680" y="238077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F0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920" y="2700318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01559" y="2700318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4488" y="4956821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68127" y="4956821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3420" y="1300175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54359" y="2700318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253" y="79152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endParaRPr lang="ko-KR" altLang="en-US" sz="4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화살표 8"/>
          <p:cNvSpPr/>
          <p:nvPr/>
        </p:nvSpPr>
        <p:spPr>
          <a:xfrm>
            <a:off x="2515094" y="3359667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3D1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오른쪽 화살표 52"/>
          <p:cNvSpPr/>
          <p:nvPr/>
        </p:nvSpPr>
        <p:spPr>
          <a:xfrm>
            <a:off x="5369259" y="3359667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281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3420" y="1318698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9768" y="2480118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3D1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450201" y="2480118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281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300634" y="2480118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1B1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1534805" y="2779921"/>
            <a:ext cx="339725" cy="473076"/>
            <a:chOff x="3902076" y="2714625"/>
            <a:chExt cx="339725" cy="473076"/>
          </a:xfrm>
        </p:grpSpPr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3973513" y="2714625"/>
              <a:ext cx="196850" cy="20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902076" y="29225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125870" y="2779922"/>
            <a:ext cx="559328" cy="473076"/>
            <a:chOff x="3729038" y="3565525"/>
            <a:chExt cx="679451" cy="574676"/>
          </a:xfrm>
          <a:solidFill>
            <a:srgbClr val="FFCF0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4137026" y="3565525"/>
              <a:ext cx="198438" cy="200025"/>
            </a:xfrm>
            <a:custGeom>
              <a:avLst/>
              <a:gdLst>
                <a:gd name="T0" fmla="*/ 0 w 53"/>
                <a:gd name="T1" fmla="*/ 26 h 53"/>
                <a:gd name="T2" fmla="*/ 15 w 53"/>
                <a:gd name="T3" fmla="*/ 50 h 53"/>
                <a:gd name="T4" fmla="*/ 27 w 53"/>
                <a:gd name="T5" fmla="*/ 53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9" y="31"/>
                    <a:pt x="14" y="40"/>
                    <a:pt x="15" y="50"/>
                  </a:cubicBezTo>
                  <a:cubicBezTo>
                    <a:pt x="19" y="52"/>
                    <a:pt x="23" y="53"/>
                    <a:pt x="27" y="53"/>
                  </a:cubicBezTo>
                  <a:cubicBezTo>
                    <a:pt x="41" y="53"/>
                    <a:pt x="53" y="41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3973513" y="3667125"/>
              <a:ext cx="196850" cy="2000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902076" y="38750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159251" y="3773488"/>
              <a:ext cx="249238" cy="260350"/>
            </a:xfrm>
            <a:custGeom>
              <a:avLst/>
              <a:gdLst>
                <a:gd name="T0" fmla="*/ 32 w 66"/>
                <a:gd name="T1" fmla="*/ 0 h 69"/>
                <a:gd name="T2" fmla="*/ 10 w 66"/>
                <a:gd name="T3" fmla="*/ 0 h 69"/>
                <a:gd name="T4" fmla="*/ 0 w 66"/>
                <a:gd name="T5" fmla="*/ 22 h 69"/>
                <a:gd name="T6" fmla="*/ 28 w 66"/>
                <a:gd name="T7" fmla="*/ 61 h 69"/>
                <a:gd name="T8" fmla="*/ 28 w 66"/>
                <a:gd name="T9" fmla="*/ 69 h 69"/>
                <a:gd name="T10" fmla="*/ 64 w 66"/>
                <a:gd name="T11" fmla="*/ 62 h 69"/>
                <a:gd name="T12" fmla="*/ 65 w 66"/>
                <a:gd name="T13" fmla="*/ 61 h 69"/>
                <a:gd name="T14" fmla="*/ 66 w 66"/>
                <a:gd name="T15" fmla="*/ 61 h 69"/>
                <a:gd name="T16" fmla="*/ 66 w 66"/>
                <a:gd name="T17" fmla="*/ 34 h 69"/>
                <a:gd name="T18" fmla="*/ 32 w 66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9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9"/>
                    <a:pt x="6" y="17"/>
                    <a:pt x="0" y="22"/>
                  </a:cubicBezTo>
                  <a:cubicBezTo>
                    <a:pt x="16" y="27"/>
                    <a:pt x="28" y="43"/>
                    <a:pt x="28" y="61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50" y="68"/>
                    <a:pt x="63" y="62"/>
                    <a:pt x="64" y="62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15"/>
                    <a:pt x="50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797301" y="3565525"/>
              <a:ext cx="200025" cy="200025"/>
            </a:xfrm>
            <a:custGeom>
              <a:avLst/>
              <a:gdLst>
                <a:gd name="T0" fmla="*/ 27 w 53"/>
                <a:gd name="T1" fmla="*/ 53 h 53"/>
                <a:gd name="T2" fmla="*/ 41 w 53"/>
                <a:gd name="T3" fmla="*/ 49 h 53"/>
                <a:gd name="T4" fmla="*/ 53 w 53"/>
                <a:gd name="T5" fmla="*/ 28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7 h 53"/>
                <a:gd name="T12" fmla="*/ 27 w 53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cubicBezTo>
                    <a:pt x="32" y="53"/>
                    <a:pt x="37" y="51"/>
                    <a:pt x="41" y="49"/>
                  </a:cubicBezTo>
                  <a:cubicBezTo>
                    <a:pt x="42" y="40"/>
                    <a:pt x="46" y="33"/>
                    <a:pt x="53" y="28"/>
                  </a:cubicBezTo>
                  <a:cubicBezTo>
                    <a:pt x="53" y="28"/>
                    <a:pt x="53" y="27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3729038" y="3773488"/>
              <a:ext cx="257175" cy="260350"/>
            </a:xfrm>
            <a:custGeom>
              <a:avLst/>
              <a:gdLst>
                <a:gd name="T0" fmla="*/ 68 w 68"/>
                <a:gd name="T1" fmla="*/ 22 h 69"/>
                <a:gd name="T2" fmla="*/ 58 w 68"/>
                <a:gd name="T3" fmla="*/ 0 h 69"/>
                <a:gd name="T4" fmla="*/ 56 w 68"/>
                <a:gd name="T5" fmla="*/ 0 h 69"/>
                <a:gd name="T6" fmla="*/ 33 w 68"/>
                <a:gd name="T7" fmla="*/ 0 h 69"/>
                <a:gd name="T8" fmla="*/ 0 w 68"/>
                <a:gd name="T9" fmla="*/ 34 h 69"/>
                <a:gd name="T10" fmla="*/ 0 w 68"/>
                <a:gd name="T11" fmla="*/ 61 h 69"/>
                <a:gd name="T12" fmla="*/ 0 w 68"/>
                <a:gd name="T13" fmla="*/ 61 h 69"/>
                <a:gd name="T14" fmla="*/ 2 w 68"/>
                <a:gd name="T15" fmla="*/ 62 h 69"/>
                <a:gd name="T16" fmla="*/ 40 w 68"/>
                <a:gd name="T17" fmla="*/ 69 h 69"/>
                <a:gd name="T18" fmla="*/ 40 w 68"/>
                <a:gd name="T19" fmla="*/ 61 h 69"/>
                <a:gd name="T20" fmla="*/ 68 w 68"/>
                <a:gd name="T21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9">
                  <a:moveTo>
                    <a:pt x="68" y="22"/>
                  </a:moveTo>
                  <a:cubicBezTo>
                    <a:pt x="62" y="17"/>
                    <a:pt x="59" y="9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6" y="66"/>
                    <a:pt x="29" y="68"/>
                    <a:pt x="40" y="6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43"/>
                    <a:pt x="52" y="27"/>
                    <a:pt x="68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250531" y="2779921"/>
            <a:ext cx="642938" cy="450773"/>
            <a:chOff x="4789488" y="2736928"/>
            <a:chExt cx="642938" cy="450773"/>
          </a:xfrm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7894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3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89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9" y="68"/>
                    <a:pt x="35" y="70"/>
                    <a:pt x="48" y="70"/>
                  </a:cubicBezTo>
                  <a:cubicBezTo>
                    <a:pt x="72" y="70"/>
                    <a:pt x="87" y="62"/>
                    <a:pt x="88" y="62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4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281C5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50942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281C5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4859415" y="2736928"/>
              <a:ext cx="193522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5168900" y="2736928"/>
              <a:ext cx="188914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085730" y="349506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24180" y="349506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88470" y="3814613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96809" y="3814613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81680" y="349506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F0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54309" y="3814613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5570" y="496191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20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20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20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5570" y="528146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9253" y="79152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4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endParaRPr lang="ko-KR" altLang="en-US" sz="4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5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13420" y="1301338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32484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81C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81C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81C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09667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005539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3D1077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941059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81C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81C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81C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718242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614114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3D1077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6549633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81C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81C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81C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326816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222688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3D1077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36672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069298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677873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253" y="79152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4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</a:t>
            </a:r>
            <a:endParaRPr lang="ko-KR" altLang="en-US" sz="4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6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23719" y="3071882"/>
            <a:ext cx="237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smtClean="0">
                <a:ln>
                  <a:solidFill>
                    <a:srgbClr val="219F87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4000" b="1" spc="-150" dirty="0">
              <a:ln>
                <a:solidFill>
                  <a:srgbClr val="219F87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1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4284" y="2635771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ln>
                  <a:solidFill>
                    <a:srgbClr val="005E7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템플릿에 사용된 색</a:t>
            </a:r>
            <a:endParaRPr lang="ko-KR" altLang="en-US" sz="2400" b="1">
              <a:ln>
                <a:solidFill>
                  <a:srgbClr val="005E7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931888" y="3189514"/>
            <a:ext cx="3280226" cy="514540"/>
            <a:chOff x="-942032" y="1449129"/>
            <a:chExt cx="4131501" cy="648072"/>
          </a:xfrm>
        </p:grpSpPr>
        <p:sp>
          <p:nvSpPr>
            <p:cNvPr id="9" name="직사각형 8"/>
            <p:cNvSpPr/>
            <p:nvPr/>
          </p:nvSpPr>
          <p:spPr>
            <a:xfrm>
              <a:off x="799682" y="1449129"/>
              <a:ext cx="648072" cy="648072"/>
            </a:xfrm>
            <a:prstGeom prst="rect">
              <a:avLst/>
            </a:prstGeom>
            <a:solidFill>
              <a:srgbClr val="3D1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70539" y="1449129"/>
              <a:ext cx="648072" cy="648072"/>
            </a:xfrm>
            <a:prstGeom prst="rect">
              <a:avLst/>
            </a:prstGeom>
            <a:solidFill>
              <a:srgbClr val="F00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71175" y="1449129"/>
              <a:ext cx="648072" cy="648072"/>
            </a:xfrm>
            <a:prstGeom prst="rect">
              <a:avLst/>
            </a:prstGeom>
            <a:solidFill>
              <a:srgbClr val="281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-942032" y="1449129"/>
              <a:ext cx="648072" cy="648072"/>
            </a:xfrm>
            <a:prstGeom prst="rect">
              <a:avLst/>
            </a:prstGeom>
            <a:solidFill>
              <a:srgbClr val="1B1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41397" y="1449129"/>
              <a:ext cx="648072" cy="648072"/>
            </a:xfrm>
            <a:prstGeom prst="rect">
              <a:avLst/>
            </a:prstGeom>
            <a:solidFill>
              <a:srgbClr val="FFCF01"/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229</Words>
  <Application>Microsoft Office PowerPoint</Application>
  <PresentationFormat>화면 슬라이드 쇼(4:3)</PresentationFormat>
  <Paragraphs>116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나눔명조 ExtraBold</vt:lpstr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2</cp:revision>
  <dcterms:created xsi:type="dcterms:W3CDTF">2016-04-19T12:54:32Z</dcterms:created>
  <dcterms:modified xsi:type="dcterms:W3CDTF">2016-04-19T12:57:51Z</dcterms:modified>
</cp:coreProperties>
</file>