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</p:sldIdLst>
  <p:sldSz cx="12192000" cy="9144000"/>
  <p:notesSz cx="12192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60"/>
  </p:normalViewPr>
  <p:slideViewPr>
    <p:cSldViewPr>
      <p:cViewPr varScale="1">
        <p:scale>
          <a:sx n="86" d="100"/>
          <a:sy n="86" d="100"/>
        </p:scale>
        <p:origin x="-139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34640"/>
            <a:ext cx="103632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120640"/>
            <a:ext cx="85344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694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rgbClr val="0B0B0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694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103120"/>
            <a:ext cx="530352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9144000"/>
          </a:xfrm>
          <a:custGeom>
            <a:avLst/>
            <a:gdLst/>
            <a:ahLst/>
            <a:cxnLst/>
            <a:rect l="l" t="t" r="r" b="b"/>
            <a:pathLst>
              <a:path w="12192000" h="9144000">
                <a:moveTo>
                  <a:pt x="0" y="9144000"/>
                </a:moveTo>
                <a:lnTo>
                  <a:pt x="12192000" y="9144000"/>
                </a:lnTo>
                <a:lnTo>
                  <a:pt x="12192000" y="0"/>
                </a:lnTo>
                <a:lnTo>
                  <a:pt x="0" y="0"/>
                </a:lnTo>
                <a:lnTo>
                  <a:pt x="0" y="9144000"/>
                </a:lnTo>
                <a:close/>
              </a:path>
            </a:pathLst>
          </a:custGeom>
          <a:solidFill>
            <a:srgbClr val="E8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3569" y="0"/>
            <a:ext cx="2305050" cy="5253355"/>
          </a:xfrm>
          <a:custGeom>
            <a:avLst/>
            <a:gdLst/>
            <a:ahLst/>
            <a:cxnLst/>
            <a:rect l="l" t="t" r="r" b="b"/>
            <a:pathLst>
              <a:path w="2305050" h="5253355">
                <a:moveTo>
                  <a:pt x="2304999" y="0"/>
                </a:moveTo>
                <a:lnTo>
                  <a:pt x="0" y="0"/>
                </a:lnTo>
                <a:lnTo>
                  <a:pt x="0" y="5252974"/>
                </a:lnTo>
                <a:lnTo>
                  <a:pt x="1215834" y="4780178"/>
                </a:lnTo>
                <a:lnTo>
                  <a:pt x="2304999" y="4780178"/>
                </a:lnTo>
                <a:lnTo>
                  <a:pt x="2304999" y="0"/>
                </a:lnTo>
                <a:close/>
              </a:path>
              <a:path w="2305050" h="5253355">
                <a:moveTo>
                  <a:pt x="2304999" y="4780178"/>
                </a:moveTo>
                <a:lnTo>
                  <a:pt x="1215834" y="4780178"/>
                </a:lnTo>
                <a:lnTo>
                  <a:pt x="2304999" y="5252974"/>
                </a:lnTo>
                <a:lnTo>
                  <a:pt x="2304999" y="4780178"/>
                </a:lnTo>
                <a:close/>
              </a:path>
            </a:pathLst>
          </a:custGeom>
          <a:solidFill>
            <a:srgbClr val="F05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43571" y="0"/>
            <a:ext cx="2305050" cy="5253355"/>
          </a:xfrm>
          <a:custGeom>
            <a:avLst/>
            <a:gdLst/>
            <a:ahLst/>
            <a:cxnLst/>
            <a:rect l="l" t="t" r="r" b="b"/>
            <a:pathLst>
              <a:path w="2305050" h="5253355">
                <a:moveTo>
                  <a:pt x="2304999" y="0"/>
                </a:moveTo>
                <a:lnTo>
                  <a:pt x="0" y="5252974"/>
                </a:lnTo>
                <a:lnTo>
                  <a:pt x="1215834" y="4780178"/>
                </a:lnTo>
                <a:lnTo>
                  <a:pt x="2304999" y="4780178"/>
                </a:lnTo>
                <a:lnTo>
                  <a:pt x="2304999" y="0"/>
                </a:lnTo>
                <a:close/>
              </a:path>
              <a:path w="2305050" h="5253355">
                <a:moveTo>
                  <a:pt x="2304999" y="4780178"/>
                </a:moveTo>
                <a:lnTo>
                  <a:pt x="1215834" y="4780178"/>
                </a:lnTo>
                <a:lnTo>
                  <a:pt x="2304999" y="5252974"/>
                </a:lnTo>
                <a:lnTo>
                  <a:pt x="2304999" y="4780178"/>
                </a:lnTo>
                <a:close/>
              </a:path>
            </a:pathLst>
          </a:custGeom>
          <a:solidFill>
            <a:srgbClr val="E44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694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8614" y="319938"/>
            <a:ext cx="10874771" cy="114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694E9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406" y="2394470"/>
            <a:ext cx="10701187" cy="188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rgbClr val="0B0B0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503920"/>
            <a:ext cx="39014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503920"/>
            <a:ext cx="280416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3049" y="0"/>
            <a:ext cx="5766435" cy="2883535"/>
          </a:xfrm>
          <a:custGeom>
            <a:avLst/>
            <a:gdLst/>
            <a:ahLst/>
            <a:cxnLst/>
            <a:rect l="l" t="t" r="r" b="b"/>
            <a:pathLst>
              <a:path w="5766434" h="2883535">
                <a:moveTo>
                  <a:pt x="5765901" y="0"/>
                </a:moveTo>
                <a:lnTo>
                  <a:pt x="2882950" y="2882950"/>
                </a:lnTo>
                <a:lnTo>
                  <a:pt x="0" y="0"/>
                </a:lnTo>
                <a:lnTo>
                  <a:pt x="5765901" y="0"/>
                </a:lnTo>
                <a:close/>
              </a:path>
            </a:pathLst>
          </a:custGeom>
          <a:ln w="101600">
            <a:solidFill>
              <a:srgbClr val="588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94020" y="4698532"/>
            <a:ext cx="4269740" cy="4445635"/>
          </a:xfrm>
          <a:custGeom>
            <a:avLst/>
            <a:gdLst/>
            <a:ahLst/>
            <a:cxnLst/>
            <a:rect l="l" t="t" r="r" b="b"/>
            <a:pathLst>
              <a:path w="4269740" h="4445634">
                <a:moveTo>
                  <a:pt x="4241800" y="0"/>
                </a:moveTo>
                <a:lnTo>
                  <a:pt x="0" y="4432300"/>
                </a:lnTo>
                <a:lnTo>
                  <a:pt x="13766" y="4445469"/>
                </a:lnTo>
                <a:lnTo>
                  <a:pt x="40119" y="4445469"/>
                </a:lnTo>
                <a:lnTo>
                  <a:pt x="4269320" y="26339"/>
                </a:lnTo>
                <a:lnTo>
                  <a:pt x="4241800" y="0"/>
                </a:lnTo>
                <a:close/>
              </a:path>
            </a:pathLst>
          </a:custGeom>
          <a:solidFill>
            <a:srgbClr val="C5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9325" y="0"/>
            <a:ext cx="6134735" cy="6134100"/>
          </a:xfrm>
          <a:custGeom>
            <a:avLst/>
            <a:gdLst/>
            <a:ahLst/>
            <a:cxnLst/>
            <a:rect l="l" t="t" r="r" b="b"/>
            <a:pathLst>
              <a:path w="6134734" h="6134100">
                <a:moveTo>
                  <a:pt x="6134569" y="0"/>
                </a:moveTo>
                <a:lnTo>
                  <a:pt x="6080810" y="0"/>
                </a:lnTo>
                <a:lnTo>
                  <a:pt x="0" y="6107125"/>
                </a:lnTo>
                <a:lnTo>
                  <a:pt x="27000" y="6134011"/>
                </a:lnTo>
                <a:lnTo>
                  <a:pt x="6134569" y="0"/>
                </a:lnTo>
                <a:close/>
              </a:path>
            </a:pathLst>
          </a:custGeom>
          <a:solidFill>
            <a:srgbClr val="C5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80344" y="3637127"/>
            <a:ext cx="2967990" cy="1644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6364">
              <a:lnSpc>
                <a:spcPts val="6470"/>
              </a:lnSpc>
            </a:pPr>
            <a:r>
              <a:rPr sz="6100" spc="-1160" dirty="0">
                <a:solidFill>
                  <a:srgbClr val="588AC7"/>
                </a:solidFill>
              </a:rPr>
              <a:t>WOLGOK  </a:t>
            </a:r>
            <a:r>
              <a:rPr sz="6100" spc="-880" dirty="0">
                <a:solidFill>
                  <a:srgbClr val="588AC7"/>
                </a:solidFill>
              </a:rPr>
              <a:t>JEWEL</a:t>
            </a:r>
            <a:r>
              <a:rPr sz="6100" spc="-1055" dirty="0">
                <a:solidFill>
                  <a:srgbClr val="588AC7"/>
                </a:solidFill>
              </a:rPr>
              <a:t>R</a:t>
            </a:r>
            <a:r>
              <a:rPr sz="6100" spc="-894" dirty="0">
                <a:solidFill>
                  <a:srgbClr val="588AC7"/>
                </a:solidFill>
              </a:rPr>
              <a:t>Y</a:t>
            </a:r>
            <a:endParaRPr sz="6100"/>
          </a:p>
        </p:txBody>
      </p:sp>
      <p:sp>
        <p:nvSpPr>
          <p:cNvPr id="6" name="object 6"/>
          <p:cNvSpPr txBox="1"/>
          <p:nvPr/>
        </p:nvSpPr>
        <p:spPr>
          <a:xfrm>
            <a:off x="3920375" y="5321223"/>
            <a:ext cx="4299585" cy="850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500" b="1" spc="-245" dirty="0">
                <a:latin typeface="Gill Sans MT"/>
                <a:cs typeface="Gill Sans MT"/>
              </a:rPr>
              <a:t>RESEARCH</a:t>
            </a:r>
            <a:r>
              <a:rPr sz="3500" b="1" spc="-75" dirty="0">
                <a:latin typeface="Gill Sans MT"/>
                <a:cs typeface="Gill Sans MT"/>
              </a:rPr>
              <a:t> </a:t>
            </a:r>
            <a:r>
              <a:rPr sz="3500" b="1" spc="-335" dirty="0">
                <a:latin typeface="Gill Sans MT"/>
                <a:cs typeface="Gill Sans MT"/>
              </a:rPr>
              <a:t>CENTER</a:t>
            </a:r>
            <a:endParaRPr sz="35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000" spc="30" dirty="0">
                <a:latin typeface="Lucida Sans"/>
                <a:cs typeface="Lucida Sans"/>
              </a:rPr>
              <a:t>RESEARCHER </a:t>
            </a:r>
            <a:r>
              <a:rPr sz="2000" spc="-90" dirty="0">
                <a:latin typeface="Lucida Sans"/>
                <a:cs typeface="Lucida Sans"/>
              </a:rPr>
              <a:t>I </a:t>
            </a:r>
            <a:r>
              <a:rPr sz="2000" spc="30" dirty="0">
                <a:latin typeface="Lucida Sans"/>
                <a:cs typeface="Lucida Sans"/>
              </a:rPr>
              <a:t>RESEARCHER</a:t>
            </a:r>
            <a:r>
              <a:rPr sz="2000" spc="-165" dirty="0">
                <a:latin typeface="Lucida Sans"/>
                <a:cs typeface="Lucida Sans"/>
              </a:rPr>
              <a:t> </a:t>
            </a:r>
            <a:r>
              <a:rPr sz="2000" spc="100" dirty="0">
                <a:latin typeface="Lucida Sans"/>
                <a:cs typeface="Lucida Sans"/>
              </a:rPr>
              <a:t>NAME</a:t>
            </a:r>
            <a:endParaRPr sz="2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4020" y="4698532"/>
            <a:ext cx="4269740" cy="4445635"/>
          </a:xfrm>
          <a:custGeom>
            <a:avLst/>
            <a:gdLst/>
            <a:ahLst/>
            <a:cxnLst/>
            <a:rect l="l" t="t" r="r" b="b"/>
            <a:pathLst>
              <a:path w="4269740" h="4445634">
                <a:moveTo>
                  <a:pt x="4241800" y="0"/>
                </a:moveTo>
                <a:lnTo>
                  <a:pt x="0" y="4432300"/>
                </a:lnTo>
                <a:lnTo>
                  <a:pt x="13766" y="4445469"/>
                </a:lnTo>
                <a:lnTo>
                  <a:pt x="40119" y="4445469"/>
                </a:lnTo>
                <a:lnTo>
                  <a:pt x="4269320" y="26339"/>
                </a:lnTo>
                <a:lnTo>
                  <a:pt x="4241800" y="0"/>
                </a:lnTo>
                <a:close/>
              </a:path>
            </a:pathLst>
          </a:custGeom>
          <a:solidFill>
            <a:srgbClr val="C5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9325" y="0"/>
            <a:ext cx="6134735" cy="6134100"/>
          </a:xfrm>
          <a:custGeom>
            <a:avLst/>
            <a:gdLst/>
            <a:ahLst/>
            <a:cxnLst/>
            <a:rect l="l" t="t" r="r" b="b"/>
            <a:pathLst>
              <a:path w="6134734" h="6134100">
                <a:moveTo>
                  <a:pt x="6134569" y="0"/>
                </a:moveTo>
                <a:lnTo>
                  <a:pt x="6080810" y="0"/>
                </a:lnTo>
                <a:lnTo>
                  <a:pt x="0" y="6107125"/>
                </a:lnTo>
                <a:lnTo>
                  <a:pt x="27000" y="6134011"/>
                </a:lnTo>
                <a:lnTo>
                  <a:pt x="6134569" y="0"/>
                </a:lnTo>
                <a:close/>
              </a:path>
            </a:pathLst>
          </a:custGeom>
          <a:solidFill>
            <a:srgbClr val="C5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3036" y="0"/>
            <a:ext cx="5766435" cy="2883535"/>
          </a:xfrm>
          <a:custGeom>
            <a:avLst/>
            <a:gdLst/>
            <a:ahLst/>
            <a:cxnLst/>
            <a:rect l="l" t="t" r="r" b="b"/>
            <a:pathLst>
              <a:path w="5766434" h="2883535">
                <a:moveTo>
                  <a:pt x="5765914" y="0"/>
                </a:moveTo>
                <a:lnTo>
                  <a:pt x="0" y="0"/>
                </a:lnTo>
                <a:lnTo>
                  <a:pt x="2882950" y="2882950"/>
                </a:lnTo>
                <a:lnTo>
                  <a:pt x="5765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3049" y="0"/>
            <a:ext cx="5766435" cy="2883535"/>
          </a:xfrm>
          <a:custGeom>
            <a:avLst/>
            <a:gdLst/>
            <a:ahLst/>
            <a:cxnLst/>
            <a:rect l="l" t="t" r="r" b="b"/>
            <a:pathLst>
              <a:path w="5766434" h="2883535">
                <a:moveTo>
                  <a:pt x="5765901" y="0"/>
                </a:moveTo>
                <a:lnTo>
                  <a:pt x="2882950" y="2882950"/>
                </a:lnTo>
                <a:lnTo>
                  <a:pt x="0" y="0"/>
                </a:lnTo>
                <a:lnTo>
                  <a:pt x="5765901" y="0"/>
                </a:lnTo>
                <a:close/>
              </a:path>
            </a:pathLst>
          </a:custGeom>
          <a:ln w="101600">
            <a:solidFill>
              <a:srgbClr val="588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46221" y="3856329"/>
            <a:ext cx="2560320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spc="-110" dirty="0">
                <a:solidFill>
                  <a:srgbClr val="343635"/>
                </a:solidFill>
                <a:latin typeface="Arial"/>
                <a:cs typeface="Arial"/>
              </a:rPr>
              <a:t>01.</a:t>
            </a:r>
            <a:r>
              <a:rPr sz="3450" b="1" spc="-14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3450" b="1" spc="-55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endParaRPr sz="3450">
              <a:latin typeface="Arial"/>
              <a:cs typeface="Arial"/>
            </a:endParaRPr>
          </a:p>
          <a:p>
            <a:pPr marL="660400">
              <a:lnSpc>
                <a:spcPct val="100000"/>
              </a:lnSpc>
              <a:spcBef>
                <a:spcPts val="209"/>
              </a:spcBef>
            </a:pPr>
            <a:r>
              <a:rPr sz="2050" b="1" spc="-32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r>
              <a:rPr sz="2050" b="1" spc="-18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2050" b="1" spc="-260" dirty="0">
                <a:solidFill>
                  <a:srgbClr val="343635"/>
                </a:solidFill>
                <a:latin typeface="Arial"/>
                <a:cs typeface="Arial"/>
              </a:rPr>
              <a:t>TITLE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6221" y="5146763"/>
            <a:ext cx="2560320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spc="-110" dirty="0">
                <a:solidFill>
                  <a:srgbClr val="343635"/>
                </a:solidFill>
                <a:latin typeface="Arial"/>
                <a:cs typeface="Arial"/>
              </a:rPr>
              <a:t>03.</a:t>
            </a:r>
            <a:r>
              <a:rPr sz="3450" b="1" spc="-14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3450" b="1" spc="-55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endParaRPr sz="3450">
              <a:latin typeface="Arial"/>
              <a:cs typeface="Arial"/>
            </a:endParaRPr>
          </a:p>
          <a:p>
            <a:pPr marL="660400">
              <a:lnSpc>
                <a:spcPct val="100000"/>
              </a:lnSpc>
              <a:spcBef>
                <a:spcPts val="209"/>
              </a:spcBef>
            </a:pPr>
            <a:r>
              <a:rPr sz="2050" b="1" spc="-32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r>
              <a:rPr sz="2050" b="1" spc="-18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2050" b="1" spc="-260" dirty="0">
                <a:solidFill>
                  <a:srgbClr val="343635"/>
                </a:solidFill>
                <a:latin typeface="Arial"/>
                <a:cs typeface="Arial"/>
              </a:rPr>
              <a:t>TITLE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6004" y="3856329"/>
            <a:ext cx="2560320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spc="-110" dirty="0">
                <a:solidFill>
                  <a:srgbClr val="343635"/>
                </a:solidFill>
                <a:latin typeface="Arial"/>
                <a:cs typeface="Arial"/>
              </a:rPr>
              <a:t>02.</a:t>
            </a:r>
            <a:r>
              <a:rPr sz="3450" b="1" spc="-14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3450" b="1" spc="-55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endParaRPr sz="3450">
              <a:latin typeface="Arial"/>
              <a:cs typeface="Arial"/>
            </a:endParaRPr>
          </a:p>
          <a:p>
            <a:pPr marL="660400">
              <a:lnSpc>
                <a:spcPct val="100000"/>
              </a:lnSpc>
              <a:spcBef>
                <a:spcPts val="209"/>
              </a:spcBef>
            </a:pPr>
            <a:r>
              <a:rPr sz="2050" b="1" spc="-32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r>
              <a:rPr sz="2050" b="1" spc="-18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2050" b="1" spc="-260" dirty="0">
                <a:solidFill>
                  <a:srgbClr val="343635"/>
                </a:solidFill>
                <a:latin typeface="Arial"/>
                <a:cs typeface="Arial"/>
              </a:rPr>
              <a:t>TITLE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6004" y="5146763"/>
            <a:ext cx="2560320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b="1" spc="-110" dirty="0">
                <a:solidFill>
                  <a:srgbClr val="343635"/>
                </a:solidFill>
                <a:latin typeface="Arial"/>
                <a:cs typeface="Arial"/>
              </a:rPr>
              <a:t>04.</a:t>
            </a:r>
            <a:r>
              <a:rPr sz="3450" b="1" spc="-14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3450" b="1" spc="-55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endParaRPr sz="3450">
              <a:latin typeface="Arial"/>
              <a:cs typeface="Arial"/>
            </a:endParaRPr>
          </a:p>
          <a:p>
            <a:pPr marL="660400">
              <a:lnSpc>
                <a:spcPct val="100000"/>
              </a:lnSpc>
              <a:spcBef>
                <a:spcPts val="209"/>
              </a:spcBef>
            </a:pPr>
            <a:r>
              <a:rPr sz="2050" b="1" spc="-320" dirty="0">
                <a:solidFill>
                  <a:srgbClr val="343635"/>
                </a:solidFill>
                <a:latin typeface="Arial"/>
                <a:cs typeface="Arial"/>
              </a:rPr>
              <a:t>CONTENTS</a:t>
            </a:r>
            <a:r>
              <a:rPr sz="2050" b="1" spc="-185" dirty="0">
                <a:solidFill>
                  <a:srgbClr val="343635"/>
                </a:solidFill>
                <a:latin typeface="Arial"/>
                <a:cs typeface="Arial"/>
              </a:rPr>
              <a:t> </a:t>
            </a:r>
            <a:r>
              <a:rPr sz="2050" b="1" spc="-260" dirty="0">
                <a:solidFill>
                  <a:srgbClr val="343635"/>
                </a:solidFill>
                <a:latin typeface="Arial"/>
                <a:cs typeface="Arial"/>
              </a:rPr>
              <a:t>TITLE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3470">
              <a:lnSpc>
                <a:spcPct val="100000"/>
              </a:lnSpc>
            </a:pPr>
            <a:r>
              <a:rPr sz="3400" spc="-405" dirty="0">
                <a:solidFill>
                  <a:srgbClr val="588AC7"/>
                </a:solidFill>
              </a:rPr>
              <a:t>INDEX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4007" y="4698532"/>
            <a:ext cx="4269740" cy="4445635"/>
          </a:xfrm>
          <a:custGeom>
            <a:avLst/>
            <a:gdLst/>
            <a:ahLst/>
            <a:cxnLst/>
            <a:rect l="l" t="t" r="r" b="b"/>
            <a:pathLst>
              <a:path w="4269740" h="4445634">
                <a:moveTo>
                  <a:pt x="4241812" y="0"/>
                </a:moveTo>
                <a:lnTo>
                  <a:pt x="0" y="4432300"/>
                </a:lnTo>
                <a:lnTo>
                  <a:pt x="13766" y="4445469"/>
                </a:lnTo>
                <a:lnTo>
                  <a:pt x="40132" y="4445469"/>
                </a:lnTo>
                <a:lnTo>
                  <a:pt x="4269333" y="26339"/>
                </a:lnTo>
                <a:lnTo>
                  <a:pt x="4241812" y="0"/>
                </a:lnTo>
                <a:close/>
              </a:path>
            </a:pathLst>
          </a:custGeom>
          <a:solidFill>
            <a:srgbClr val="C5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2579" y="5505030"/>
            <a:ext cx="3806825" cy="220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50" b="1" spc="-480" dirty="0">
                <a:latin typeface="Arial"/>
                <a:cs typeface="Arial"/>
              </a:rPr>
              <a:t>CONTENTS</a:t>
            </a:r>
            <a:endParaRPr sz="3150">
              <a:latin typeface="Arial"/>
              <a:cs typeface="Arial"/>
            </a:endParaRPr>
          </a:p>
          <a:p>
            <a:pPr marL="12700" marR="5080">
              <a:lnSpc>
                <a:spcPct val="127099"/>
              </a:lnSpc>
              <a:spcBef>
                <a:spcPts val="509"/>
              </a:spcBef>
            </a:pP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</a:t>
            </a:r>
            <a:r>
              <a:rPr sz="1700" b="1" spc="-65" dirty="0">
                <a:solidFill>
                  <a:srgbClr val="3E3E3E"/>
                </a:solidFill>
                <a:latin typeface="Gill Sans MT"/>
                <a:cs typeface="Gill Sans MT"/>
              </a:rPr>
              <a:t>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3049" y="0"/>
            <a:ext cx="5766435" cy="2883535"/>
          </a:xfrm>
          <a:custGeom>
            <a:avLst/>
            <a:gdLst/>
            <a:ahLst/>
            <a:cxnLst/>
            <a:rect l="l" t="t" r="r" b="b"/>
            <a:pathLst>
              <a:path w="5766434" h="2883535">
                <a:moveTo>
                  <a:pt x="5765901" y="0"/>
                </a:moveTo>
                <a:lnTo>
                  <a:pt x="2882950" y="2882950"/>
                </a:lnTo>
                <a:lnTo>
                  <a:pt x="0" y="0"/>
                </a:lnTo>
                <a:lnTo>
                  <a:pt x="5765901" y="0"/>
                </a:lnTo>
                <a:close/>
              </a:path>
            </a:pathLst>
          </a:custGeom>
          <a:ln w="101600">
            <a:solidFill>
              <a:srgbClr val="588A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8811" y="381838"/>
            <a:ext cx="1854835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 marR="5080" indent="-451484">
              <a:lnSpc>
                <a:spcPts val="3600"/>
              </a:lnSpc>
            </a:pPr>
            <a:r>
              <a:rPr sz="3400" spc="-475" dirty="0">
                <a:solidFill>
                  <a:srgbClr val="588AC7"/>
                </a:solidFill>
              </a:rPr>
              <a:t>CONTENTS  </a:t>
            </a:r>
            <a:r>
              <a:rPr sz="3400" spc="-430" dirty="0">
                <a:solidFill>
                  <a:srgbClr val="588AC7"/>
                </a:solidFill>
              </a:rPr>
              <a:t>TITLE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732035" y="3528212"/>
            <a:ext cx="3886200" cy="418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32840">
              <a:lnSpc>
                <a:spcPts val="5970"/>
              </a:lnSpc>
            </a:pPr>
            <a:r>
              <a:rPr sz="5600" b="1" spc="-1005" dirty="0">
                <a:solidFill>
                  <a:srgbClr val="2F2F2F"/>
                </a:solidFill>
                <a:latin typeface="Arial"/>
                <a:cs typeface="Arial"/>
              </a:rPr>
              <a:t>YOUR  </a:t>
            </a:r>
            <a:r>
              <a:rPr sz="5600" b="1" spc="-760" dirty="0">
                <a:solidFill>
                  <a:srgbClr val="2F2F2F"/>
                </a:solidFill>
                <a:latin typeface="Arial"/>
                <a:cs typeface="Arial"/>
              </a:rPr>
              <a:t>SUBTITLE</a:t>
            </a:r>
            <a:endParaRPr sz="5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3620"/>
              </a:spcBef>
            </a:pPr>
            <a:r>
              <a:rPr sz="3150" b="1" spc="-480" dirty="0">
                <a:latin typeface="Arial"/>
                <a:cs typeface="Arial"/>
              </a:rPr>
              <a:t>CONTENTS</a:t>
            </a:r>
            <a:endParaRPr sz="3150">
              <a:latin typeface="Arial"/>
              <a:cs typeface="Arial"/>
            </a:endParaRPr>
          </a:p>
          <a:p>
            <a:pPr marL="91440" marR="5080">
              <a:lnSpc>
                <a:spcPct val="127099"/>
              </a:lnSpc>
              <a:spcBef>
                <a:spcPts val="509"/>
              </a:spcBef>
            </a:pP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 </a:t>
            </a:r>
            <a:r>
              <a:rPr sz="1700" b="1" spc="10" dirty="0">
                <a:solidFill>
                  <a:srgbClr val="3E3E3E"/>
                </a:solidFill>
                <a:latin typeface="Gill Sans MT"/>
                <a:cs typeface="Gill Sans MT"/>
              </a:rPr>
              <a:t>Add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some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text </a:t>
            </a:r>
            <a:r>
              <a:rPr sz="1700" b="1" spc="-15" dirty="0">
                <a:solidFill>
                  <a:srgbClr val="3E3E3E"/>
                </a:solidFill>
                <a:latin typeface="Gill Sans MT"/>
                <a:cs typeface="Gill Sans MT"/>
              </a:rPr>
              <a:t>to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the  </a:t>
            </a:r>
            <a:r>
              <a:rPr sz="1700" b="1" spc="-45" dirty="0">
                <a:solidFill>
                  <a:srgbClr val="3E3E3E"/>
                </a:solidFill>
                <a:latin typeface="Gill Sans MT"/>
                <a:cs typeface="Gill Sans MT"/>
              </a:rPr>
              <a:t>title</a:t>
            </a:r>
            <a:r>
              <a:rPr sz="1700" b="1" spc="-65" dirty="0">
                <a:solidFill>
                  <a:srgbClr val="3E3E3E"/>
                </a:solidFill>
                <a:latin typeface="Gill Sans MT"/>
                <a:cs typeface="Gill Sans MT"/>
              </a:rPr>
              <a:t> </a:t>
            </a:r>
            <a:r>
              <a:rPr sz="1700" b="1" spc="-5" dirty="0">
                <a:solidFill>
                  <a:srgbClr val="3E3E3E"/>
                </a:solidFill>
                <a:latin typeface="Gill Sans MT"/>
                <a:cs typeface="Gill Sans MT"/>
              </a:rPr>
              <a:t>slide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9325" y="0"/>
            <a:ext cx="6134735" cy="6134100"/>
          </a:xfrm>
          <a:custGeom>
            <a:avLst/>
            <a:gdLst/>
            <a:ahLst/>
            <a:cxnLst/>
            <a:rect l="l" t="t" r="r" b="b"/>
            <a:pathLst>
              <a:path w="6134734" h="6134100">
                <a:moveTo>
                  <a:pt x="6134569" y="0"/>
                </a:moveTo>
                <a:lnTo>
                  <a:pt x="6080810" y="0"/>
                </a:lnTo>
                <a:lnTo>
                  <a:pt x="0" y="6107125"/>
                </a:lnTo>
                <a:lnTo>
                  <a:pt x="26987" y="6134011"/>
                </a:lnTo>
                <a:lnTo>
                  <a:pt x="6134569" y="0"/>
                </a:lnTo>
                <a:close/>
              </a:path>
            </a:pathLst>
          </a:custGeom>
          <a:solidFill>
            <a:srgbClr val="C5DB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5841" y="1605572"/>
            <a:ext cx="4160316" cy="416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6091" y="8715923"/>
            <a:ext cx="419100" cy="210820"/>
          </a:xfrm>
          <a:custGeom>
            <a:avLst/>
            <a:gdLst/>
            <a:ahLst/>
            <a:cxnLst/>
            <a:rect l="l" t="t" r="r" b="b"/>
            <a:pathLst>
              <a:path w="419100" h="210820">
                <a:moveTo>
                  <a:pt x="0" y="0"/>
                </a:moveTo>
                <a:lnTo>
                  <a:pt x="211302" y="210629"/>
                </a:lnTo>
                <a:lnTo>
                  <a:pt x="418719" y="2527"/>
                </a:lnTo>
                <a:lnTo>
                  <a:pt x="0" y="0"/>
                </a:lnTo>
                <a:close/>
              </a:path>
            </a:pathLst>
          </a:custGeom>
          <a:solidFill>
            <a:srgbClr val="578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538" y="8718528"/>
            <a:ext cx="419100" cy="210820"/>
          </a:xfrm>
          <a:custGeom>
            <a:avLst/>
            <a:gdLst/>
            <a:ahLst/>
            <a:cxnLst/>
            <a:rect l="l" t="t" r="r" b="b"/>
            <a:pathLst>
              <a:path w="419100" h="210820">
                <a:moveTo>
                  <a:pt x="0" y="0"/>
                </a:moveTo>
                <a:lnTo>
                  <a:pt x="211302" y="210616"/>
                </a:lnTo>
                <a:lnTo>
                  <a:pt x="418731" y="2514"/>
                </a:lnTo>
                <a:lnTo>
                  <a:pt x="0" y="0"/>
                </a:lnTo>
                <a:close/>
              </a:path>
            </a:pathLst>
          </a:custGeom>
          <a:solidFill>
            <a:srgbClr val="578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6992" y="8721133"/>
            <a:ext cx="419100" cy="210820"/>
          </a:xfrm>
          <a:custGeom>
            <a:avLst/>
            <a:gdLst/>
            <a:ahLst/>
            <a:cxnLst/>
            <a:rect l="l" t="t" r="r" b="b"/>
            <a:pathLst>
              <a:path w="419100" h="210820">
                <a:moveTo>
                  <a:pt x="0" y="0"/>
                </a:moveTo>
                <a:lnTo>
                  <a:pt x="211302" y="210604"/>
                </a:lnTo>
                <a:lnTo>
                  <a:pt x="418744" y="2501"/>
                </a:lnTo>
                <a:lnTo>
                  <a:pt x="0" y="0"/>
                </a:lnTo>
                <a:close/>
              </a:path>
            </a:pathLst>
          </a:custGeom>
          <a:solidFill>
            <a:srgbClr val="578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7446" y="8723712"/>
            <a:ext cx="419100" cy="210820"/>
          </a:xfrm>
          <a:custGeom>
            <a:avLst/>
            <a:gdLst/>
            <a:ahLst/>
            <a:cxnLst/>
            <a:rect l="l" t="t" r="r" b="b"/>
            <a:pathLst>
              <a:path w="419100" h="210820">
                <a:moveTo>
                  <a:pt x="0" y="0"/>
                </a:moveTo>
                <a:lnTo>
                  <a:pt x="211302" y="210616"/>
                </a:lnTo>
                <a:lnTo>
                  <a:pt x="418719" y="2501"/>
                </a:lnTo>
                <a:lnTo>
                  <a:pt x="0" y="0"/>
                </a:lnTo>
                <a:close/>
              </a:path>
            </a:pathLst>
          </a:custGeom>
          <a:solidFill>
            <a:srgbClr val="578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7657" y="8487196"/>
            <a:ext cx="1507490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2595" algn="l"/>
                <a:tab pos="873125" algn="l"/>
                <a:tab pos="1303655" algn="l"/>
              </a:tabLst>
            </a:pPr>
            <a:r>
              <a:rPr sz="1400" b="1" spc="-60" dirty="0">
                <a:solidFill>
                  <a:srgbClr val="578AC7"/>
                </a:solidFill>
                <a:latin typeface="Arial"/>
                <a:cs typeface="Arial"/>
              </a:rPr>
              <a:t>01	02	03	04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106</Words>
  <Application>Microsoft Office PowerPoint</Application>
  <PresentationFormat>사용자 지정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WOLGOK  JEWELRY</vt:lpstr>
      <vt:lpstr>INDEX</vt:lpstr>
      <vt:lpstr>CONTENTS 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01.ppt_2-15</dc:title>
  <dc:creator>HighTech</dc:creator>
  <cp:lastModifiedBy>Windows 사용자</cp:lastModifiedBy>
  <cp:revision>22</cp:revision>
  <dcterms:created xsi:type="dcterms:W3CDTF">2016-08-18T12:15:58Z</dcterms:created>
  <dcterms:modified xsi:type="dcterms:W3CDTF">2016-10-05T01:43:28Z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2016-08-18T00:00:00Z</vt:filetime>
  </property>
  <property fmtid="{D5CDD505-2E9C-101B-9397-08002B2CF9AE}" pid="3" name="Creator">
    <vt:lpwstr>Adobe Illustrator CS6 (Macintosh)</vt:lpwstr>
  </property>
  <property fmtid="{D5CDD505-2E9C-101B-9397-08002B2CF9AE}" pid="4" name="LastSaved">
    <vt:filetime>2016-08-18T00:00:00Z</vt:filetime>
  </property>
</Properties>
</file>