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60" r:id="rId3"/>
    <p:sldId id="288" r:id="rId4"/>
    <p:sldId id="289" r:id="rId5"/>
    <p:sldId id="290" r:id="rId6"/>
    <p:sldId id="286" r:id="rId7"/>
    <p:sldId id="291" r:id="rId8"/>
    <p:sldId id="292" r:id="rId9"/>
    <p:sldId id="293" r:id="rId10"/>
    <p:sldId id="294" r:id="rId11"/>
    <p:sldId id="300" r:id="rId12"/>
    <p:sldId id="295" r:id="rId13"/>
    <p:sldId id="297" r:id="rId14"/>
    <p:sldId id="298" r:id="rId15"/>
    <p:sldId id="299" r:id="rId16"/>
    <p:sldId id="270" r:id="rId17"/>
    <p:sldId id="30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A73"/>
    <a:srgbClr val="707070"/>
    <a:srgbClr val="EC989E"/>
    <a:srgbClr val="F0ABB0"/>
    <a:srgbClr val="529FC6"/>
    <a:srgbClr val="C5DFEC"/>
    <a:srgbClr val="F2F2F2"/>
    <a:srgbClr val="F7F7F7"/>
    <a:srgbClr val="3F3F3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8889" autoAdjust="0"/>
  </p:normalViewPr>
  <p:slideViewPr>
    <p:cSldViewPr snapToGrid="0">
      <p:cViewPr varScale="1">
        <p:scale>
          <a:sx n="105" d="100"/>
          <a:sy n="105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ACE16-19FE-4EAC-96F9-3A1D53BBF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EF88-D5BE-43A4-9403-7DC78032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6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자율프로젝트 서울</a:t>
            </a:r>
            <a:r>
              <a:rPr lang="en-US" altLang="ko-KR" dirty="0"/>
              <a:t>2</a:t>
            </a:r>
            <a:r>
              <a:rPr lang="ko-KR" altLang="en-US" dirty="0"/>
              <a:t>반 </a:t>
            </a:r>
            <a:r>
              <a:rPr lang="en-US" altLang="ko-KR" dirty="0"/>
              <a:t>5</a:t>
            </a:r>
            <a:r>
              <a:rPr lang="ko-KR" altLang="en-US" dirty="0"/>
              <a:t>팀 </a:t>
            </a:r>
            <a:r>
              <a:rPr lang="ko-KR" altLang="en-US" dirty="0" err="1"/>
              <a:t>짜사이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85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저희는 </a:t>
            </a:r>
            <a:r>
              <a:rPr lang="en-US" altLang="ko-KR" dirty="0"/>
              <a:t>“</a:t>
            </a:r>
            <a:r>
              <a:rPr lang="ko-KR" altLang="en-US" dirty="0" err="1"/>
              <a:t>짜사이</a:t>
            </a:r>
            <a:r>
              <a:rPr lang="en-US" altLang="ko-KR" dirty="0"/>
              <a:t>＂</a:t>
            </a:r>
            <a:r>
              <a:rPr lang="ko-KR" altLang="en-US" dirty="0"/>
              <a:t>라는 온라인 </a:t>
            </a:r>
            <a:r>
              <a:rPr lang="ko-KR" altLang="en-US" dirty="0" err="1"/>
              <a:t>레크레이션</a:t>
            </a:r>
            <a:r>
              <a:rPr lang="ko-KR" altLang="en-US" dirty="0"/>
              <a:t> 플랫폼을 개발하였습니다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로고는 </a:t>
            </a:r>
            <a:r>
              <a:rPr lang="ko-KR" altLang="en-US" dirty="0" err="1"/>
              <a:t>짜이승이</a:t>
            </a:r>
            <a:r>
              <a:rPr lang="ko-KR" altLang="en-US" dirty="0"/>
              <a:t> 직접 </a:t>
            </a:r>
            <a:r>
              <a:rPr lang="ko-KR" altLang="en-US" dirty="0" err="1"/>
              <a:t>한땀한땀</a:t>
            </a:r>
            <a:r>
              <a:rPr lang="ko-KR" altLang="en-US" dirty="0"/>
              <a:t> 디자인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제작을 한 것입니다</a:t>
            </a:r>
            <a:r>
              <a:rPr lang="en-US" altLang="ko-KR" baseline="0" dirty="0"/>
              <a:t>!! </a:t>
            </a:r>
            <a:r>
              <a:rPr lang="ko-KR" altLang="en-US" baseline="0" dirty="0"/>
              <a:t>우리의 자랑</a:t>
            </a:r>
            <a:r>
              <a:rPr lang="en-US" altLang="ko-KR" baseline="0" dirty="0"/>
              <a:t>! 5</a:t>
            </a:r>
            <a:r>
              <a:rPr lang="ko-KR" altLang="en-US" baseline="0" dirty="0"/>
              <a:t>팀의 자랑</a:t>
            </a:r>
            <a:r>
              <a:rPr lang="en-US" altLang="ko-KR" baseline="0" dirty="0"/>
              <a:t>! </a:t>
            </a:r>
            <a:r>
              <a:rPr lang="ko-KR" altLang="en-US" baseline="0" dirty="0" err="1"/>
              <a:t>짜사이의</a:t>
            </a:r>
            <a:r>
              <a:rPr lang="ko-KR" altLang="en-US" baseline="0" dirty="0"/>
              <a:t> 자랑</a:t>
            </a:r>
            <a:r>
              <a:rPr lang="en-US" altLang="ko-KR" baseline="0" dirty="0"/>
              <a:t>! </a:t>
            </a:r>
            <a:r>
              <a:rPr lang="ko-KR" altLang="en-US" baseline="0" dirty="0"/>
              <a:t>짜</a:t>
            </a:r>
            <a:r>
              <a:rPr lang="en-US" altLang="ko-KR" baseline="0" dirty="0"/>
              <a:t>!</a:t>
            </a:r>
            <a:r>
              <a:rPr lang="ko-KR" altLang="en-US" baseline="0" dirty="0"/>
              <a:t>이</a:t>
            </a:r>
            <a:r>
              <a:rPr lang="en-US" altLang="ko-KR" baseline="0" dirty="0"/>
              <a:t>!</a:t>
            </a:r>
            <a:r>
              <a:rPr lang="ko-KR" altLang="en-US" baseline="0" dirty="0"/>
              <a:t>승</a:t>
            </a:r>
            <a:r>
              <a:rPr lang="en-US" altLang="ko-KR" baseline="0" dirty="0"/>
              <a:t>!!!)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49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9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짜사이는</a:t>
            </a:r>
            <a:r>
              <a:rPr lang="ko-KR" altLang="en-US" dirty="0"/>
              <a:t> 다음의 </a:t>
            </a:r>
            <a:r>
              <a:rPr lang="en-US" altLang="ko-KR" dirty="0"/>
              <a:t>3</a:t>
            </a:r>
            <a:r>
              <a:rPr lang="ko-KR" altLang="en-US" dirty="0"/>
              <a:t>가지 특징이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먼저 회원가입 없이도 방 코드를 이용한 서비스 이용으로 낮은 진입장벽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카카오톡을</a:t>
            </a:r>
            <a:r>
              <a:rPr lang="ko-KR" altLang="en-US" dirty="0"/>
              <a:t> 활용한 친구 초대로 높은 접근성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실시간으로 소통할 수 있는 화상 및 채팅 서비스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재미를 극대화하는 </a:t>
            </a:r>
            <a:r>
              <a:rPr lang="en-US" altLang="ko-KR" dirty="0"/>
              <a:t>UX</a:t>
            </a:r>
            <a:r>
              <a:rPr lang="en-US" altLang="ko-KR" baseline="0" dirty="0"/>
              <a:t> </a:t>
            </a:r>
            <a:r>
              <a:rPr lang="ko-KR" altLang="en-US" baseline="0" dirty="0"/>
              <a:t>디자인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2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짜사이에는</a:t>
            </a:r>
            <a:r>
              <a:rPr lang="ko-KR" altLang="en-US" dirty="0"/>
              <a:t> 다음의 </a:t>
            </a:r>
            <a:r>
              <a:rPr lang="en-US" altLang="ko-KR" dirty="0"/>
              <a:t>3</a:t>
            </a:r>
            <a:r>
              <a:rPr lang="ko-KR" altLang="en-US" dirty="0"/>
              <a:t>가지 세부서비스가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사람들을 알아갈 수 있는 성격유형검사 </a:t>
            </a:r>
            <a:r>
              <a:rPr lang="en-US" altLang="ko-KR" dirty="0"/>
              <a:t>=&gt; </a:t>
            </a:r>
            <a:r>
              <a:rPr lang="ko-KR" altLang="en-US" dirty="0"/>
              <a:t>성격유형검사는 타인의 특성을 파악하는데 도움이 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사람들과 이야기할 수 있는 </a:t>
            </a:r>
            <a:r>
              <a:rPr lang="ko-KR" altLang="en-US" dirty="0" err="1"/>
              <a:t>질문카드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다양한 </a:t>
            </a:r>
            <a:r>
              <a:rPr lang="ko-KR" altLang="en-US" dirty="0" err="1"/>
              <a:t>질문카드를</a:t>
            </a:r>
            <a:r>
              <a:rPr lang="ko-KR" altLang="en-US" dirty="0"/>
              <a:t> 통해서 다른 사람들에 대해 깊은 대화를 나눌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사람들과 즐길 수 있는 </a:t>
            </a:r>
            <a:r>
              <a:rPr lang="ko-KR" altLang="en-US" dirty="0" err="1"/>
              <a:t>이어그리기</a:t>
            </a:r>
            <a:r>
              <a:rPr lang="ko-KR" altLang="en-US" baseline="0" dirty="0"/>
              <a:t> 게임 </a:t>
            </a:r>
            <a:r>
              <a:rPr lang="en-US" altLang="ko-KR" baseline="0" dirty="0"/>
              <a:t>=&gt; </a:t>
            </a:r>
            <a:r>
              <a:rPr lang="ko-KR" altLang="en-US" baseline="0" dirty="0"/>
              <a:t>게임을 통해서 자연스럽게 친밀도를 향상시킬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2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설명은 여기까지 하고 시연으로 보여드리겠습니다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56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팀원 소개를 해보겠습니다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9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기획의도</a:t>
            </a:r>
            <a:r>
              <a:rPr lang="en-US" altLang="ko-KR" dirty="0"/>
              <a:t>, </a:t>
            </a:r>
            <a:r>
              <a:rPr lang="ko-KR" altLang="en-US" dirty="0" err="1"/>
              <a:t>개발서비스</a:t>
            </a:r>
            <a:r>
              <a:rPr lang="en-US" altLang="ko-KR" dirty="0"/>
              <a:t>, </a:t>
            </a:r>
            <a:r>
              <a:rPr lang="ko-KR" altLang="en-US" dirty="0" err="1"/>
              <a:t>서비스시연</a:t>
            </a:r>
            <a:r>
              <a:rPr lang="en-US" altLang="ko-KR" dirty="0"/>
              <a:t>, </a:t>
            </a:r>
            <a:r>
              <a:rPr lang="ko-KR" altLang="en-US" dirty="0"/>
              <a:t>개발자 </a:t>
            </a:r>
            <a:r>
              <a:rPr lang="ko-KR" altLang="en-US" dirty="0" err="1"/>
              <a:t>소개순으로</a:t>
            </a:r>
            <a:r>
              <a:rPr lang="ko-KR" altLang="en-US" dirty="0"/>
              <a:t> 발표하겠습니다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6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인해서 온라인 수업</a:t>
            </a:r>
            <a:r>
              <a:rPr lang="en-US" altLang="ko-KR" dirty="0"/>
              <a:t>/</a:t>
            </a:r>
            <a:r>
              <a:rPr lang="ko-KR" altLang="en-US" dirty="0" err="1"/>
              <a:t>회의은</a:t>
            </a:r>
            <a:r>
              <a:rPr lang="ko-KR" altLang="en-US" dirty="0"/>
              <a:t> 물론 각종 모임들도 </a:t>
            </a:r>
            <a:r>
              <a:rPr lang="ko-KR" altLang="en-US" dirty="0" err="1"/>
              <a:t>비대면으로</a:t>
            </a:r>
            <a:r>
              <a:rPr lang="ko-KR" altLang="en-US" dirty="0"/>
              <a:t> 이루어지고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이러한 모임들이 지속될수록 디지털 피로도는 증가해가고</a:t>
            </a:r>
            <a:r>
              <a:rPr lang="en-US" altLang="ko-KR" dirty="0"/>
              <a:t>, </a:t>
            </a:r>
            <a:r>
              <a:rPr lang="ko-KR" altLang="en-US" dirty="0"/>
              <a:t>처음 혹은 일로 만난 사이의 사람들과는 친해지기가 좀처럼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모임의 주최자는 매번 새로운 </a:t>
            </a:r>
            <a:r>
              <a:rPr lang="ko-KR" altLang="en-US" dirty="0" err="1"/>
              <a:t>아이스브레이킹</a:t>
            </a:r>
            <a:r>
              <a:rPr lang="ko-KR" altLang="en-US" dirty="0"/>
              <a:t> 방법에 대해 고민하느라 프로는 증가합니다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6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</a:t>
            </a:r>
            <a:r>
              <a:rPr lang="ko-KR" altLang="en-US" baseline="0" dirty="0"/>
              <a:t> 이러한 현상을 </a:t>
            </a:r>
            <a:r>
              <a:rPr lang="en-US" altLang="ko-KR" baseline="0" dirty="0"/>
              <a:t>CORE</a:t>
            </a:r>
            <a:r>
              <a:rPr lang="ko-KR" altLang="en-US" baseline="0" dirty="0"/>
              <a:t>라는 키워드로 포착해보았습니다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6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코로나로 인해 각종 사회활동을 오프라인보다 온라인으로 하는 상황에서</a:t>
            </a:r>
            <a:endParaRPr lang="en-US" altLang="ko-KR" dirty="0"/>
          </a:p>
          <a:p>
            <a:r>
              <a:rPr lang="ko-KR" altLang="en-US" dirty="0"/>
              <a:t>타인을 알아가고 친해지는 것에 어려움을 많이 느끼고있습니다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1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온라인에서의 친목도모 활동이 더욱 중요시되고있습니다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5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</a:t>
            </a:r>
            <a:r>
              <a:rPr lang="en-US" altLang="ko-KR" dirty="0"/>
              <a:t>Recreational</a:t>
            </a:r>
            <a:r>
              <a:rPr lang="en-US" altLang="ko-KR" baseline="0" dirty="0"/>
              <a:t> solution</a:t>
            </a:r>
            <a:r>
              <a:rPr lang="ko-KR" altLang="en-US" baseline="0" dirty="0"/>
              <a:t>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Entertainment</a:t>
            </a:r>
            <a:r>
              <a:rPr lang="ko-KR" altLang="en-US" dirty="0"/>
              <a:t>요소를 삽입하여 온라인으로</a:t>
            </a:r>
            <a:r>
              <a:rPr lang="ko-KR" altLang="en-US" baseline="0" dirty="0"/>
              <a:t> 타인을 알아가는 과정이 절대 어렵지않고 부담스럽지 않도록 하고자 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EF88-D5BE-43A4-9403-7DC7803241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6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E242-DF28-46D0-B610-7AAC9520DB54}" type="datetimeFigureOut">
              <a:rPr lang="ko-KR" altLang="en-US" smtClean="0"/>
              <a:t>2021. 5. 21.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68D0-3F7A-4CF9-A89F-560815D59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5400000">
            <a:off x="-328792" y="331358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2020.01.01</a:t>
            </a:r>
            <a:endParaRPr lang="ko-KR" altLang="en-US" sz="9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55" y="2105561"/>
            <a:ext cx="3079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짜사이</a:t>
            </a:r>
            <a:endParaRPr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7042" y="2839736"/>
            <a:ext cx="3857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ZZASAI</a:t>
            </a:r>
            <a:endParaRPr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1265" y="6447119"/>
            <a:ext cx="4469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b="1" spc="600" dirty="0">
                <a:solidFill>
                  <a:srgbClr val="3F3F3F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Online Entertainment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3300" y="4788836"/>
            <a:ext cx="356540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자율프로젝트 서울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5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홍지희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김재승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윤서완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이규용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이송영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95837" y="5355353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89E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온라인 </a:t>
            </a:r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89E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레크레이션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89E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플랫폼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89E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67" y="5252440"/>
            <a:ext cx="605935" cy="605935"/>
          </a:xfrm>
          <a:prstGeom prst="rect">
            <a:avLst/>
          </a:prstGeom>
        </p:spPr>
      </p:pic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64" y="1463715"/>
            <a:ext cx="2923297" cy="2923297"/>
          </a:xfrm>
          <a:prstGeom prst="rect">
            <a:avLst/>
          </a:prstGeom>
          <a:noFill/>
          <a:effectLst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915484" y="2421913"/>
            <a:ext cx="4488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6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8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8" y="132510"/>
            <a:ext cx="444863" cy="4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1723235" y="873518"/>
            <a:ext cx="9252155" cy="5204337"/>
            <a:chOff x="1566548" y="1117715"/>
            <a:chExt cx="9252155" cy="520433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548" y="1117715"/>
              <a:ext cx="9252155" cy="5204337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4113" y="3617042"/>
              <a:ext cx="1513552" cy="52191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332D06-288F-6B45-AFB5-016B4ADC2215}"/>
              </a:ext>
            </a:extLst>
          </p:cNvPr>
          <p:cNvSpPr txBox="1"/>
          <p:nvPr/>
        </p:nvSpPr>
        <p:spPr>
          <a:xfrm>
            <a:off x="1193625" y="13121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12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2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8" y="132510"/>
            <a:ext cx="444863" cy="4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63812" y="4640162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로그인 없이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도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손쉬운 서비스 이용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4925" y="4640161"/>
            <a:ext cx="228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실시간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 소통할 수 있는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화상 및 채팅</a:t>
            </a:r>
            <a:endParaRPr lang="en-US" altLang="ko-KR" b="1" u="sng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889" y="1922281"/>
            <a:ext cx="2331832" cy="260119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3711" y="1922281"/>
            <a:ext cx="2331832" cy="260119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53074" y="4640161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재미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 극대화하는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UI/UX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디자인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84651" y="4640161"/>
            <a:ext cx="133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SNS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 활용한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친구 초대하기</a:t>
            </a:r>
            <a:endParaRPr lang="en-US" altLang="ko-KR" b="1" u="sng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87302" y="1922281"/>
            <a:ext cx="2331828" cy="260119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20124" y="1922281"/>
            <a:ext cx="2331828" cy="260119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l="795"/>
          <a:stretch/>
        </p:blipFill>
        <p:spPr>
          <a:xfrm>
            <a:off x="3759815" y="2072206"/>
            <a:ext cx="1983691" cy="2301340"/>
          </a:xfrm>
          <a:prstGeom prst="rect">
            <a:avLst/>
          </a:prstGeom>
        </p:spPr>
      </p:pic>
      <p:pic>
        <p:nvPicPr>
          <p:cNvPr id="1030" name="Picture 6" descr="Hurdle Images | Free Vectors, Stock Photos &amp; PS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59" y="2034686"/>
            <a:ext cx="1983691" cy="23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2,638 Video Chat Illustrations &amp; Clip 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98" y="2072206"/>
            <a:ext cx="1973258" cy="23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I UX Design Illustration by Nuhi Ademaj on Dribbb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09" y="2072206"/>
            <a:ext cx="1973258" cy="23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09693" y="971114"/>
            <a:ext cx="710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707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특징</a:t>
            </a:r>
            <a:endParaRPr lang="en-US" altLang="ko-KR" sz="2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707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0AEC97-4B4F-4441-B4A9-42B05B635594}"/>
              </a:ext>
            </a:extLst>
          </p:cNvPr>
          <p:cNvSpPr txBox="1"/>
          <p:nvPr/>
        </p:nvSpPr>
        <p:spPr>
          <a:xfrm>
            <a:off x="1193625" y="13121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12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51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8" y="132510"/>
            <a:ext cx="444863" cy="4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17117" y="4640163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사람들을 알아 갈 수 있는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성격유형검사</a:t>
            </a:r>
            <a:endParaRPr lang="en-US" altLang="ko-KR" b="1" u="sng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7425" y="4640162"/>
            <a:ext cx="23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사람들과 이야기 할 수 있는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ko-KR" altLang="en-US" b="1" u="sng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질문카드</a:t>
            </a:r>
            <a:endParaRPr lang="en-US" altLang="ko-KR" b="1" u="sng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51821" y="1922282"/>
            <a:ext cx="2331832" cy="260119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36777" y="1922282"/>
            <a:ext cx="2331832" cy="260119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5886" y="4640162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사람들과 즐길 수 있는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ko-KR" altLang="en-US" b="1" u="sng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이어그리기</a:t>
            </a:r>
            <a:r>
              <a:rPr lang="ko-KR" altLang="en-US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게임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4305" y="1922282"/>
            <a:ext cx="2331828" cy="260119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50" name="Picture 2" descr="Playing cards UI by Yavnika Garg | Dribb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39" y="2052661"/>
            <a:ext cx="2045759" cy="23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ent Hand Fills Examination Quiz Paper, School Exam Test Results...  Royalty Free Cliparts, Vectors, And Stock Illustration. Image 55054495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34" y="2052660"/>
            <a:ext cx="2041811" cy="23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BSOLUTE BEGINNER'S GUIDE TO ILLUSTRATION. WHERE TO START? | by Anya  Kuvarzina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3" y="2052659"/>
            <a:ext cx="2045759" cy="23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71797" y="971114"/>
            <a:ext cx="1527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707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제공 컨텐츠</a:t>
            </a:r>
            <a:endParaRPr lang="en-US" altLang="ko-KR" sz="2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707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3E2695-E1E0-A141-AF1C-D6FB9AFB5AF7}"/>
              </a:ext>
            </a:extLst>
          </p:cNvPr>
          <p:cNvSpPr txBox="1"/>
          <p:nvPr/>
        </p:nvSpPr>
        <p:spPr>
          <a:xfrm>
            <a:off x="1193625" y="13121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12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0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07026" y="5226279"/>
            <a:ext cx="257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89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k4a205.p.ssafy.io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89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9" y="1047272"/>
            <a:ext cx="8225922" cy="3821626"/>
          </a:xfrm>
          <a:prstGeom prst="rect">
            <a:avLst/>
          </a:prstGeom>
        </p:spPr>
      </p:pic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8" y="132510"/>
            <a:ext cx="444863" cy="4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6B1966-AAD3-C544-8EC3-71DF5960AE98}"/>
              </a:ext>
            </a:extLst>
          </p:cNvPr>
          <p:cNvSpPr txBox="1"/>
          <p:nvPr/>
        </p:nvSpPr>
        <p:spPr>
          <a:xfrm>
            <a:off x="1193625" y="13121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12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5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32" name="Picture 14" descr="https://s3.us-west-2.amazonaws.com/secure.notion-static.com/c4bcd689-476e-4e96-903f-d37bfb8459c0/test2.png?X-Amz-Algorithm=AWS4-HMAC-SHA256&amp;X-Amz-Credential=AKIAT73L2G45O3KS52Y5%2F20210520%2Fus-west-2%2Fs3%2Faws4_request&amp;X-Amz-Date=20210520T134855Z&amp;X-Amz-Expires=86400&amp;X-Amz-Signature=64e83c18456ca7d3eeb2fbb5ea1693b946f48ac002e1286551890e5caff00d0c&amp;X-Amz-SignedHeaders=host&amp;response-content-disposition=filename%20%3D%22test2.png%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8" y="132510"/>
            <a:ext cx="444863" cy="4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235119" y="43201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김재승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4469" y="1708127"/>
            <a:ext cx="1904212" cy="235475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29674" y="1708127"/>
            <a:ext cx="1904212" cy="2354752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27723" y="43201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윤서완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3877" y="4320182"/>
            <a:ext cx="79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이규용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12930" y="43201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이송영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05533" y="43201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홍지희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1111" y="4946817"/>
            <a:ext cx="74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BE/FE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UCC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7331" y="494681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FE</a:t>
            </a: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CSS/Animation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37072" y="1708127"/>
            <a:ext cx="1904212" cy="235475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864" y="1708127"/>
            <a:ext cx="1904212" cy="235475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822276" y="1708127"/>
            <a:ext cx="1904212" cy="2354752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01" y="1840807"/>
            <a:ext cx="1708355" cy="208939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65017" y="4946817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FE/BE</a:t>
            </a: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Server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en-US" altLang="ko-KR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DataBase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8198" y="4946817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FE</a:t>
            </a: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Web Socket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02" y="1823502"/>
            <a:ext cx="1592142" cy="2124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60" y="1840807"/>
            <a:ext cx="1567043" cy="20893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06" y="1879287"/>
            <a:ext cx="1592142" cy="204703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383088" y="4946816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FE/BE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algn="ctr"/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Server</a:t>
            </a:r>
          </a:p>
          <a:p>
            <a:pPr algn="ctr"/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5900" y="123172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고기회식하러 </a:t>
            </a:r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갑시당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36647" y="783082"/>
            <a:ext cx="18902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 </a:t>
            </a:r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놀고싶다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개발도 끝이 없고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노는 것도 </a:t>
            </a:r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끝이없고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8" y="1879286"/>
            <a:ext cx="1465441" cy="204703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5DE4AB-CBC0-7B45-9B10-D4FD44C8EEBD}"/>
              </a:ext>
            </a:extLst>
          </p:cNvPr>
          <p:cNvSpPr/>
          <p:nvPr/>
        </p:nvSpPr>
        <p:spPr>
          <a:xfrm>
            <a:off x="5386713" y="1229678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소켓 이제 그만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..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0C4A3F-08FB-0548-9F8A-361212C52A3F}"/>
              </a:ext>
            </a:extLst>
          </p:cNvPr>
          <p:cNvSpPr/>
          <p:nvPr/>
        </p:nvSpPr>
        <p:spPr>
          <a:xfrm>
            <a:off x="10252480" y="1235420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짜사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33F846-B088-4B4F-AD43-BD54D996ABC7}"/>
              </a:ext>
            </a:extLst>
          </p:cNvPr>
          <p:cNvSpPr/>
          <p:nvPr/>
        </p:nvSpPr>
        <p:spPr>
          <a:xfrm>
            <a:off x="560252" y="1239709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좋은 경험이었습니다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297C7-BA0E-874C-A8DF-3EEF462352D9}"/>
              </a:ext>
            </a:extLst>
          </p:cNvPr>
          <p:cNvSpPr txBox="1"/>
          <p:nvPr/>
        </p:nvSpPr>
        <p:spPr>
          <a:xfrm>
            <a:off x="1193625" y="13121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짜</a:t>
            </a:r>
            <a:r>
              <a:rPr lang="ko-KR" altLang="en-US" sz="12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식</a:t>
            </a:r>
            <a:r>
              <a:rPr lang="en-US" altLang="ko-KR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이제 우리 친구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사이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다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1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030" y="3425004"/>
            <a:ext cx="248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YOU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718" y="2558352"/>
            <a:ext cx="3972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THANK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1567" y="322371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6789" y="3250195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1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545" y="2558352"/>
            <a:ext cx="2662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</a:t>
            </a:r>
            <a:r>
              <a:rPr lang="en-US" altLang="ko-KR" sz="9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54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&amp;</a:t>
            </a:r>
            <a:r>
              <a:rPr lang="en-US" altLang="ko-KR" sz="9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</a:t>
            </a:r>
            <a:endParaRPr lang="ko-KR" altLang="en-US" sz="9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1567" y="322371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26789" y="3250195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83319" y="47894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effectLst>
                  <a:outerShdw dist="88900" dir="1800000" algn="ctr" rotWithShape="0">
                    <a:srgbClr val="529FC6">
                      <a:alpha val="68000"/>
                    </a:srgbClr>
                  </a:outerShdw>
                </a:effectLst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INDEX</a:t>
            </a:r>
            <a:endParaRPr lang="ko-KR" altLang="en-US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effectLst>
                <a:outerShdw dist="88900" dir="1800000" algn="ctr" rotWithShape="0">
                  <a:srgbClr val="529FC6">
                    <a:alpha val="68000"/>
                  </a:srgbClr>
                </a:outerShdw>
              </a:effectLst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315" y="202136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529FC6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기획의도</a:t>
            </a:r>
            <a:endParaRPr lang="en-US" altLang="ko-KR" sz="1400" b="1" dirty="0">
              <a:solidFill>
                <a:srgbClr val="529FC6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315" y="303390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E46A7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개발 서비스</a:t>
            </a:r>
            <a:endParaRPr lang="en-US" altLang="ko-KR" sz="1400" b="1" dirty="0">
              <a:solidFill>
                <a:srgbClr val="E46A73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15" y="404644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529FC6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서비스 시연</a:t>
            </a:r>
            <a:endParaRPr lang="en-US" altLang="ko-KR" sz="1400" b="1" dirty="0">
              <a:solidFill>
                <a:srgbClr val="529FC6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1315" y="505898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100" spc="3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E46A7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개발자 소개</a:t>
            </a:r>
            <a:endParaRPr lang="en-US" altLang="ko-KR" sz="1400" b="1" dirty="0">
              <a:solidFill>
                <a:srgbClr val="E46A73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0076" y="1823427"/>
            <a:ext cx="473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5267" y="2835967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862" y="3848507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0076" y="4861047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4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66591" y="2298366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66591" y="3310027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66591" y="4321688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66591" y="5333349"/>
            <a:ext cx="21186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9" y="1481527"/>
            <a:ext cx="4733959" cy="4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1938" y="465512"/>
            <a:ext cx="6308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코로나로 인해서 비대면 수업</a:t>
            </a:r>
            <a:r>
              <a:rPr lang="en-US" altLang="ko-KR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/</a:t>
            </a:r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회의 및 모임들이 증가하고 있다</a:t>
            </a:r>
            <a:r>
              <a:rPr lang="en-US" altLang="ko-KR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991190" y="1580397"/>
            <a:ext cx="3973426" cy="4062413"/>
          </a:xfrm>
          <a:prstGeom prst="rect">
            <a:avLst/>
          </a:prstGeom>
          <a:solidFill>
            <a:srgbClr val="529FC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40100" y="1580397"/>
            <a:ext cx="3973414" cy="4062401"/>
          </a:xfrm>
          <a:prstGeom prst="rect">
            <a:avLst/>
          </a:prstGeom>
          <a:solidFill>
            <a:srgbClr val="E46A7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6" descr="화상 회의 이미지 - 무료 사진 다운로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77" y="1679144"/>
            <a:ext cx="3671220" cy="37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mium Vector | Online conference meeting illu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83" y="1679144"/>
            <a:ext cx="3716173" cy="379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671567" y="875892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1975" y="465512"/>
            <a:ext cx="5848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첫 만남 또는 지속적 비대면</a:t>
            </a:r>
            <a:r>
              <a:rPr lang="en-US" altLang="ko-KR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,</a:t>
            </a:r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ko-KR" altLang="en-US" sz="2200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어색함</a:t>
            </a:r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과 </a:t>
            </a:r>
            <a:r>
              <a:rPr lang="ko-KR" altLang="en-US" sz="2200" b="1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서먹함</a:t>
            </a:r>
            <a:r>
              <a:rPr lang="ko-KR" altLang="en-US" sz="2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가득한 현실 </a:t>
            </a:r>
            <a:endParaRPr lang="en-US" altLang="ko-KR" sz="2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71567" y="763588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26789" y="761552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54" y="1278654"/>
            <a:ext cx="6353092" cy="44447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4064D0-C1F9-0148-8305-91A7F791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5" y="1461619"/>
            <a:ext cx="4546600" cy="76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274763-21D3-7442-AA47-7449C9798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622" y="4455065"/>
            <a:ext cx="7874000" cy="1117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E5A279-2FD4-7149-89AF-599CBCC34D30}"/>
              </a:ext>
            </a:extLst>
          </p:cNvPr>
          <p:cNvSpPr/>
          <p:nvPr/>
        </p:nvSpPr>
        <p:spPr>
          <a:xfrm>
            <a:off x="8705088" y="5164634"/>
            <a:ext cx="3137778" cy="408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F6357F5-59B1-A547-B720-524C8F6FC6A6}"/>
              </a:ext>
            </a:extLst>
          </p:cNvPr>
          <p:cNvCxnSpPr/>
          <p:nvPr/>
        </p:nvCxnSpPr>
        <p:spPr>
          <a:xfrm>
            <a:off x="9426789" y="4840224"/>
            <a:ext cx="2453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F104F58-8393-F54F-8287-8EA2D6E74725}"/>
              </a:ext>
            </a:extLst>
          </p:cNvPr>
          <p:cNvCxnSpPr>
            <a:cxnSpLocks/>
          </p:cNvCxnSpPr>
          <p:nvPr/>
        </p:nvCxnSpPr>
        <p:spPr>
          <a:xfrm>
            <a:off x="5632704" y="5519123"/>
            <a:ext cx="3072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4606" y="886667"/>
            <a:ext cx="26404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48948" y="886667"/>
            <a:ext cx="297068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173" y="886667"/>
            <a:ext cx="267733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59483" y="886667"/>
            <a:ext cx="243848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5393" y="5226279"/>
            <a:ext cx="3041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어떻게 해결할 수 있을까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?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31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3153" y="886667"/>
            <a:ext cx="24833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66000"/>
                  </a:srgb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66000"/>
                </a:srgb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6694" y="886667"/>
            <a:ext cx="281519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O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79155" y="886667"/>
            <a:ext cx="24833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R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13985" y="886667"/>
            <a:ext cx="23294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E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1163" y="522627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Corona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4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4606" y="886667"/>
            <a:ext cx="26404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48948" y="886667"/>
            <a:ext cx="297068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173" y="886667"/>
            <a:ext cx="267733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59483" y="886667"/>
            <a:ext cx="243848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2076" y="522627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Online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71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4606" y="886667"/>
            <a:ext cx="26404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6694" y="886667"/>
            <a:ext cx="281519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173" y="886667"/>
            <a:ext cx="267733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6A73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6A73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59483" y="886667"/>
            <a:ext cx="243848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8634" y="5226279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Recreational Solution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5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671567" y="5755463"/>
            <a:ext cx="68488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" y="1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59244" y="6625244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59244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32756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2756" y="0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392487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756" y="6625243"/>
            <a:ext cx="232756" cy="232756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726488" y="0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959244" y="232756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26488" y="6625244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959244" y="6392487"/>
            <a:ext cx="232756" cy="232756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71567" y="5643159"/>
            <a:ext cx="93642" cy="93642"/>
          </a:xfrm>
          <a:prstGeom prst="rect">
            <a:avLst/>
          </a:prstGeom>
          <a:solidFill>
            <a:srgbClr val="E46A7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26789" y="5641123"/>
            <a:ext cx="93642" cy="93642"/>
          </a:xfrm>
          <a:prstGeom prst="rect">
            <a:avLst/>
          </a:prstGeom>
          <a:solidFill>
            <a:srgbClr val="529FC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4606" y="886667"/>
            <a:ext cx="26404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66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66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6694" y="886667"/>
            <a:ext cx="281519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173" y="886667"/>
            <a:ext cx="267733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  <a:alpha val="54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  <a:alpha val="54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59483" y="886667"/>
            <a:ext cx="243848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29FC6">
                    <a:alpha val="54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sz="28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29FC6">
                  <a:alpha val="54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7057" y="5226279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66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Entertainment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66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9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b="1" spc="-15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  <a:alpha val="66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495</Words>
  <Application>Microsoft Macintosh PowerPoint</Application>
  <PresentationFormat>와이드스크린</PresentationFormat>
  <Paragraphs>131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</vt:lpstr>
      <vt:lpstr>나눔스퀘어 ExtraBold</vt:lpstr>
      <vt:lpstr>BM DoHyeon OTF</vt:lpstr>
      <vt:lpstr>맑은 고딕</vt:lpstr>
      <vt:lpstr>NanumSquareOTF_ac</vt:lpstr>
      <vt:lpstr>NanumSquareOTF_ac Bold</vt:lpstr>
      <vt:lpstr>NanumSquareOTF_ac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Microsoft Office User</cp:lastModifiedBy>
  <cp:revision>78</cp:revision>
  <dcterms:created xsi:type="dcterms:W3CDTF">2019-05-12T14:01:22Z</dcterms:created>
  <dcterms:modified xsi:type="dcterms:W3CDTF">2021-05-21T02:53:36Z</dcterms:modified>
</cp:coreProperties>
</file>