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3050E-3404-2BC6-DC73-5228A06DF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D9391A-E3E9-3E7E-1FBB-83A96A16B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C862C-AE51-24BC-B012-51B9A077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D52AC-860D-244C-8866-A9AF6B60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8A2C4-0FE6-D49B-01FD-A5CDB6C7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9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11388-8583-36DC-0994-2F52CFED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74FAC-600E-B99F-B179-BCB18E9F5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61BA74-7AA0-04B7-873D-111511352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419BDC-5763-B1CF-AB59-E3FDBFB2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4BEE8-0ADC-B119-FD07-01925E2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5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57A2FF-2C4B-B0C1-BA92-0B97785F3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A97AE1-6DEA-A69F-4EB0-0BA9356D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EF0A99-CCB6-1374-127A-9BB41C82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730C38-4DC5-08DC-89E9-5AEBAF79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7F0B4-B5C6-4BFB-864F-5D499DD6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7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74834-9584-B69E-AFFB-57040C2C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1C3AE-28FB-2704-533F-58E109F1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C0425-7F87-57A3-0DB0-019A8381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D5281-EB2B-A873-046D-543C6049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0992E3-C605-D708-5302-CC6386B8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8BBDD-1B7F-2D56-4D9D-DB7C5C73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80E97-D217-97D8-0508-7B694B682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972CDB-D981-879F-0491-A65D63D2F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0537B-818E-57BA-57AA-EA38A01C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495A6-FE85-5F12-01C9-03905B76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4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11A4C-79D0-C784-66A8-70EFECD0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94087-27B1-AFC2-9863-903E7A221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C26FB-21C9-62F3-D670-75C3BFCE5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6D7DD-9964-8A9E-4A23-D829A787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1AF93-6844-1E76-9D30-F40909E3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433A3-C3FD-8536-2A4D-F19B1061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16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47093-8333-FB45-8F8E-08DBBF885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37AFE-C7B3-5588-12D3-B68EC3AD0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79989-AC0F-4CB2-EA72-9962ED58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BE143B-04BA-BD1E-EAD8-91A8EE307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3BA5E0-B539-A009-2A71-D35B1CE71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62E6E1-B6D8-30D1-3688-35B7CE18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7B8E75-152D-32FC-6D1F-9B45CE0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68E26-B4F4-3463-08C5-D2583798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4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62FCB-03AC-14FE-B12F-F98F49D4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A930A-72ED-8FD6-1A29-9163005C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110C7-B6E6-F006-298D-0FAB424D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7B331E-6975-13B9-3996-E92C68CE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2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7CCFB4-94A1-AA65-7D7D-7D9F2E96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0A4471-1FD6-7317-6035-188AFE75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E4110-CF85-8303-E3C7-DE1A8E9E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1F33E-6183-283F-231D-9A01C636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E0E5A-2150-68FD-80F2-98ACA4496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0D0288-45C1-A96D-F343-0931D2D9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2E644-AE88-BEF6-C06B-E88BE094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BD3597-8C23-9421-2056-D50804E1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8477D-EF20-6625-6459-C448F91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73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9DF3B-1F67-5906-3569-E10B6BBB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97D0AC-4C56-E249-AEC4-AC7094557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374334-D628-0839-07BA-ACD63C89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A4212B-DD59-44BC-6002-851FD90A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5F9AC-C1E6-0841-4FB6-24AEBCE9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FD350-A875-2244-744E-AD5C45BF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7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ACA39B-E60F-CADB-FE24-2653B549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722EE-EE6E-4AC3-638A-3971648F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EC50B-F919-5F2E-CCDB-F69D1FAA9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6EE7C-0D76-4571-81E0-A17AD87817D7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251082-4352-9CF6-4721-79072BDB3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254E2-DAF6-37B5-07C6-94A9A84BD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A0259-9A0E-4D29-8AA9-C4AD1A4D65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97922-13D1-C8F2-1A61-CBBE68E0D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퇴사율</a:t>
            </a:r>
            <a:r>
              <a:rPr lang="ko-KR" altLang="en-US" dirty="0"/>
              <a:t>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8A947-392C-183B-117A-2855E5225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KDT </a:t>
            </a:r>
            <a:r>
              <a:rPr lang="ko-KR" altLang="en-US" dirty="0"/>
              <a:t>데이터 분석가 </a:t>
            </a:r>
            <a:r>
              <a:rPr lang="en-US" altLang="ko-KR" dirty="0"/>
              <a:t>6</a:t>
            </a:r>
            <a:r>
              <a:rPr lang="ko-KR" altLang="en-US" dirty="0"/>
              <a:t>기 김재원</a:t>
            </a:r>
          </a:p>
        </p:txBody>
      </p:sp>
    </p:spTree>
    <p:extLst>
      <p:ext uri="{BB962C8B-B14F-4D97-AF65-F5344CB8AC3E}">
        <p14:creationId xmlns:p14="http://schemas.microsoft.com/office/powerpoint/2010/main" val="368121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BE591-EAB6-C0AD-0C6A-1821A0BCE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84413-A4DF-B4CC-5119-6C12D0FD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Data </a:t>
            </a:r>
            <a:r>
              <a:rPr lang="ko-KR" altLang="en-US" sz="2000" dirty="0"/>
              <a:t>수집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필수플젝</a:t>
            </a:r>
            <a:r>
              <a:rPr lang="en-US" altLang="ko-KR" sz="2000" dirty="0"/>
              <a:t>_</a:t>
            </a:r>
            <a:r>
              <a:rPr lang="ko-KR" altLang="en-US" sz="2000" dirty="0"/>
              <a:t>데이터셋</a:t>
            </a:r>
            <a:r>
              <a:rPr lang="en-US" altLang="ko-KR" sz="2000" dirty="0"/>
              <a:t>_HR-Employee-Attrition</a:t>
            </a:r>
            <a:endParaRPr lang="ko-KR" altLang="en-US" sz="2000" dirty="0"/>
          </a:p>
          <a:p>
            <a:r>
              <a:rPr lang="en-US" altLang="ko-KR" sz="2000" dirty="0"/>
              <a:t>EDA – </a:t>
            </a:r>
            <a:r>
              <a:rPr lang="ko-KR" altLang="en-US" sz="2000" dirty="0"/>
              <a:t>수집한 데이터 </a:t>
            </a:r>
            <a:r>
              <a:rPr lang="ko-KR" altLang="en-US" sz="2000" dirty="0" err="1"/>
              <a:t>전처리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en-US" altLang="ko-KR" sz="2000" dirty="0"/>
              <a:t>Analysis – 1) </a:t>
            </a:r>
            <a:r>
              <a:rPr lang="ko-KR" altLang="en-US" sz="2000" dirty="0" err="1"/>
              <a:t>퇴사율</a:t>
            </a:r>
            <a:r>
              <a:rPr lang="ko-KR" altLang="en-US" sz="2000" dirty="0"/>
              <a:t> 예측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      2) </a:t>
            </a:r>
            <a:r>
              <a:rPr lang="ko-KR" altLang="en-US" sz="2000" dirty="0"/>
              <a:t>퇴사 주요 요인 분석</a:t>
            </a:r>
          </a:p>
          <a:p>
            <a:pPr marL="0" indent="0">
              <a:buNone/>
            </a:pPr>
            <a:r>
              <a:rPr lang="en-US" altLang="ko-KR" sz="2000" dirty="0"/>
              <a:t>	      3) </a:t>
            </a:r>
            <a:r>
              <a:rPr lang="ko-KR" altLang="en-US" sz="2000" dirty="0"/>
              <a:t>연관 관계 파악</a:t>
            </a:r>
          </a:p>
          <a:p>
            <a:endParaRPr lang="ko-KR" altLang="en-US" sz="2000" dirty="0"/>
          </a:p>
          <a:p>
            <a:r>
              <a:rPr lang="ko-KR" altLang="en-US" sz="2000" dirty="0"/>
              <a:t>기획서 </a:t>
            </a:r>
            <a:r>
              <a:rPr lang="en-US" altLang="ko-KR" sz="2000" dirty="0"/>
              <a:t>– </a:t>
            </a:r>
            <a:r>
              <a:rPr lang="ko-KR" altLang="en-US" sz="2000" dirty="0"/>
              <a:t>회사의 퇴사율과 퇴사 주요 요인을 분석하여 퇴사율을 줄인다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28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AD5292-7F29-742B-F412-66C4B692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ko-KR" altLang="en-US" sz="4000"/>
              <a:t>필요성</a:t>
            </a:r>
          </a:p>
        </p:txBody>
      </p:sp>
      <p:pic>
        <p:nvPicPr>
          <p:cNvPr id="5" name="내용 개체 틀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8CBEEA9-E4EC-3FFB-7D90-9C3579EA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" r="2" b="2"/>
          <a:stretch/>
        </p:blipFill>
        <p:spPr>
          <a:xfrm>
            <a:off x="264566" y="1516472"/>
            <a:ext cx="4981689" cy="39338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2CB911-E406-F0D7-3DFE-F82EC2662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장인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명 중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명이 올해 이직이나 퇴사 계획이 있는 것으로 밝혀졌다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이직하기에 좋은 시기는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~5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년차로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대기업을 희망하는 직장인이 가장 많았다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. </a:t>
            </a:r>
          </a:p>
          <a:p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잡플래닛 관계자는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일 뉴스투데이와 전화 통화에서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"2030 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세대 사이에서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평생직장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이라는 개념이 사라지면서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커리어 성장과 워라밸 추구 등 개인의 가치관에 따라 회사를 옮겨 다니는 현상이 흔해져서 이직과 퇴사를 희망하는 직장인이 많아지고 있다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고 밝혔다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1700">
              <a:highlight>
                <a:srgbClr val="FFFFFF"/>
              </a:highlight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2024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년 이직 및 퇴사 계획’에 대해 직장인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64.1%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이직할 계획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이라고 답했으며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, 20%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가 이직과 무관하게 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무조건 퇴사하겠다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'</a:t>
            </a:r>
            <a:r>
              <a:rPr lang="ko-KR" altLang="en-US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고 응답했다</a:t>
            </a:r>
            <a:r>
              <a:rPr lang="en-US" altLang="ko-KR" sz="1700" b="0" i="0">
                <a:effectLst/>
                <a:highlight>
                  <a:srgbClr val="FFFFFF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0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D6B7D-72A1-3DF9-EC00-1832A825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결과 대시보드</a:t>
            </a:r>
            <a:endParaRPr lang="ko-KR" altLang="en-US" dirty="0"/>
          </a:p>
        </p:txBody>
      </p:sp>
      <p:pic>
        <p:nvPicPr>
          <p:cNvPr id="5" name="내용 개체 틀 4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A1B2014-054D-25E4-5C8C-C771D62BC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76" y="1389374"/>
            <a:ext cx="10103668" cy="5296611"/>
          </a:xfrm>
        </p:spPr>
      </p:pic>
    </p:spTree>
    <p:extLst>
      <p:ext uri="{BB962C8B-B14F-4D97-AF65-F5344CB8AC3E}">
        <p14:creationId xmlns:p14="http://schemas.microsoft.com/office/powerpoint/2010/main" val="301897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02048-04AB-79B2-3591-2D50CEB5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대시보드에 대한 분석과 해석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93E47-0ED1-B3D4-C05F-D1E43894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sz="1800" dirty="0"/>
              <a:t>▶ 이탈여부별 업무만족도를 확인해본 결과 </a:t>
            </a:r>
            <a:r>
              <a:rPr lang="en-US" altLang="ko-KR" sz="1800" dirty="0"/>
              <a:t>6</a:t>
            </a:r>
            <a:r>
              <a:rPr lang="ko-KR" altLang="en-US" sz="1800" dirty="0" err="1"/>
              <a:t>배이상</a:t>
            </a:r>
            <a:r>
              <a:rPr lang="ko-KR" altLang="en-US" sz="1800" dirty="0"/>
              <a:t> 차이 나는 걸로 봐서 이탈을 한 사람의 경우 만족도가 굉장히 </a:t>
            </a:r>
            <a:r>
              <a:rPr lang="ko-KR" altLang="en-US" sz="1800" dirty="0" err="1"/>
              <a:t>낮은것을</a:t>
            </a:r>
            <a:r>
              <a:rPr lang="ko-KR" altLang="en-US" sz="1800" dirty="0"/>
              <a:t> 예측할 수 있고 이탈하지 않은 사람의 경우 만족도가 높은 것을 예측할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▶ 직원의 역할 또는 직위에 따라 업무 만족도를 확인해본 결과 판매원의 만족도가 가장 높게 나왔고 인사과가 가장 낮은 만족도가 나왔다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▶ 그래서 직원의 역할 또는 직위 별 월 급여를 비교해 봤을 때 판매원의 월급여가 가장 높았고 인사과의 월급여가 가장 낮게 나타나는 것을 확인할 수 있었다</a:t>
            </a:r>
            <a:r>
              <a:rPr lang="en-US" altLang="ko-KR" sz="1800" dirty="0"/>
              <a:t>. 3</a:t>
            </a:r>
            <a:r>
              <a:rPr lang="ko-KR" altLang="en-US" sz="1800" dirty="0" err="1"/>
              <a:t>번와</a:t>
            </a:r>
            <a:r>
              <a:rPr lang="ko-KR" altLang="en-US" sz="1800" dirty="0"/>
              <a:t> 비교를 해봤을 </a:t>
            </a:r>
            <a:r>
              <a:rPr lang="ko-KR" altLang="en-US" sz="1800" dirty="0" err="1"/>
              <a:t>떄</a:t>
            </a:r>
            <a:r>
              <a:rPr lang="ko-KR" altLang="en-US" sz="1800" dirty="0"/>
              <a:t> 급여과 만족도가 비슷한 관계를 이루고 있다고 예측해볼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▶ 또한 초과근무 여부에 따른 직원의 월급여를 비교해본 결과 초과근무를 하지 않는 사람들의 비율이 더 높은 급여를 받고 있는 것을 확인할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따라서 초과근무의 업무 만족도와 월급여가 밀접한 관계가 있다는 것을 알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초과근무를 한다고 해서 월급여가 높지 않기 때문에 만족도 또한 낮게 나타나는 것을 생각해 볼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▶ 이탈여부별 직원집에서 직장까지의 거리의 평균을 계산해 본 결과 이탈을 한 사람의 경우 </a:t>
            </a:r>
            <a:r>
              <a:rPr lang="ko-KR" altLang="en-US" sz="1800" dirty="0" err="1"/>
              <a:t>안한</a:t>
            </a:r>
            <a:r>
              <a:rPr lang="ko-KR" altLang="en-US" sz="1800" dirty="0"/>
              <a:t> 사람보다 집에서 직장까지의 거리가 더 많이 나타나는 것을 확인할 수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▶ 직원의 역할에 따른 성과평가와 업무 만족도를 비교해본 결과 판매원 역할이 대부분 높은 비율을 나타내고 있으며 인사부서</a:t>
            </a:r>
            <a:r>
              <a:rPr lang="en-US" altLang="ko-KR" sz="1800" dirty="0"/>
              <a:t>, </a:t>
            </a:r>
            <a:r>
              <a:rPr lang="ko-KR" altLang="en-US" sz="1800" dirty="0"/>
              <a:t>인사과 역할이 가장 낮은 비율을 나타내는 것을 볼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1176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44293-4E41-4792-3978-E2BA447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DD4BD-77AA-6536-D90F-914176C4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퇴사율의 주요 원인을 봤을 때 </a:t>
            </a:r>
            <a:r>
              <a:rPr lang="ko-KR" altLang="en-US" sz="2000" dirty="0">
                <a:solidFill>
                  <a:schemeClr val="accent1"/>
                </a:solidFill>
              </a:rPr>
              <a:t>집과 직장과의 거리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업무 만족도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chemeClr val="accent1"/>
                </a:solidFill>
              </a:rPr>
              <a:t>초과근무에 따른 수당</a:t>
            </a:r>
            <a:r>
              <a:rPr lang="ko-KR" altLang="en-US" sz="2000" dirty="0"/>
              <a:t>과 </a:t>
            </a:r>
            <a:r>
              <a:rPr lang="ko-KR" altLang="en-US" sz="2000" dirty="0">
                <a:solidFill>
                  <a:schemeClr val="accent1"/>
                </a:solidFill>
              </a:rPr>
              <a:t>직무 역할별 급여와 만족도</a:t>
            </a:r>
            <a:r>
              <a:rPr lang="ko-KR" altLang="en-US" sz="2000" dirty="0"/>
              <a:t>를 뽑을 수 있을 것 같다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집과 직장과의 거리가 멀수록 퇴사율이 높고 초과근무의 비율이 높은데도 불구하고 그에 따른 수당과 월급은 높지 않은 것은 퇴사율의 주요 원인으로 예측할 수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직무 역할별 급여와 만족도를 생각해 봤을 때 가장 높은 급여를 받는 부서와 낮은 급여를 받는 부서 간에 차이가 크고 만족도 또한 큰 걸로 봐서 회사 부서별 균형을 맞추는 것이 중요하다고 생각된다</a:t>
            </a:r>
            <a:r>
              <a:rPr lang="en-US" altLang="ko-KR" sz="2000" dirty="0"/>
              <a:t>.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위에 퇴사 주요 원인 </a:t>
            </a:r>
            <a:r>
              <a:rPr lang="en-US" altLang="ko-KR" sz="2000" dirty="0"/>
              <a:t>4</a:t>
            </a:r>
            <a:r>
              <a:rPr lang="ko-KR" altLang="en-US" sz="2000" dirty="0"/>
              <a:t>개중에서도 </a:t>
            </a:r>
            <a:r>
              <a:rPr lang="ko-KR" altLang="en-US" sz="2000" dirty="0">
                <a:solidFill>
                  <a:schemeClr val="accent1"/>
                </a:solidFill>
              </a:rPr>
              <a:t>급여</a:t>
            </a:r>
            <a:r>
              <a:rPr lang="ko-KR" altLang="en-US" sz="2000" dirty="0"/>
              <a:t>와 </a:t>
            </a:r>
            <a:r>
              <a:rPr lang="ko-KR" altLang="en-US" sz="2000" dirty="0">
                <a:solidFill>
                  <a:schemeClr val="accent1"/>
                </a:solidFill>
              </a:rPr>
              <a:t>업무 만족도</a:t>
            </a:r>
            <a:r>
              <a:rPr lang="ko-KR" altLang="en-US" sz="2000" dirty="0"/>
              <a:t>가 퇴사 이탈 여부가 결정하는데 큰 요인이 된다고 예측해 볼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62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469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Malgun Gothic</vt:lpstr>
      <vt:lpstr>Malgun Gothic</vt:lpstr>
      <vt:lpstr>Arial</vt:lpstr>
      <vt:lpstr>Office 테마</vt:lpstr>
      <vt:lpstr>퇴사율 분석</vt:lpstr>
      <vt:lpstr>PROCESS</vt:lpstr>
      <vt:lpstr>필요성</vt:lpstr>
      <vt:lpstr>결과 대시보드</vt:lpstr>
      <vt:lpstr>대시보드에 대한 분석과 해석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김재원</dc:creator>
  <cp:lastModifiedBy>김재원</cp:lastModifiedBy>
  <cp:revision>3</cp:revision>
  <dcterms:created xsi:type="dcterms:W3CDTF">2024-08-10T07:44:04Z</dcterms:created>
  <dcterms:modified xsi:type="dcterms:W3CDTF">2024-08-10T08:03:03Z</dcterms:modified>
</cp:coreProperties>
</file>