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4" y="355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AEB0D-E8F7-414F-8DEC-9C149A05D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E633A-293C-43CD-9B8F-2B5A80F79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D0C4A-36F0-46EB-A651-B68B26EF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0B6D3-4E8F-47D2-B862-5677A253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F0921-6845-4E78-8C9D-D707A42C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3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5C414-A1A3-4B4D-8DAA-EFC52831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51852-F95A-496F-ACEF-644DDDC0B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47C88-0FDF-46E6-A20D-7F1AED92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32E20-BB11-4997-B336-3B530D7B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74572-E0CD-45B5-BD7B-C908F462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5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64C2C-35DD-45A4-B40D-58A067C6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C14FB-7348-4EBA-85F4-165EE555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88D5F-0135-46CB-AA85-EE1C644B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7921C-72E4-4664-AA78-1090753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02C26-23EF-495E-A23B-CC8F97AC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1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2496A-3A30-4F63-8801-6F00F186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3EB1F-DDF1-4769-9E92-FE6258C2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4561C-FEA7-4A40-8AA3-D480FC29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D1300-1BB3-43E3-A349-DF61835A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1E35B-DC7F-4DCC-B2DF-D59D8703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47A2E-EE96-418E-B067-9BAA0A63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D3FDD-B449-4274-907D-56CF632C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2F0F4-5618-443F-B548-DF6B4F71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C2981-6A2D-46DE-9199-86780FB5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B79CB-16C3-49C3-BD5C-51844CF5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2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8B507-B856-432A-B3AB-5C4C0BF3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30E36-69DD-48C2-8F68-6D292EC3A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BE68E-39DC-4EC8-8113-118828450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E0A97-0C68-470D-B84D-025436CD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C1F13-A35C-4ECC-A5A9-B1FF11D0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EDD64E-DE6A-4212-B072-B146F1C1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BF1D8-3B1B-4675-A836-4680F8FD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149DF-034D-4F45-8632-2ED2C02B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47237-A1E9-4337-BD07-CC4189784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265406-C9CE-4059-8BA7-D50E5F306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DE1B42-A0BD-4D38-A046-460BFD961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F14C6-94E3-4CF9-B141-A69D9E5E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07B96-C3C9-43D1-8041-3F1F6384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33A1F0-D7B0-4B4B-A8C4-5F9FB0E2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4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3FCB-5B11-4E3C-AED9-23604FF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3A78F4-82CE-46F5-9885-0F801639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B6DFAB-8661-418A-BD3E-05382674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C227C-437F-4CF9-9225-F2E8311B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300C5-F84C-4912-A365-E4F9E148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E6628-988F-437F-908B-42C78782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2C7C5-82D6-46EB-B46C-41B89721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1763B-D65A-43A6-8D60-C75501D6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2698A-B7B2-467E-AF1E-FBD0CDED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77BE00-EAC3-43D7-B7E5-2564ADC6C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DF5D9-4ECE-4D86-83B7-A72B2E39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1EE6B-FA31-4D46-9251-4B396144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70ABB-7BD9-425B-87B0-6223BE4B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1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4E594-8379-4EFF-B492-A214D473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3415A2-D97D-4A08-8756-4906E9FAA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04D76-B14E-49D8-A88D-281DFBD0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053A01-7148-41FD-AE88-C25CA11C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317EF-FDB6-4F93-ADB8-1111D79C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66B51D-9BDF-48B4-9A39-F95A1267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430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4AF59-96EC-4D85-8EB5-A6D82B76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F1ACA-FFBA-438F-A2C4-B3C5A8165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F0A2B-30BA-4042-932B-FEC934931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B91E-3A08-4B8A-B945-E3C6B5F4E06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E8EEC-8DD4-4831-936A-96E774A88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9FDC4-8371-41CB-9418-0BFA0BD8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AC9A-13B1-4375-8029-16FB8B32A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9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3.png"  /><Relationship Id="rId4" Type="http://schemas.openxmlformats.org/officeDocument/2006/relationships/image" Target="../media/image4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31.png"  /><Relationship Id="rId4" Type="http://schemas.openxmlformats.org/officeDocument/2006/relationships/image" Target="../media/image6.jpeg"  /><Relationship Id="rId5" Type="http://schemas.openxmlformats.org/officeDocument/2006/relationships/image" Target="../media/image29.png"  /><Relationship Id="rId6" Type="http://schemas.openxmlformats.org/officeDocument/2006/relationships/image" Target="../media/image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16.png"  /><Relationship Id="rId4" Type="http://schemas.openxmlformats.org/officeDocument/2006/relationships/image" Target="../media/image23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4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0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8.png"  /><Relationship Id="rId5" Type="http://schemas.openxmlformats.org/officeDocument/2006/relationships/image" Target="../media/image16.png"  /><Relationship Id="rId6" Type="http://schemas.openxmlformats.org/officeDocument/2006/relationships/image" Target="../media/image19.png"  /><Relationship Id="rId7" Type="http://schemas.openxmlformats.org/officeDocument/2006/relationships/image" Target="../media/image4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4.png"  /><Relationship Id="rId6" Type="http://schemas.openxmlformats.org/officeDocument/2006/relationships/image" Target="../media/image2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5.png"  /><Relationship Id="rId4" Type="http://schemas.openxmlformats.org/officeDocument/2006/relationships/image" Target="../media/image21.png"  /><Relationship Id="rId5" Type="http://schemas.openxmlformats.org/officeDocument/2006/relationships/image" Target="../media/image23.png"  /><Relationship Id="rId6" Type="http://schemas.openxmlformats.org/officeDocument/2006/relationships/image" Target="../media/image4.png"  /><Relationship Id="rId7" Type="http://schemas.openxmlformats.org/officeDocument/2006/relationships/image" Target="../media/image2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1.png"  /><Relationship Id="rId4" Type="http://schemas.openxmlformats.org/officeDocument/2006/relationships/image" Target="../media/image23.png"  /><Relationship Id="rId5" Type="http://schemas.openxmlformats.org/officeDocument/2006/relationships/image" Target="../media/image22.png"  /><Relationship Id="rId6" Type="http://schemas.openxmlformats.org/officeDocument/2006/relationships/image" Target="../media/image4.png"  /><Relationship Id="rId7" Type="http://schemas.openxmlformats.org/officeDocument/2006/relationships/image" Target="../media/image2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3.png"  /><Relationship Id="rId4" Type="http://schemas.openxmlformats.org/officeDocument/2006/relationships/image" Target="../media/image4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941C6DE-8E7C-450B-8B09-4AC2AB62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0" y="0"/>
            <a:ext cx="12191999" cy="68708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619908" y="1079008"/>
            <a:ext cx="13454656" cy="3664629"/>
            <a:chOff x="-929862" y="1618511"/>
            <a:chExt cx="20181984" cy="5496946"/>
          </a:xfrm>
        </p:grpSpPr>
        <p:sp>
          <p:nvSpPr>
            <p:cNvPr id="6" name="Object 6"/>
            <p:cNvSpPr txBox="1"/>
            <p:nvPr/>
          </p:nvSpPr>
          <p:spPr>
            <a:xfrm>
              <a:off x="-929862" y="5453462"/>
              <a:ext cx="20181984" cy="1661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 kern="0" spc="-133" dirty="0">
                  <a:solidFill>
                    <a:srgbClr val="232F3E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  <a:cs typeface="THELuxGoL_U" pitchFamily="34" charset="0"/>
                </a:rPr>
                <a:t>Face Image Analyst</a:t>
              </a:r>
              <a:endParaRPr lang="en-US" sz="66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056416" y="1618511"/>
              <a:ext cx="11762036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  <a:cs typeface="THELuxGoB_U" pitchFamily="34" charset="0"/>
                </a:rPr>
                <a:t>Cloud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  <a:cs typeface="THELuxGoB_U" pitchFamily="34" charset="0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  <a:cs typeface="THELuxGoB_U" pitchFamily="34" charset="0"/>
                </a:rPr>
                <a:t>Computing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  <a:cs typeface="THELuxGoB_U" pitchFamily="34" charset="0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  <a:cs typeface="THELuxGoB_U" pitchFamily="34" charset="0"/>
                </a:rPr>
                <a:t>Term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  <a:cs typeface="THELuxGoB_U" pitchFamily="34" charset="0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  <a:cs typeface="THELuxGoB_U" pitchFamily="34" charset="0"/>
                </a:rPr>
                <a:t>Project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  <a:cs typeface="THELuxGoB_U" pitchFamily="34" charset="0"/>
                </a:rPr>
                <a:t> </a:t>
              </a: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32507" y="6049129"/>
            <a:ext cx="452546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20181725 </a:t>
            </a:r>
            <a:r>
              <a:rPr lang="ko-KR" altLang="en-US" sz="10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정의정</a:t>
            </a:r>
            <a:r>
              <a:rPr lang="en-US" altLang="ko-KR" sz="10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, 20195135 </a:t>
            </a:r>
            <a:r>
              <a:rPr lang="ko-KR" altLang="en-US" sz="10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김재원</a:t>
            </a:r>
            <a:r>
              <a:rPr lang="en-US" sz="10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 </a:t>
            </a:r>
            <a:endParaRPr lang="en-US" sz="1200" dirty="0">
              <a:solidFill>
                <a:srgbClr val="232F3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13" name="그림 12" descr="텍스트, 식탁용기구, 접시, 플레이트이(가) 표시된 사진&#10;&#10;자동 생성된 설명">
            <a:extLst>
              <a:ext uri="{FF2B5EF4-FFF2-40B4-BE49-F238E27FC236}">
                <a16:creationId xmlns:a16="http://schemas.microsoft.com/office/drawing/2014/main" id="{C09006F0-6645-41D5-A28A-C4BEF5A57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07" y="1685330"/>
            <a:ext cx="2749786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1929" y="2126871"/>
            <a:ext cx="1676923" cy="222222"/>
            <a:chOff x="11336969" y="3560582"/>
            <a:chExt cx="2515384" cy="3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6969" y="3560582"/>
              <a:ext cx="2515384" cy="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5110" y="1493345"/>
            <a:ext cx="1719567" cy="1489275"/>
            <a:chOff x="12436739" y="2610293"/>
            <a:chExt cx="2579351" cy="22339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grpSp>
        <p:nvGrpSpPr>
          <p:cNvPr id="70" name="그룹 1003">
            <a:extLst>
              <a:ext uri="{FF2B5EF4-FFF2-40B4-BE49-F238E27FC236}">
                <a16:creationId xmlns:a16="http://schemas.microsoft.com/office/drawing/2014/main" id="{BA27C47F-37F1-4D30-BACE-1CB880D54649}"/>
              </a:ext>
            </a:extLst>
          </p:cNvPr>
          <p:cNvGrpSpPr/>
          <p:nvPr/>
        </p:nvGrpSpPr>
        <p:grpSpPr>
          <a:xfrm>
            <a:off x="2059023" y="1497368"/>
            <a:ext cx="1719567" cy="1489275"/>
            <a:chOff x="12436739" y="2610293"/>
            <a:chExt cx="2579351" cy="2233913"/>
          </a:xfrm>
        </p:grpSpPr>
        <p:pic>
          <p:nvPicPr>
            <p:cNvPr id="71" name="Object 9">
              <a:extLst>
                <a:ext uri="{FF2B5EF4-FFF2-40B4-BE49-F238E27FC236}">
                  <a16:creationId xmlns:a16="http://schemas.microsoft.com/office/drawing/2014/main" id="{ED89B465-DA74-4AEB-B7E1-45D0FC410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176366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1STEP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7" name="그룹 1001">
            <a:extLst>
              <a:ext uri="{FF2B5EF4-FFF2-40B4-BE49-F238E27FC236}">
                <a16:creationId xmlns:a16="http://schemas.microsoft.com/office/drawing/2014/main" id="{DE583A7D-CD53-48CD-A993-5AE24EB77E24}"/>
              </a:ext>
            </a:extLst>
          </p:cNvPr>
          <p:cNvGrpSpPr/>
          <p:nvPr/>
        </p:nvGrpSpPr>
        <p:grpSpPr>
          <a:xfrm>
            <a:off x="3453054" y="2131457"/>
            <a:ext cx="3924262" cy="222222"/>
            <a:chOff x="11336969" y="3560582"/>
            <a:chExt cx="2515384" cy="333333"/>
          </a:xfrm>
        </p:grpSpPr>
        <p:pic>
          <p:nvPicPr>
            <p:cNvPr id="38" name="Object 3">
              <a:extLst>
                <a:ext uri="{FF2B5EF4-FFF2-40B4-BE49-F238E27FC236}">
                  <a16:creationId xmlns:a16="http://schemas.microsoft.com/office/drawing/2014/main" id="{D17712D1-F84D-4B37-A1F5-BF3C68376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6969" y="3560582"/>
              <a:ext cx="2515384" cy="33333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037278" y="2189631"/>
            <a:ext cx="18032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S3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bucket 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생성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91319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4STEP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E3C08078-7B73-48A2-9FBF-E4BF1F566E66}"/>
              </a:ext>
            </a:extLst>
          </p:cNvPr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10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65" name="그룹 1018">
            <a:extLst>
              <a:ext uri="{FF2B5EF4-FFF2-40B4-BE49-F238E27FC236}">
                <a16:creationId xmlns:a16="http://schemas.microsoft.com/office/drawing/2014/main" id="{BA54A00A-2086-4D3E-8FFB-7079AA1FE5E1}"/>
              </a:ext>
            </a:extLst>
          </p:cNvPr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3E1359BB-4E1D-4FA4-ADA7-BA689F5BD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67" name="Object 80">
            <a:extLst>
              <a:ext uri="{FF2B5EF4-FFF2-40B4-BE49-F238E27FC236}">
                <a16:creationId xmlns:a16="http://schemas.microsoft.com/office/drawing/2014/main" id="{7504A7BA-E45E-42A2-AA69-17BCDF9C70A0}"/>
              </a:ext>
            </a:extLst>
          </p:cNvPr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8" name="Object 25">
            <a:extLst>
              <a:ext uri="{FF2B5EF4-FFF2-40B4-BE49-F238E27FC236}">
                <a16:creationId xmlns:a16="http://schemas.microsoft.com/office/drawing/2014/main" id="{491BA57C-408B-4403-8D8F-7A17074748D2}"/>
              </a:ext>
            </a:extLst>
          </p:cNvPr>
          <p:cNvSpPr txBox="1"/>
          <p:nvPr/>
        </p:nvSpPr>
        <p:spPr>
          <a:xfrm>
            <a:off x="-1903190" y="180124"/>
            <a:ext cx="161040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rgbClr val="4F5E8E"/>
                </a:solidFill>
                <a:latin typeface="웰컴체 Bold" panose="02020603020101020101" pitchFamily="18" charset="-127"/>
                <a:ea typeface="웰컴체 Bold" panose="02020603020101020101" pitchFamily="18" charset="-127"/>
                <a:cs typeface="THELuxGoEB_U" pitchFamily="34" charset="0"/>
              </a:rPr>
              <a:t>Program</a:t>
            </a:r>
            <a:endParaRPr lang="en-US" sz="1200" dirty="0"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69" name="Object 47">
            <a:extLst>
              <a:ext uri="{FF2B5EF4-FFF2-40B4-BE49-F238E27FC236}">
                <a16:creationId xmlns:a16="http://schemas.microsoft.com/office/drawing/2014/main" id="{F299C9C9-29A1-4ED2-B132-0D21EE79467D}"/>
              </a:ext>
            </a:extLst>
          </p:cNvPr>
          <p:cNvSpPr txBox="1"/>
          <p:nvPr/>
        </p:nvSpPr>
        <p:spPr>
          <a:xfrm>
            <a:off x="3617329" y="749812"/>
            <a:ext cx="50630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프로그램 설명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7D41F1A0-BABA-444B-8A08-975F63EE2F04}"/>
              </a:ext>
            </a:extLst>
          </p:cNvPr>
          <p:cNvGrpSpPr/>
          <p:nvPr/>
        </p:nvGrpSpPr>
        <p:grpSpPr>
          <a:xfrm>
            <a:off x="4231809" y="1496807"/>
            <a:ext cx="1719567" cy="1489275"/>
            <a:chOff x="12436739" y="2610293"/>
            <a:chExt cx="2579351" cy="2233913"/>
          </a:xfrm>
        </p:grpSpPr>
        <p:pic>
          <p:nvPicPr>
            <p:cNvPr id="31" name="Object 9">
              <a:extLst>
                <a:ext uri="{FF2B5EF4-FFF2-40B4-BE49-F238E27FC236}">
                  <a16:creationId xmlns:a16="http://schemas.microsoft.com/office/drawing/2014/main" id="{6C2C8A03-87E1-448E-8DF6-672214A47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32" name="Object 57">
            <a:extLst>
              <a:ext uri="{FF2B5EF4-FFF2-40B4-BE49-F238E27FC236}">
                <a16:creationId xmlns:a16="http://schemas.microsoft.com/office/drawing/2014/main" id="{1E5B8093-A3CE-4CFD-8DF0-235A05A4F5E0}"/>
              </a:ext>
            </a:extLst>
          </p:cNvPr>
          <p:cNvSpPr txBox="1"/>
          <p:nvPr/>
        </p:nvSpPr>
        <p:spPr>
          <a:xfrm>
            <a:off x="4348017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2STEP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3" name="Object 58">
            <a:extLst>
              <a:ext uri="{FF2B5EF4-FFF2-40B4-BE49-F238E27FC236}">
                <a16:creationId xmlns:a16="http://schemas.microsoft.com/office/drawing/2014/main" id="{B63F2A21-F28F-4326-9A1E-162A5CCF8648}"/>
              </a:ext>
            </a:extLst>
          </p:cNvPr>
          <p:cNvSpPr txBox="1"/>
          <p:nvPr/>
        </p:nvSpPr>
        <p:spPr>
          <a:xfrm>
            <a:off x="4183235" y="2081910"/>
            <a:ext cx="18050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Bucket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에 </a:t>
            </a:r>
            <a:endParaRPr lang="en-US" altLang="ko-KR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이미지 저장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4" name="그룹 1003">
            <a:extLst>
              <a:ext uri="{FF2B5EF4-FFF2-40B4-BE49-F238E27FC236}">
                <a16:creationId xmlns:a16="http://schemas.microsoft.com/office/drawing/2014/main" id="{A9EF5CDE-440F-4700-BE6E-761D81CE7463}"/>
              </a:ext>
            </a:extLst>
          </p:cNvPr>
          <p:cNvGrpSpPr/>
          <p:nvPr/>
        </p:nvGrpSpPr>
        <p:grpSpPr>
          <a:xfrm>
            <a:off x="6403459" y="1499485"/>
            <a:ext cx="1719567" cy="1489275"/>
            <a:chOff x="12436739" y="2610293"/>
            <a:chExt cx="2579351" cy="2233913"/>
          </a:xfrm>
        </p:grpSpPr>
        <p:pic>
          <p:nvPicPr>
            <p:cNvPr id="35" name="Object 9">
              <a:extLst>
                <a:ext uri="{FF2B5EF4-FFF2-40B4-BE49-F238E27FC236}">
                  <a16:creationId xmlns:a16="http://schemas.microsoft.com/office/drawing/2014/main" id="{7AC8F3E9-6ADB-41C2-8587-B7D91807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36" name="Object 59">
            <a:extLst>
              <a:ext uri="{FF2B5EF4-FFF2-40B4-BE49-F238E27FC236}">
                <a16:creationId xmlns:a16="http://schemas.microsoft.com/office/drawing/2014/main" id="{FEE79706-84A3-4328-B5DA-ABDD2BCD555F}"/>
              </a:ext>
            </a:extLst>
          </p:cNvPr>
          <p:cNvSpPr txBox="1"/>
          <p:nvPr/>
        </p:nvSpPr>
        <p:spPr>
          <a:xfrm>
            <a:off x="6519668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3STEP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9" name="Object 60">
            <a:extLst>
              <a:ext uri="{FF2B5EF4-FFF2-40B4-BE49-F238E27FC236}">
                <a16:creationId xmlns:a16="http://schemas.microsoft.com/office/drawing/2014/main" id="{F04109E7-DBD3-49E5-BEB3-F72945DA6C9E}"/>
              </a:ext>
            </a:extLst>
          </p:cNvPr>
          <p:cNvSpPr txBox="1"/>
          <p:nvPr/>
        </p:nvSpPr>
        <p:spPr>
          <a:xfrm>
            <a:off x="6148049" y="2081910"/>
            <a:ext cx="22079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Rekognition</a:t>
            </a:r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프로그램 구동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43" name="Object 62">
            <a:extLst>
              <a:ext uri="{FF2B5EF4-FFF2-40B4-BE49-F238E27FC236}">
                <a16:creationId xmlns:a16="http://schemas.microsoft.com/office/drawing/2014/main" id="{6EEE6C60-2894-4044-8468-29F74FDC41C8}"/>
              </a:ext>
            </a:extLst>
          </p:cNvPr>
          <p:cNvSpPr txBox="1"/>
          <p:nvPr/>
        </p:nvSpPr>
        <p:spPr>
          <a:xfrm>
            <a:off x="8314956" y="2081910"/>
            <a:ext cx="22364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이미지 분석</a:t>
            </a:r>
            <a:endParaRPr lang="en-US" altLang="ko-KR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결과 </a:t>
            </a:r>
            <a:r>
              <a:rPr lang="en-US" altLang="ko-KR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A1398A3A-2350-4FA3-9126-6278873A17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98"/>
          <a:stretch/>
        </p:blipFill>
        <p:spPr>
          <a:xfrm>
            <a:off x="7920816" y="3015145"/>
            <a:ext cx="3415005" cy="1748911"/>
          </a:xfrm>
          <a:prstGeom prst="rect">
            <a:avLst/>
          </a:prstGeom>
        </p:spPr>
      </p:pic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441CFB59-675C-4B6D-A0F0-69BE8A41A9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1" r="-2747" b="25868"/>
          <a:stretch/>
        </p:blipFill>
        <p:spPr>
          <a:xfrm>
            <a:off x="4521653" y="3014216"/>
            <a:ext cx="3508848" cy="2083586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0B88A82E-470F-4828-965B-EC4B3D77A7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6215"/>
          <a:stretch/>
        </p:blipFill>
        <p:spPr>
          <a:xfrm>
            <a:off x="1114569" y="3017943"/>
            <a:ext cx="3415005" cy="3002809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9C7B129C-8C43-4A6B-828A-E00A37815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29" y="5119788"/>
            <a:ext cx="5685192" cy="1129509"/>
          </a:xfrm>
          <a:prstGeom prst="rect">
            <a:avLst/>
          </a:prstGeom>
          <a:ln w="76200">
            <a:noFill/>
          </a:ln>
        </p:spPr>
      </p:pic>
    </p:spTree>
    <p:extLst>
      <p:ext uri="{BB962C8B-B14F-4D97-AF65-F5344CB8AC3E}">
        <p14:creationId xmlns:p14="http://schemas.microsoft.com/office/powerpoint/2010/main" val="240971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>
            <a:extLst>
              <a:ext uri="{FF2B5EF4-FFF2-40B4-BE49-F238E27FC236}">
                <a16:creationId xmlns:a16="http://schemas.microsoft.com/office/drawing/2014/main" id="{E3C08078-7B73-48A2-9FBF-E4BF1F566E66}"/>
              </a:ext>
            </a:extLst>
          </p:cNvPr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10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65" name="그룹 1018">
            <a:extLst>
              <a:ext uri="{FF2B5EF4-FFF2-40B4-BE49-F238E27FC236}">
                <a16:creationId xmlns:a16="http://schemas.microsoft.com/office/drawing/2014/main" id="{BA54A00A-2086-4D3E-8FFB-7079AA1FE5E1}"/>
              </a:ext>
            </a:extLst>
          </p:cNvPr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3E1359BB-4E1D-4FA4-ADA7-BA689F5BD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67" name="Object 80">
            <a:extLst>
              <a:ext uri="{FF2B5EF4-FFF2-40B4-BE49-F238E27FC236}">
                <a16:creationId xmlns:a16="http://schemas.microsoft.com/office/drawing/2014/main" id="{7504A7BA-E45E-42A2-AA69-17BCDF9C70A0}"/>
              </a:ext>
            </a:extLst>
          </p:cNvPr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8" name="Object 25">
            <a:extLst>
              <a:ext uri="{FF2B5EF4-FFF2-40B4-BE49-F238E27FC236}">
                <a16:creationId xmlns:a16="http://schemas.microsoft.com/office/drawing/2014/main" id="{491BA57C-408B-4403-8D8F-7A17074748D2}"/>
              </a:ext>
            </a:extLst>
          </p:cNvPr>
          <p:cNvSpPr txBox="1"/>
          <p:nvPr/>
        </p:nvSpPr>
        <p:spPr>
          <a:xfrm>
            <a:off x="-1903190" y="180124"/>
            <a:ext cx="161040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F5E8E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Result</a:t>
            </a:r>
            <a:endParaRPr lang="en-US" sz="1200" dirty="0"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69" name="Object 47">
            <a:extLst>
              <a:ext uri="{FF2B5EF4-FFF2-40B4-BE49-F238E27FC236}">
                <a16:creationId xmlns:a16="http://schemas.microsoft.com/office/drawing/2014/main" id="{F299C9C9-29A1-4ED2-B132-0D21EE79467D}"/>
              </a:ext>
            </a:extLst>
          </p:cNvPr>
          <p:cNvSpPr txBox="1"/>
          <p:nvPr/>
        </p:nvSpPr>
        <p:spPr>
          <a:xfrm>
            <a:off x="3617329" y="749812"/>
            <a:ext cx="50630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분석 결과 해석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9C7B129C-8C43-4A6B-828A-E00A37815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10" y="4617487"/>
            <a:ext cx="7136946" cy="1417937"/>
          </a:xfrm>
          <a:prstGeom prst="rect">
            <a:avLst/>
          </a:prstGeom>
          <a:ln w="76200">
            <a:solidFill>
              <a:srgbClr val="FF9900"/>
            </a:solidFill>
          </a:ln>
        </p:spPr>
      </p:pic>
      <p:pic>
        <p:nvPicPr>
          <p:cNvPr id="42" name="그림 41" descr="텍스트, 사람, 여자, 실내이(가) 표시된 사진&#10;&#10;자동 생성된 설명">
            <a:extLst>
              <a:ext uri="{FF2B5EF4-FFF2-40B4-BE49-F238E27FC236}">
                <a16:creationId xmlns:a16="http://schemas.microsoft.com/office/drawing/2014/main" id="{70B532F6-68FD-4DE0-AC8F-BCC72790E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452" y="2998022"/>
            <a:ext cx="2041198" cy="3061797"/>
          </a:xfrm>
          <a:prstGeom prst="rect">
            <a:avLst/>
          </a:prstGeom>
          <a:ln w="76200">
            <a:solidFill>
              <a:srgbClr val="FF9900"/>
            </a:solidFill>
          </a:ln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4388F87A-EF85-4506-8CA3-75DD1D0C2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87" y="1334587"/>
            <a:ext cx="7272163" cy="1291243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</p:pic>
      <p:pic>
        <p:nvPicPr>
          <p:cNvPr id="45" name="그림 44" descr="의류, 사람이(가) 표시된 사진&#10;&#10;자동 생성된 설명">
            <a:extLst>
              <a:ext uri="{FF2B5EF4-FFF2-40B4-BE49-F238E27FC236}">
                <a16:creationId xmlns:a16="http://schemas.microsoft.com/office/drawing/2014/main" id="{DF765701-012A-451A-8084-1A36FAC7D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77" y="1328650"/>
            <a:ext cx="2989993" cy="2924134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화살표: 위쪽/아래쪽 1">
            <a:extLst>
              <a:ext uri="{FF2B5EF4-FFF2-40B4-BE49-F238E27FC236}">
                <a16:creationId xmlns:a16="http://schemas.microsoft.com/office/drawing/2014/main" id="{7882EDF0-D1AB-45BB-B205-806162D3B61A}"/>
              </a:ext>
            </a:extLst>
          </p:cNvPr>
          <p:cNvSpPr/>
          <p:nvPr/>
        </p:nvSpPr>
        <p:spPr>
          <a:xfrm>
            <a:off x="5779248" y="2870604"/>
            <a:ext cx="739222" cy="1417937"/>
          </a:xfrm>
          <a:prstGeom prst="upDownArrow">
            <a:avLst/>
          </a:prstGeom>
          <a:solidFill>
            <a:srgbClr val="4F5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10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>
            <a:extLst>
              <a:ext uri="{FF2B5EF4-FFF2-40B4-BE49-F238E27FC236}">
                <a16:creationId xmlns:a16="http://schemas.microsoft.com/office/drawing/2014/main" id="{E3C08078-7B73-48A2-9FBF-E4BF1F566E66}"/>
              </a:ext>
            </a:extLst>
          </p:cNvPr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10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65" name="그룹 1018">
            <a:extLst>
              <a:ext uri="{FF2B5EF4-FFF2-40B4-BE49-F238E27FC236}">
                <a16:creationId xmlns:a16="http://schemas.microsoft.com/office/drawing/2014/main" id="{BA54A00A-2086-4D3E-8FFB-7079AA1FE5E1}"/>
              </a:ext>
            </a:extLst>
          </p:cNvPr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3E1359BB-4E1D-4FA4-ADA7-BA689F5BD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67" name="Object 80">
            <a:extLst>
              <a:ext uri="{FF2B5EF4-FFF2-40B4-BE49-F238E27FC236}">
                <a16:creationId xmlns:a16="http://schemas.microsoft.com/office/drawing/2014/main" id="{7504A7BA-E45E-42A2-AA69-17BCDF9C70A0}"/>
              </a:ext>
            </a:extLst>
          </p:cNvPr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8" name="Object 25">
            <a:extLst>
              <a:ext uri="{FF2B5EF4-FFF2-40B4-BE49-F238E27FC236}">
                <a16:creationId xmlns:a16="http://schemas.microsoft.com/office/drawing/2014/main" id="{491BA57C-408B-4403-8D8F-7A17074748D2}"/>
              </a:ext>
            </a:extLst>
          </p:cNvPr>
          <p:cNvSpPr txBox="1"/>
          <p:nvPr/>
        </p:nvSpPr>
        <p:spPr>
          <a:xfrm>
            <a:off x="-1903190" y="180124"/>
            <a:ext cx="161040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Application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9" name="Object 47">
            <a:extLst>
              <a:ext uri="{FF2B5EF4-FFF2-40B4-BE49-F238E27FC236}">
                <a16:creationId xmlns:a16="http://schemas.microsoft.com/office/drawing/2014/main" id="{F299C9C9-29A1-4ED2-B132-0D21EE79467D}"/>
              </a:ext>
            </a:extLst>
          </p:cNvPr>
          <p:cNvSpPr txBox="1"/>
          <p:nvPr/>
        </p:nvSpPr>
        <p:spPr>
          <a:xfrm>
            <a:off x="3617329" y="749812"/>
            <a:ext cx="50630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응용분야</a:t>
            </a:r>
            <a:endParaRPr lang="en-US" altLang="ko-KR" sz="2000" dirty="0">
              <a:solidFill>
                <a:srgbClr val="4F5E8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25" name="그룹 1009">
            <a:extLst>
              <a:ext uri="{FF2B5EF4-FFF2-40B4-BE49-F238E27FC236}">
                <a16:creationId xmlns:a16="http://schemas.microsoft.com/office/drawing/2014/main" id="{647B7555-7D03-4FAB-980A-3200C21C7FA8}"/>
              </a:ext>
            </a:extLst>
          </p:cNvPr>
          <p:cNvGrpSpPr/>
          <p:nvPr/>
        </p:nvGrpSpPr>
        <p:grpSpPr>
          <a:xfrm>
            <a:off x="6976064" y="2342972"/>
            <a:ext cx="1719567" cy="1489275"/>
            <a:chOff x="8335410" y="4055477"/>
            <a:chExt cx="2579351" cy="2233913"/>
          </a:xfrm>
        </p:grpSpPr>
        <p:pic>
          <p:nvPicPr>
            <p:cNvPr id="26" name="Object 39">
              <a:extLst>
                <a:ext uri="{FF2B5EF4-FFF2-40B4-BE49-F238E27FC236}">
                  <a16:creationId xmlns:a16="http://schemas.microsoft.com/office/drawing/2014/main" id="{7AA860BB-9979-4B06-A0D8-67CC9989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5410" y="4055477"/>
              <a:ext cx="2579351" cy="2233913"/>
            </a:xfrm>
            <a:prstGeom prst="rect">
              <a:avLst/>
            </a:prstGeom>
          </p:spPr>
        </p:pic>
      </p:grpSp>
      <p:grpSp>
        <p:nvGrpSpPr>
          <p:cNvPr id="27" name="그룹 1001">
            <a:extLst>
              <a:ext uri="{FF2B5EF4-FFF2-40B4-BE49-F238E27FC236}">
                <a16:creationId xmlns:a16="http://schemas.microsoft.com/office/drawing/2014/main" id="{49FA0D58-25C8-4D1F-9A18-E9C34769EE3E}"/>
              </a:ext>
            </a:extLst>
          </p:cNvPr>
          <p:cNvGrpSpPr/>
          <p:nvPr/>
        </p:nvGrpSpPr>
        <p:grpSpPr>
          <a:xfrm>
            <a:off x="5339496" y="2342357"/>
            <a:ext cx="1719567" cy="1489275"/>
            <a:chOff x="5876875" y="4040122"/>
            <a:chExt cx="2579351" cy="2233913"/>
          </a:xfrm>
        </p:grpSpPr>
        <p:pic>
          <p:nvPicPr>
            <p:cNvPr id="28" name="Object 2">
              <a:extLst>
                <a:ext uri="{FF2B5EF4-FFF2-40B4-BE49-F238E27FC236}">
                  <a16:creationId xmlns:a16="http://schemas.microsoft.com/office/drawing/2014/main" id="{F5C62338-B1BF-4905-89B8-44EB2A67B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6875" y="4040122"/>
              <a:ext cx="2579351" cy="2233913"/>
            </a:xfrm>
            <a:prstGeom prst="rect">
              <a:avLst/>
            </a:prstGeom>
          </p:spPr>
        </p:pic>
      </p:grpSp>
      <p:grpSp>
        <p:nvGrpSpPr>
          <p:cNvPr id="30" name="그룹 1004">
            <a:extLst>
              <a:ext uri="{FF2B5EF4-FFF2-40B4-BE49-F238E27FC236}">
                <a16:creationId xmlns:a16="http://schemas.microsoft.com/office/drawing/2014/main" id="{B23BC915-D216-446A-BD83-60E31EAE9183}"/>
              </a:ext>
            </a:extLst>
          </p:cNvPr>
          <p:cNvGrpSpPr/>
          <p:nvPr/>
        </p:nvGrpSpPr>
        <p:grpSpPr>
          <a:xfrm>
            <a:off x="3697930" y="2328662"/>
            <a:ext cx="1719567" cy="1489275"/>
            <a:chOff x="3414526" y="4019579"/>
            <a:chExt cx="2579351" cy="2233913"/>
          </a:xfrm>
        </p:grpSpPr>
        <p:pic>
          <p:nvPicPr>
            <p:cNvPr id="31" name="Object 11">
              <a:extLst>
                <a:ext uri="{FF2B5EF4-FFF2-40B4-BE49-F238E27FC236}">
                  <a16:creationId xmlns:a16="http://schemas.microsoft.com/office/drawing/2014/main" id="{0A8152AD-15EF-4BA4-A4B6-EF60236A6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4526" y="4019579"/>
              <a:ext cx="2579351" cy="2233913"/>
            </a:xfrm>
            <a:prstGeom prst="rect">
              <a:avLst/>
            </a:prstGeom>
          </p:spPr>
        </p:pic>
      </p:grpSp>
      <p:grpSp>
        <p:nvGrpSpPr>
          <p:cNvPr id="32" name="그룹 1006">
            <a:extLst>
              <a:ext uri="{FF2B5EF4-FFF2-40B4-BE49-F238E27FC236}">
                <a16:creationId xmlns:a16="http://schemas.microsoft.com/office/drawing/2014/main" id="{8328DA20-AF1D-4707-850B-A19CA081476F}"/>
              </a:ext>
            </a:extLst>
          </p:cNvPr>
          <p:cNvGrpSpPr/>
          <p:nvPr/>
        </p:nvGrpSpPr>
        <p:grpSpPr>
          <a:xfrm>
            <a:off x="2061026" y="2352594"/>
            <a:ext cx="1719567" cy="1489275"/>
            <a:chOff x="959170" y="4055477"/>
            <a:chExt cx="2579351" cy="2233913"/>
          </a:xfrm>
        </p:grpSpPr>
        <p:pic>
          <p:nvPicPr>
            <p:cNvPr id="33" name="Object 22">
              <a:extLst>
                <a:ext uri="{FF2B5EF4-FFF2-40B4-BE49-F238E27FC236}">
                  <a16:creationId xmlns:a16="http://schemas.microsoft.com/office/drawing/2014/main" id="{6C02A007-6507-4B9B-B1AA-D01A2CE64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170" y="4055477"/>
              <a:ext cx="2579351" cy="2233913"/>
            </a:xfrm>
            <a:prstGeom prst="rect">
              <a:avLst/>
            </a:prstGeom>
          </p:spPr>
        </p:pic>
      </p:grpSp>
      <p:sp>
        <p:nvSpPr>
          <p:cNvPr id="34" name="Object 30">
            <a:extLst>
              <a:ext uri="{FF2B5EF4-FFF2-40B4-BE49-F238E27FC236}">
                <a16:creationId xmlns:a16="http://schemas.microsoft.com/office/drawing/2014/main" id="{21C8021A-307C-44AC-BE2E-595CAD24BABC}"/>
              </a:ext>
            </a:extLst>
          </p:cNvPr>
          <p:cNvSpPr txBox="1"/>
          <p:nvPr/>
        </p:nvSpPr>
        <p:spPr>
          <a:xfrm>
            <a:off x="3823016" y="2764994"/>
            <a:ext cx="14693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온라인 </a:t>
            </a:r>
            <a:r>
              <a:rPr lang="ko-KR" altLang="en-US" dirty="0" err="1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데이팅</a:t>
            </a:r>
            <a:endParaRPr lang="en-US" altLang="ko-KR" dirty="0">
              <a:solidFill>
                <a:srgbClr val="F9FAFD"/>
              </a:solidFill>
              <a:latin typeface="웰컴체 Regular" panose="02020603020101020101" pitchFamily="18" charset="-127"/>
              <a:ea typeface="웰컴체 Regular" panose="02020603020101020101" pitchFamily="18" charset="-127"/>
              <a:cs typeface="THELuxGoM_U" pitchFamily="34" charset="0"/>
            </a:endParaRPr>
          </a:p>
          <a:p>
            <a:pPr algn="ctr"/>
            <a:r>
              <a:rPr lang="ko-KR" altLang="en-US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서비스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E3C2A465-2DEB-4929-AC8C-606BA810FB25}"/>
              </a:ext>
            </a:extLst>
          </p:cNvPr>
          <p:cNvSpPr txBox="1"/>
          <p:nvPr/>
        </p:nvSpPr>
        <p:spPr>
          <a:xfrm>
            <a:off x="2186115" y="2776212"/>
            <a:ext cx="14693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사진 출력</a:t>
            </a:r>
            <a:endParaRPr lang="en-US" altLang="ko-KR" dirty="0">
              <a:solidFill>
                <a:srgbClr val="F9FAFD"/>
              </a:solidFill>
              <a:latin typeface="웰컴체 Regular" panose="02020603020101020101" pitchFamily="18" charset="-127"/>
              <a:ea typeface="웰컴체 Regular" panose="02020603020101020101" pitchFamily="18" charset="-127"/>
              <a:cs typeface="THELuxGoM_U" pitchFamily="34" charset="0"/>
            </a:endParaRPr>
          </a:p>
          <a:p>
            <a:pPr algn="ctr"/>
            <a:r>
              <a:rPr lang="ko-KR" altLang="en-US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서비스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EB096F33-64AB-4A05-BC4C-06A0A3E22254}"/>
              </a:ext>
            </a:extLst>
          </p:cNvPr>
          <p:cNvSpPr txBox="1"/>
          <p:nvPr/>
        </p:nvSpPr>
        <p:spPr>
          <a:xfrm>
            <a:off x="5464582" y="2762966"/>
            <a:ext cx="14693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리테일</a:t>
            </a:r>
            <a:endParaRPr lang="en-US" altLang="ko-KR" dirty="0">
              <a:solidFill>
                <a:srgbClr val="F9FAFD"/>
              </a:solidFill>
              <a:latin typeface="웰컴체 Regular" panose="02020603020101020101" pitchFamily="18" charset="-127"/>
              <a:ea typeface="웰컴체 Regular" panose="02020603020101020101" pitchFamily="18" charset="-127"/>
              <a:cs typeface="THELuxGoM_U" pitchFamily="34" charset="0"/>
            </a:endParaRPr>
          </a:p>
          <a:p>
            <a:pPr algn="ctr"/>
            <a:r>
              <a:rPr lang="ko-KR" altLang="en-US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비지니스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7" name="Object 45">
            <a:extLst>
              <a:ext uri="{FF2B5EF4-FFF2-40B4-BE49-F238E27FC236}">
                <a16:creationId xmlns:a16="http://schemas.microsoft.com/office/drawing/2014/main" id="{B75D5326-745C-49A6-8312-EF30E4D47305}"/>
              </a:ext>
            </a:extLst>
          </p:cNvPr>
          <p:cNvSpPr txBox="1"/>
          <p:nvPr/>
        </p:nvSpPr>
        <p:spPr>
          <a:xfrm>
            <a:off x="7103605" y="2902607"/>
            <a:ext cx="14693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디지털 광고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8" name="그룹 1009">
            <a:extLst>
              <a:ext uri="{FF2B5EF4-FFF2-40B4-BE49-F238E27FC236}">
                <a16:creationId xmlns:a16="http://schemas.microsoft.com/office/drawing/2014/main" id="{B0941307-3A4E-4177-8D35-74C0BE9D209A}"/>
              </a:ext>
            </a:extLst>
          </p:cNvPr>
          <p:cNvGrpSpPr/>
          <p:nvPr/>
        </p:nvGrpSpPr>
        <p:grpSpPr>
          <a:xfrm>
            <a:off x="8606020" y="2342882"/>
            <a:ext cx="1719567" cy="1489275"/>
            <a:chOff x="8335410" y="4055477"/>
            <a:chExt cx="2579351" cy="2233913"/>
          </a:xfrm>
        </p:grpSpPr>
        <p:pic>
          <p:nvPicPr>
            <p:cNvPr id="39" name="Object 39">
              <a:extLst>
                <a:ext uri="{FF2B5EF4-FFF2-40B4-BE49-F238E27FC236}">
                  <a16:creationId xmlns:a16="http://schemas.microsoft.com/office/drawing/2014/main" id="{BB4527B4-A076-4E1F-9FCC-29F212172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5410" y="4055477"/>
              <a:ext cx="2579351" cy="2233913"/>
            </a:xfrm>
            <a:prstGeom prst="rect">
              <a:avLst/>
            </a:prstGeom>
          </p:spPr>
        </p:pic>
      </p:grpSp>
      <p:sp>
        <p:nvSpPr>
          <p:cNvPr id="40" name="Object 45">
            <a:extLst>
              <a:ext uri="{FF2B5EF4-FFF2-40B4-BE49-F238E27FC236}">
                <a16:creationId xmlns:a16="http://schemas.microsoft.com/office/drawing/2014/main" id="{5A5FEF4B-A741-4FEB-914B-BE3B7609B3BA}"/>
              </a:ext>
            </a:extLst>
          </p:cNvPr>
          <p:cNvSpPr txBox="1"/>
          <p:nvPr/>
        </p:nvSpPr>
        <p:spPr>
          <a:xfrm>
            <a:off x="8710701" y="2774178"/>
            <a:ext cx="14693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심리 검사 및 실험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48" name="그룹 1005">
            <a:extLst>
              <a:ext uri="{FF2B5EF4-FFF2-40B4-BE49-F238E27FC236}">
                <a16:creationId xmlns:a16="http://schemas.microsoft.com/office/drawing/2014/main" id="{8D4D6314-5AEA-47EA-9C71-D45E2F169B06}"/>
              </a:ext>
            </a:extLst>
          </p:cNvPr>
          <p:cNvGrpSpPr/>
          <p:nvPr/>
        </p:nvGrpSpPr>
        <p:grpSpPr>
          <a:xfrm>
            <a:off x="5339654" y="3023827"/>
            <a:ext cx="88449" cy="153072"/>
            <a:chOff x="5876875" y="5042274"/>
            <a:chExt cx="132673" cy="229608"/>
          </a:xfrm>
        </p:grpSpPr>
        <p:pic>
          <p:nvPicPr>
            <p:cNvPr id="49" name="Object 19">
              <a:extLst>
                <a:ext uri="{FF2B5EF4-FFF2-40B4-BE49-F238E27FC236}">
                  <a16:creationId xmlns:a16="http://schemas.microsoft.com/office/drawing/2014/main" id="{95BBE8D9-2141-4E30-BC1B-DE986DCBA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6875" y="5042274"/>
              <a:ext cx="132673" cy="229608"/>
            </a:xfrm>
            <a:prstGeom prst="rect">
              <a:avLst/>
            </a:prstGeom>
          </p:spPr>
        </p:pic>
      </p:grpSp>
      <p:grpSp>
        <p:nvGrpSpPr>
          <p:cNvPr id="50" name="그룹 1008">
            <a:extLst>
              <a:ext uri="{FF2B5EF4-FFF2-40B4-BE49-F238E27FC236}">
                <a16:creationId xmlns:a16="http://schemas.microsoft.com/office/drawing/2014/main" id="{339F05E9-4615-4ED4-A390-F820AEED51E9}"/>
              </a:ext>
            </a:extLst>
          </p:cNvPr>
          <p:cNvGrpSpPr/>
          <p:nvPr/>
        </p:nvGrpSpPr>
        <p:grpSpPr>
          <a:xfrm>
            <a:off x="3698088" y="3010132"/>
            <a:ext cx="88449" cy="153072"/>
            <a:chOff x="3414526" y="5021731"/>
            <a:chExt cx="132673" cy="229608"/>
          </a:xfrm>
        </p:grpSpPr>
        <p:pic>
          <p:nvPicPr>
            <p:cNvPr id="51" name="Object 33">
              <a:extLst>
                <a:ext uri="{FF2B5EF4-FFF2-40B4-BE49-F238E27FC236}">
                  <a16:creationId xmlns:a16="http://schemas.microsoft.com/office/drawing/2014/main" id="{50780193-7318-4568-90F7-A8BBF39B1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4526" y="5021731"/>
              <a:ext cx="132673" cy="229608"/>
            </a:xfrm>
            <a:prstGeom prst="rect">
              <a:avLst/>
            </a:prstGeom>
          </p:spPr>
        </p:pic>
      </p:grpSp>
      <p:grpSp>
        <p:nvGrpSpPr>
          <p:cNvPr id="52" name="그룹 1010">
            <a:extLst>
              <a:ext uri="{FF2B5EF4-FFF2-40B4-BE49-F238E27FC236}">
                <a16:creationId xmlns:a16="http://schemas.microsoft.com/office/drawing/2014/main" id="{1AE7F22B-E32F-4AFC-A6B6-CFCC714DBF2A}"/>
              </a:ext>
            </a:extLst>
          </p:cNvPr>
          <p:cNvGrpSpPr/>
          <p:nvPr/>
        </p:nvGrpSpPr>
        <p:grpSpPr>
          <a:xfrm>
            <a:off x="6978677" y="3022634"/>
            <a:ext cx="88449" cy="153072"/>
            <a:chOff x="8335410" y="5057629"/>
            <a:chExt cx="132673" cy="229608"/>
          </a:xfrm>
        </p:grpSpPr>
        <p:pic>
          <p:nvPicPr>
            <p:cNvPr id="53" name="Object 42">
              <a:extLst>
                <a:ext uri="{FF2B5EF4-FFF2-40B4-BE49-F238E27FC236}">
                  <a16:creationId xmlns:a16="http://schemas.microsoft.com/office/drawing/2014/main" id="{9483EBDD-A039-45E2-9F7C-13D104642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5410" y="5057629"/>
              <a:ext cx="132673" cy="229608"/>
            </a:xfrm>
            <a:prstGeom prst="rect">
              <a:avLst/>
            </a:prstGeom>
          </p:spPr>
        </p:pic>
      </p:grpSp>
      <p:grpSp>
        <p:nvGrpSpPr>
          <p:cNvPr id="54" name="그룹 1010">
            <a:extLst>
              <a:ext uri="{FF2B5EF4-FFF2-40B4-BE49-F238E27FC236}">
                <a16:creationId xmlns:a16="http://schemas.microsoft.com/office/drawing/2014/main" id="{A88736DC-938C-4BFD-93EF-5425A0F18AFE}"/>
              </a:ext>
            </a:extLst>
          </p:cNvPr>
          <p:cNvGrpSpPr/>
          <p:nvPr/>
        </p:nvGrpSpPr>
        <p:grpSpPr>
          <a:xfrm>
            <a:off x="8609371" y="3013705"/>
            <a:ext cx="88449" cy="153072"/>
            <a:chOff x="8335410" y="5057629"/>
            <a:chExt cx="132673" cy="229608"/>
          </a:xfrm>
        </p:grpSpPr>
        <p:pic>
          <p:nvPicPr>
            <p:cNvPr id="55" name="Object 42">
              <a:extLst>
                <a:ext uri="{FF2B5EF4-FFF2-40B4-BE49-F238E27FC236}">
                  <a16:creationId xmlns:a16="http://schemas.microsoft.com/office/drawing/2014/main" id="{A99F1B06-5A4F-4502-B1D2-BDEADF312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5410" y="5057629"/>
              <a:ext cx="132673" cy="229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12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DB6665-A273-4999-985B-5598707D1A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0" y="0"/>
            <a:ext cx="12191999" cy="68708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5408" y="2350091"/>
            <a:ext cx="1015966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67" dirty="0">
                <a:solidFill>
                  <a:srgbClr val="232F3E"/>
                </a:solidFill>
                <a:latin typeface="웰컴체 Bold" panose="02020603020101020101" pitchFamily="18" charset="-127"/>
                <a:ea typeface="웰컴체 Bold" panose="02020603020101020101" pitchFamily="18" charset="-127"/>
                <a:cs typeface="THELuxGoEB_U" pitchFamily="34" charset="0"/>
              </a:rPr>
              <a:t>감사합니다</a:t>
            </a:r>
            <a:endParaRPr lang="en-US" sz="6000" dirty="0">
              <a:solidFill>
                <a:srgbClr val="232F3E"/>
              </a:solidFill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7424" y="3280099"/>
            <a:ext cx="60756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EB_U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2507" y="6049129"/>
            <a:ext cx="452546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20181725 </a:t>
            </a:r>
            <a:r>
              <a:rPr lang="ko-KR" altLang="en-US" sz="10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정의정</a:t>
            </a:r>
            <a:r>
              <a:rPr lang="en-US" altLang="ko-KR" sz="10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, 20195135 </a:t>
            </a:r>
            <a:r>
              <a:rPr lang="ko-KR" altLang="en-US" sz="10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김재원</a:t>
            </a:r>
            <a:r>
              <a:rPr lang="en-US" altLang="ko-KR" sz="10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 </a:t>
            </a:r>
            <a:endParaRPr lang="en-US" altLang="ko-KR" sz="12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Noto Sans CJK KR Regular" pitchFamily="34" charset="0"/>
              </a:rPr>
              <a:t>02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370066" y="4893479"/>
            <a:ext cx="497259" cy="117656"/>
            <a:chOff x="9701581" y="7033742"/>
            <a:chExt cx="745888" cy="1764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1581" y="7033742"/>
              <a:ext cx="745888" cy="176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70066" y="2742937"/>
            <a:ext cx="497259" cy="117656"/>
            <a:chOff x="9701581" y="3807929"/>
            <a:chExt cx="745888" cy="1764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1581" y="380792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36662" y="2027603"/>
            <a:ext cx="497259" cy="117656"/>
            <a:chOff x="9651475" y="2734928"/>
            <a:chExt cx="745888" cy="1764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1475" y="2734928"/>
              <a:ext cx="745888" cy="1764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70066" y="3459784"/>
            <a:ext cx="497259" cy="117656"/>
            <a:chOff x="9701581" y="4883199"/>
            <a:chExt cx="745888" cy="1764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1581" y="4883199"/>
              <a:ext cx="745888" cy="17648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370066" y="4176631"/>
            <a:ext cx="497259" cy="117656"/>
            <a:chOff x="9701581" y="5958470"/>
            <a:chExt cx="745888" cy="17648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1581" y="5958470"/>
              <a:ext cx="745888" cy="17648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 rot="-60000">
            <a:off x="156957" y="3470385"/>
            <a:ext cx="2063775" cy="3181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67" dirty="0">
                <a:solidFill>
                  <a:srgbClr val="FFFFFF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EB_U" pitchFamily="34" charset="0"/>
              </a:rPr>
              <a:t>결과 해석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7" name="Object 67"/>
          <p:cNvSpPr txBox="1"/>
          <p:nvPr/>
        </p:nvSpPr>
        <p:spPr>
          <a:xfrm rot="-60000">
            <a:off x="289143" y="3749285"/>
            <a:ext cx="1800199" cy="2666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33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result</a:t>
            </a:r>
            <a:endParaRPr lang="en-US" sz="12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89545" y="3527226"/>
            <a:ext cx="2063775" cy="3181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67" dirty="0">
                <a:solidFill>
                  <a:srgbClr val="FFFFFF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EB_U" pitchFamily="34" charset="0"/>
              </a:rPr>
              <a:t>AWS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70952" y="1978242"/>
            <a:ext cx="40504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4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Project Introduction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6163309" y="2068989"/>
            <a:ext cx="91077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L_U" pitchFamily="34" charset="0"/>
              </a:rPr>
              <a:t>01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70980" y="2680118"/>
            <a:ext cx="40504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4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AWS</a:t>
            </a:r>
            <a:r>
              <a:rPr lang="ko-KR" altLang="en-US" sz="14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</a:t>
            </a:r>
            <a:r>
              <a:rPr lang="en-US" altLang="ko-KR" sz="14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S3 &amp; recognition</a:t>
            </a:r>
            <a:endParaRPr lang="en-US" sz="1400" dirty="0">
              <a:solidFill>
                <a:srgbClr val="4F5E8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062536" y="2961046"/>
            <a:ext cx="64631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2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아마존 웹 서비스에서 제공하는 </a:t>
            </a:r>
            <a:r>
              <a:rPr lang="en-US" altLang="ko-KR" sz="1200" dirty="0" err="1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rekognition</a:t>
            </a:r>
            <a:r>
              <a:rPr lang="ko-KR" altLang="en-US" sz="12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과 </a:t>
            </a:r>
            <a:r>
              <a:rPr lang="en-US" altLang="ko-KR" sz="12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S3</a:t>
            </a:r>
            <a:r>
              <a:rPr lang="ko-KR" altLang="en-US" sz="12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설명</a:t>
            </a:r>
            <a:endParaRPr lang="en-US" sz="1200" dirty="0">
              <a:solidFill>
                <a:srgbClr val="232F3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63309" y="2784326"/>
            <a:ext cx="91077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L_U" pitchFamily="34" charset="0"/>
              </a:rPr>
              <a:t>02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70980" y="3396965"/>
            <a:ext cx="40504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4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Program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7062536" y="3677893"/>
            <a:ext cx="64631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133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프로그램 설명</a:t>
            </a:r>
            <a:endParaRPr lang="en-US" sz="1200" dirty="0">
              <a:solidFill>
                <a:srgbClr val="232F3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63309" y="3501168"/>
            <a:ext cx="91077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L_U" pitchFamily="34" charset="0"/>
              </a:rPr>
              <a:t>03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070980" y="4113807"/>
            <a:ext cx="40504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4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Result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7062536" y="4394740"/>
            <a:ext cx="64631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2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결과 해석</a:t>
            </a:r>
            <a:endParaRPr lang="en-US" sz="1200" dirty="0">
              <a:solidFill>
                <a:srgbClr val="232F3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163309" y="4218016"/>
            <a:ext cx="91077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L_U" pitchFamily="34" charset="0"/>
              </a:rPr>
              <a:t>04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070980" y="4830655"/>
            <a:ext cx="40504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4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Application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7062536" y="5111588"/>
            <a:ext cx="64631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2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응용 분야</a:t>
            </a:r>
            <a:endParaRPr lang="en-US" altLang="ko-KR" sz="1200" dirty="0">
              <a:solidFill>
                <a:srgbClr val="232F3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163309" y="4934865"/>
            <a:ext cx="91077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L_U" pitchFamily="34" charset="0"/>
              </a:rPr>
              <a:t>05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-2042857" y="927781"/>
            <a:ext cx="16295238" cy="451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333" kern="0" spc="-67" dirty="0">
                <a:solidFill>
                  <a:srgbClr val="4F5E8E"/>
                </a:solidFill>
                <a:latin typeface="웰컴체 Bold" panose="02020603020101020101" pitchFamily="18" charset="-127"/>
                <a:ea typeface="웰컴체 Bold" panose="02020603020101020101" pitchFamily="18" charset="-127"/>
                <a:cs typeface="THELuxGoEB_U" pitchFamily="34" charset="0"/>
              </a:rPr>
              <a:t>Contents</a:t>
            </a:r>
            <a:endParaRPr lang="en-US" sz="1200" dirty="0"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97" name="Object 78">
            <a:extLst>
              <a:ext uri="{FF2B5EF4-FFF2-40B4-BE49-F238E27FC236}">
                <a16:creationId xmlns:a16="http://schemas.microsoft.com/office/drawing/2014/main" id="{97EE41D0-27D3-42FF-BE6B-9827D3F61566}"/>
              </a:ext>
            </a:extLst>
          </p:cNvPr>
          <p:cNvSpPr txBox="1"/>
          <p:nvPr/>
        </p:nvSpPr>
        <p:spPr>
          <a:xfrm>
            <a:off x="7061351" y="2228419"/>
            <a:ext cx="64631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200" dirty="0">
                <a:solidFill>
                  <a:srgbClr val="232F3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프로젝트 소개</a:t>
            </a:r>
            <a:endParaRPr lang="en-US" sz="1200" dirty="0">
              <a:solidFill>
                <a:srgbClr val="232F3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D3CCDD-324C-49E7-B57B-9D628C439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9" y="937803"/>
            <a:ext cx="5366790" cy="5366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E8E87-092D-440F-8DC7-E86B199CE189}"/>
              </a:ext>
            </a:extLst>
          </p:cNvPr>
          <p:cNvSpPr txBox="1"/>
          <p:nvPr/>
        </p:nvSpPr>
        <p:spPr>
          <a:xfrm>
            <a:off x="3712688" y="4788422"/>
            <a:ext cx="163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Cloud</a:t>
            </a:r>
            <a:endParaRPr lang="ko-KR" altLang="en-US" sz="36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-1957055" y="138497"/>
            <a:ext cx="161040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solidFill>
                  <a:srgbClr val="4F5E8E"/>
                </a:solidFill>
                <a:latin typeface="웰컴체 Bold" panose="02020603020101020101" pitchFamily="18" charset="-127"/>
                <a:ea typeface="웰컴체 Bold" panose="02020603020101020101" pitchFamily="18" charset="-127"/>
                <a:cs typeface="THELuxGoEB_U" pitchFamily="34" charset="0"/>
              </a:rPr>
              <a:t>Intoduction</a:t>
            </a:r>
            <a:endParaRPr lang="en-US" sz="1200" dirty="0"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-2517" y="3406386"/>
            <a:ext cx="30034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Best Management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63463" y="671531"/>
            <a:ext cx="50630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AWS</a:t>
            </a:r>
            <a:r>
              <a:rPr lang="ko-KR" altLang="en-US" sz="2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를 이용한 이미지 얼굴 분석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0B7BC854-9068-4F15-9BFB-5983937CA0B3}"/>
              </a:ext>
            </a:extLst>
          </p:cNvPr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Noto Sans CJK KR Regular" pitchFamily="34" charset="0"/>
              </a:rPr>
              <a:t>03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7D6BE967-DCB3-4195-A048-8CD7531FA214}"/>
              </a:ext>
            </a:extLst>
          </p:cNvPr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44" name="Object 54">
              <a:extLst>
                <a:ext uri="{FF2B5EF4-FFF2-40B4-BE49-F238E27FC236}">
                  <a16:creationId xmlns:a16="http://schemas.microsoft.com/office/drawing/2014/main" id="{6CE59EA2-BE81-4D33-946F-0AFAFD0A3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50" name="Object 80">
            <a:extLst>
              <a:ext uri="{FF2B5EF4-FFF2-40B4-BE49-F238E27FC236}">
                <a16:creationId xmlns:a16="http://schemas.microsoft.com/office/drawing/2014/main" id="{FF34AD3A-4D51-442C-BE7D-601E8983FE8B}"/>
              </a:ext>
            </a:extLst>
          </p:cNvPr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22" name="그림 21" descr="텍스트, 사람, 여자, 실내이(가) 표시된 사진&#10;&#10;자동 생성된 설명">
            <a:extLst>
              <a:ext uri="{FF2B5EF4-FFF2-40B4-BE49-F238E27FC236}">
                <a16:creationId xmlns:a16="http://schemas.microsoft.com/office/drawing/2014/main" id="{CBAD779C-8277-4791-B46A-E0A90EC16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63" y="1972836"/>
            <a:ext cx="2498012" cy="3747018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0754B1-4D78-4323-AB2A-E8AE55A81C39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9369352" y="2268584"/>
            <a:ext cx="1180826" cy="1047398"/>
          </a:xfrm>
          <a:prstGeom prst="straightConnector1">
            <a:avLst/>
          </a:prstGeom>
          <a:ln w="28575">
            <a:solidFill>
              <a:srgbClr val="8391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A17155-270B-4E81-9AF9-41BFDD9EB8E8}"/>
              </a:ext>
            </a:extLst>
          </p:cNvPr>
          <p:cNvSpPr txBox="1"/>
          <p:nvPr/>
        </p:nvSpPr>
        <p:spPr>
          <a:xfrm>
            <a:off x="10550178" y="2080436"/>
            <a:ext cx="849904" cy="37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Beard?</a:t>
            </a:r>
            <a:endParaRPr lang="ko-KR" altLang="en-US" dirty="0">
              <a:solidFill>
                <a:srgbClr val="4F5E8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128DDB-D978-4E3C-820D-8DE271AD263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59743" y="2161222"/>
            <a:ext cx="1311974" cy="729199"/>
          </a:xfrm>
          <a:prstGeom prst="straightConnector1">
            <a:avLst/>
          </a:prstGeom>
          <a:ln w="28575">
            <a:solidFill>
              <a:srgbClr val="8391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DF65F3F-BFBB-4748-8220-9C0140BE625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368718" y="3264200"/>
            <a:ext cx="1174582" cy="133800"/>
          </a:xfrm>
          <a:prstGeom prst="straightConnector1">
            <a:avLst/>
          </a:prstGeom>
          <a:ln w="28575">
            <a:solidFill>
              <a:srgbClr val="8391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 descr="의류, 사람이(가) 표시된 사진&#10;&#10;자동 생성된 설명">
            <a:extLst>
              <a:ext uri="{FF2B5EF4-FFF2-40B4-BE49-F238E27FC236}">
                <a16:creationId xmlns:a16="http://schemas.microsoft.com/office/drawing/2014/main" id="{D6E77C8D-0E71-48B5-BF4A-199A6D1E0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44" y="2738784"/>
            <a:ext cx="2162175" cy="21145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AF76E6-9245-492E-9909-8E5084833DC4}"/>
              </a:ext>
            </a:extLst>
          </p:cNvPr>
          <p:cNvSpPr txBox="1"/>
          <p:nvPr/>
        </p:nvSpPr>
        <p:spPr>
          <a:xfrm>
            <a:off x="4798835" y="2789560"/>
            <a:ext cx="849904" cy="37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Smile?</a:t>
            </a:r>
            <a:endParaRPr lang="ko-KR" altLang="en-US" dirty="0">
              <a:solidFill>
                <a:srgbClr val="4F5E8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663D2-93C5-488A-81DA-F4C31492F1AD}"/>
              </a:ext>
            </a:extLst>
          </p:cNvPr>
          <p:cNvSpPr txBox="1"/>
          <p:nvPr/>
        </p:nvSpPr>
        <p:spPr>
          <a:xfrm>
            <a:off x="5964196" y="197655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Age range</a:t>
            </a:r>
            <a:endParaRPr lang="ko-KR" altLang="en-US" dirty="0">
              <a:solidFill>
                <a:srgbClr val="4F5E8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73F7E-5BCC-4A37-92BA-095CE7EC30A6}"/>
              </a:ext>
            </a:extLst>
          </p:cNvPr>
          <p:cNvSpPr txBox="1"/>
          <p:nvPr/>
        </p:nvSpPr>
        <p:spPr>
          <a:xfrm>
            <a:off x="1131963" y="185582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Gender?</a:t>
            </a:r>
            <a:endParaRPr lang="ko-KR" altLang="en-US" dirty="0">
              <a:solidFill>
                <a:srgbClr val="4F5E8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44FE8-7972-442A-AE2E-4ADBD90B15CF}"/>
              </a:ext>
            </a:extLst>
          </p:cNvPr>
          <p:cNvSpPr txBox="1"/>
          <p:nvPr/>
        </p:nvSpPr>
        <p:spPr>
          <a:xfrm>
            <a:off x="497818" y="3581658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Eyeglasses?</a:t>
            </a:r>
            <a:endParaRPr lang="ko-KR" altLang="en-US" dirty="0">
              <a:solidFill>
                <a:srgbClr val="4F5E8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BF459-056F-4AD1-A246-CFB10668B75E}"/>
              </a:ext>
            </a:extLst>
          </p:cNvPr>
          <p:cNvSpPr txBox="1"/>
          <p:nvPr/>
        </p:nvSpPr>
        <p:spPr>
          <a:xfrm>
            <a:off x="6068362" y="321333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Emotions?</a:t>
            </a:r>
            <a:endParaRPr lang="ko-KR" altLang="en-US" dirty="0">
              <a:solidFill>
                <a:srgbClr val="4F5E8E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1E9BA0-F031-458B-BB9E-367BC176CD6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687564" y="2225157"/>
            <a:ext cx="1271491" cy="757472"/>
          </a:xfrm>
          <a:prstGeom prst="straightConnector1">
            <a:avLst/>
          </a:prstGeom>
          <a:ln w="28575">
            <a:solidFill>
              <a:srgbClr val="8391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53B165-4817-4CA2-83BE-1449FDEF14E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670639" y="2977708"/>
            <a:ext cx="1128196" cy="454575"/>
          </a:xfrm>
          <a:prstGeom prst="straightConnector1">
            <a:avLst/>
          </a:prstGeom>
          <a:ln w="28575">
            <a:solidFill>
              <a:srgbClr val="8391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762B3-4EAD-4710-876C-6FD0D81CAD8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952960" y="3343822"/>
            <a:ext cx="1322982" cy="422502"/>
          </a:xfrm>
          <a:prstGeom prst="straightConnector1">
            <a:avLst/>
          </a:prstGeom>
          <a:ln w="28575">
            <a:solidFill>
              <a:srgbClr val="8391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48967" y="2020948"/>
            <a:ext cx="2953654" cy="3589273"/>
            <a:chOff x="1279535" y="2542514"/>
            <a:chExt cx="6729302" cy="6092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35" y="2542514"/>
              <a:ext cx="6729302" cy="6092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00375" y="3177817"/>
            <a:ext cx="2633570" cy="2202404"/>
            <a:chOff x="1812371" y="6434380"/>
            <a:chExt cx="5663630" cy="15574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2371" y="6434380"/>
              <a:ext cx="5663630" cy="155748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98930" y="1397256"/>
            <a:ext cx="2594389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2030 경영기획의 목표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91AB9675-A8D9-4A96-BCAE-D0948FCCC9E8}"/>
              </a:ext>
            </a:extLst>
          </p:cNvPr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Noto Sans CJK KR Regular" pitchFamily="34" charset="0"/>
              </a:rPr>
              <a:t>04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8" name="그룹 1018">
            <a:extLst>
              <a:ext uri="{FF2B5EF4-FFF2-40B4-BE49-F238E27FC236}">
                <a16:creationId xmlns:a16="http://schemas.microsoft.com/office/drawing/2014/main" id="{EBA78C80-F901-407F-9473-3C99BDC3891B}"/>
              </a:ext>
            </a:extLst>
          </p:cNvPr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40" name="Object 54">
              <a:extLst>
                <a:ext uri="{FF2B5EF4-FFF2-40B4-BE49-F238E27FC236}">
                  <a16:creationId xmlns:a16="http://schemas.microsoft.com/office/drawing/2014/main" id="{C2E3DF64-6EB4-46C1-9A5A-B7ED07E20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42" name="Object 80">
            <a:extLst>
              <a:ext uri="{FF2B5EF4-FFF2-40B4-BE49-F238E27FC236}">
                <a16:creationId xmlns:a16="http://schemas.microsoft.com/office/drawing/2014/main" id="{53E21D60-CC74-42E4-8C12-6644AEC5EF04}"/>
              </a:ext>
            </a:extLst>
          </p:cNvPr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FA4B9D1-B495-452B-B626-0EADC15AB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93" y="3357682"/>
            <a:ext cx="2138636" cy="187048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3B20777-751A-4941-B2CA-FC085B323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19" y="1326582"/>
            <a:ext cx="3359514" cy="2519636"/>
          </a:xfrm>
          <a:prstGeom prst="rect">
            <a:avLst/>
          </a:prstGeom>
        </p:spPr>
      </p:pic>
      <p:sp>
        <p:nvSpPr>
          <p:cNvPr id="33" name="Object 25">
            <a:extLst>
              <a:ext uri="{FF2B5EF4-FFF2-40B4-BE49-F238E27FC236}">
                <a16:creationId xmlns:a16="http://schemas.microsoft.com/office/drawing/2014/main" id="{6C958431-3F05-4E83-BC22-3B296D77C044}"/>
              </a:ext>
            </a:extLst>
          </p:cNvPr>
          <p:cNvSpPr txBox="1"/>
          <p:nvPr/>
        </p:nvSpPr>
        <p:spPr>
          <a:xfrm>
            <a:off x="-1903190" y="180124"/>
            <a:ext cx="161040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rgbClr val="4F5E8E"/>
                </a:solidFill>
                <a:latin typeface="웰컴체 Bold" panose="02020603020101020101" pitchFamily="18" charset="-127"/>
                <a:ea typeface="웰컴체 Bold" panose="02020603020101020101" pitchFamily="18" charset="-127"/>
                <a:cs typeface="THELuxGoEB_U" pitchFamily="34" charset="0"/>
              </a:rPr>
              <a:t>Amazon Web Service</a:t>
            </a:r>
            <a:endParaRPr lang="en-US" sz="1200" dirty="0"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631C543C-08E5-40C5-B191-E62C7220F802}"/>
              </a:ext>
            </a:extLst>
          </p:cNvPr>
          <p:cNvSpPr txBox="1"/>
          <p:nvPr/>
        </p:nvSpPr>
        <p:spPr>
          <a:xfrm>
            <a:off x="3617329" y="749812"/>
            <a:ext cx="50630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Rekognition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21835-1D8D-4510-A440-59A17BB3F24F}"/>
              </a:ext>
            </a:extLst>
          </p:cNvPr>
          <p:cNvSpPr txBox="1"/>
          <p:nvPr/>
        </p:nvSpPr>
        <p:spPr>
          <a:xfrm>
            <a:off x="1141744" y="1561908"/>
            <a:ext cx="448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딥 러닝 플랫폼 직접 운영 </a:t>
            </a:r>
            <a:r>
              <a:rPr lang="en-US" altLang="ko-KR" sz="1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= </a:t>
            </a:r>
            <a:r>
              <a:rPr lang="ko-KR" altLang="en-US" sz="1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많은 전문 인력</a:t>
            </a:r>
            <a:r>
              <a:rPr lang="en-US" altLang="ko-KR" sz="1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 + </a:t>
            </a:r>
            <a:r>
              <a:rPr lang="ko-KR" altLang="en-US" sz="1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인프라 자원</a:t>
            </a:r>
          </a:p>
        </p:txBody>
      </p:sp>
      <p:grpSp>
        <p:nvGrpSpPr>
          <p:cNvPr id="57" name="그룹 1003">
            <a:extLst>
              <a:ext uri="{FF2B5EF4-FFF2-40B4-BE49-F238E27FC236}">
                <a16:creationId xmlns:a16="http://schemas.microsoft.com/office/drawing/2014/main" id="{8E975894-3357-442B-9549-E1BA2887ACC9}"/>
              </a:ext>
            </a:extLst>
          </p:cNvPr>
          <p:cNvGrpSpPr/>
          <p:nvPr/>
        </p:nvGrpSpPr>
        <p:grpSpPr>
          <a:xfrm>
            <a:off x="9762754" y="3473455"/>
            <a:ext cx="551549" cy="222222"/>
            <a:chOff x="6343029" y="5415102"/>
            <a:chExt cx="827324" cy="333333"/>
          </a:xfrm>
        </p:grpSpPr>
        <p:pic>
          <p:nvPicPr>
            <p:cNvPr id="58" name="Object 9">
              <a:extLst>
                <a:ext uri="{FF2B5EF4-FFF2-40B4-BE49-F238E27FC236}">
                  <a16:creationId xmlns:a16="http://schemas.microsoft.com/office/drawing/2014/main" id="{CBC4C63B-7025-4358-A009-C0E2CACF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3029" y="5415102"/>
              <a:ext cx="827324" cy="333333"/>
            </a:xfrm>
            <a:prstGeom prst="rect">
              <a:avLst/>
            </a:prstGeom>
          </p:spPr>
        </p:pic>
      </p:grpSp>
      <p:grpSp>
        <p:nvGrpSpPr>
          <p:cNvPr id="59" name="그룹 1005">
            <a:extLst>
              <a:ext uri="{FF2B5EF4-FFF2-40B4-BE49-F238E27FC236}">
                <a16:creationId xmlns:a16="http://schemas.microsoft.com/office/drawing/2014/main" id="{54997500-A496-4A2F-867B-92987C37B967}"/>
              </a:ext>
            </a:extLst>
          </p:cNvPr>
          <p:cNvGrpSpPr/>
          <p:nvPr/>
        </p:nvGrpSpPr>
        <p:grpSpPr>
          <a:xfrm>
            <a:off x="9476810" y="4729328"/>
            <a:ext cx="1142857" cy="1142857"/>
            <a:chOff x="5914113" y="7298911"/>
            <a:chExt cx="1714286" cy="1714286"/>
          </a:xfrm>
        </p:grpSpPr>
        <p:pic>
          <p:nvPicPr>
            <p:cNvPr id="60" name="Object 15">
              <a:extLst>
                <a:ext uri="{FF2B5EF4-FFF2-40B4-BE49-F238E27FC236}">
                  <a16:creationId xmlns:a16="http://schemas.microsoft.com/office/drawing/2014/main" id="{156719EA-6159-4631-94B2-13FFD1B95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4113" y="7298911"/>
              <a:ext cx="1714286" cy="1714286"/>
            </a:xfrm>
            <a:prstGeom prst="rect">
              <a:avLst/>
            </a:prstGeom>
          </p:spPr>
        </p:pic>
      </p:grpSp>
      <p:grpSp>
        <p:nvGrpSpPr>
          <p:cNvPr id="61" name="그룹 1006">
            <a:extLst>
              <a:ext uri="{FF2B5EF4-FFF2-40B4-BE49-F238E27FC236}">
                <a16:creationId xmlns:a16="http://schemas.microsoft.com/office/drawing/2014/main" id="{C969E09E-78F7-4F6A-871F-CF9C79A3BB5D}"/>
              </a:ext>
            </a:extLst>
          </p:cNvPr>
          <p:cNvGrpSpPr/>
          <p:nvPr/>
        </p:nvGrpSpPr>
        <p:grpSpPr>
          <a:xfrm>
            <a:off x="6151750" y="3013138"/>
            <a:ext cx="1142857" cy="1142857"/>
            <a:chOff x="926523" y="4724626"/>
            <a:chExt cx="1714286" cy="1714286"/>
          </a:xfrm>
        </p:grpSpPr>
        <p:pic>
          <p:nvPicPr>
            <p:cNvPr id="62" name="Object 18">
              <a:extLst>
                <a:ext uri="{FF2B5EF4-FFF2-40B4-BE49-F238E27FC236}">
                  <a16:creationId xmlns:a16="http://schemas.microsoft.com/office/drawing/2014/main" id="{8C22BFE0-5ECD-406B-AE7D-EC5FE2F10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926523" y="47246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63" name="그룹 1007">
            <a:extLst>
              <a:ext uri="{FF2B5EF4-FFF2-40B4-BE49-F238E27FC236}">
                <a16:creationId xmlns:a16="http://schemas.microsoft.com/office/drawing/2014/main" id="{E10C0878-9A71-481E-BE08-0646B6D8F0B1}"/>
              </a:ext>
            </a:extLst>
          </p:cNvPr>
          <p:cNvGrpSpPr/>
          <p:nvPr/>
        </p:nvGrpSpPr>
        <p:grpSpPr>
          <a:xfrm>
            <a:off x="7034778" y="4729328"/>
            <a:ext cx="1142857" cy="1142857"/>
            <a:chOff x="2251065" y="7298911"/>
            <a:chExt cx="1714286" cy="1714286"/>
          </a:xfrm>
        </p:grpSpPr>
        <p:pic>
          <p:nvPicPr>
            <p:cNvPr id="64" name="Object 21">
              <a:extLst>
                <a:ext uri="{FF2B5EF4-FFF2-40B4-BE49-F238E27FC236}">
                  <a16:creationId xmlns:a16="http://schemas.microsoft.com/office/drawing/2014/main" id="{883850C1-5FE6-48B5-AF1E-F89951E0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1065" y="7298911"/>
              <a:ext cx="1714286" cy="1714286"/>
            </a:xfrm>
            <a:prstGeom prst="rect">
              <a:avLst/>
            </a:prstGeom>
          </p:spPr>
        </p:pic>
      </p:grpSp>
      <p:grpSp>
        <p:nvGrpSpPr>
          <p:cNvPr id="65" name="그룹 1009">
            <a:extLst>
              <a:ext uri="{FF2B5EF4-FFF2-40B4-BE49-F238E27FC236}">
                <a16:creationId xmlns:a16="http://schemas.microsoft.com/office/drawing/2014/main" id="{FFB833EC-A458-4EE1-96CE-54C09E68EE6F}"/>
              </a:ext>
            </a:extLst>
          </p:cNvPr>
          <p:cNvGrpSpPr/>
          <p:nvPr/>
        </p:nvGrpSpPr>
        <p:grpSpPr>
          <a:xfrm>
            <a:off x="9594084" y="1383950"/>
            <a:ext cx="1142857" cy="1142857"/>
            <a:chOff x="6090024" y="2280844"/>
            <a:chExt cx="1714286" cy="1714286"/>
          </a:xfrm>
        </p:grpSpPr>
        <p:pic>
          <p:nvPicPr>
            <p:cNvPr id="66" name="Object 27">
              <a:extLst>
                <a:ext uri="{FF2B5EF4-FFF2-40B4-BE49-F238E27FC236}">
                  <a16:creationId xmlns:a16="http://schemas.microsoft.com/office/drawing/2014/main" id="{2E88F6F9-6AE7-47F1-AC2A-8BB32FDD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0024" y="22808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67" name="그룹 1011">
            <a:extLst>
              <a:ext uri="{FF2B5EF4-FFF2-40B4-BE49-F238E27FC236}">
                <a16:creationId xmlns:a16="http://schemas.microsoft.com/office/drawing/2014/main" id="{F4E673CF-1383-41AE-B2C6-3A3449E5429E}"/>
              </a:ext>
            </a:extLst>
          </p:cNvPr>
          <p:cNvGrpSpPr/>
          <p:nvPr/>
        </p:nvGrpSpPr>
        <p:grpSpPr>
          <a:xfrm>
            <a:off x="9263568" y="4430452"/>
            <a:ext cx="551549" cy="222222"/>
            <a:chOff x="5594249" y="6850597"/>
            <a:chExt cx="827324" cy="333333"/>
          </a:xfrm>
        </p:grpSpPr>
        <p:pic>
          <p:nvPicPr>
            <p:cNvPr id="68" name="Object 33">
              <a:extLst>
                <a:ext uri="{FF2B5EF4-FFF2-40B4-BE49-F238E27FC236}">
                  <a16:creationId xmlns:a16="http://schemas.microsoft.com/office/drawing/2014/main" id="{3712A791-F9C8-4960-BA25-F27592806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820000">
              <a:off x="5594249" y="6850597"/>
              <a:ext cx="827324" cy="333333"/>
            </a:xfrm>
            <a:prstGeom prst="rect">
              <a:avLst/>
            </a:prstGeom>
          </p:spPr>
        </p:pic>
      </p:grpSp>
      <p:grpSp>
        <p:nvGrpSpPr>
          <p:cNvPr id="69" name="그룹 1012">
            <a:extLst>
              <a:ext uri="{FF2B5EF4-FFF2-40B4-BE49-F238E27FC236}">
                <a16:creationId xmlns:a16="http://schemas.microsoft.com/office/drawing/2014/main" id="{99A8B5FF-99A6-4D82-820A-F1FC9576D4ED}"/>
              </a:ext>
            </a:extLst>
          </p:cNvPr>
          <p:cNvGrpSpPr/>
          <p:nvPr/>
        </p:nvGrpSpPr>
        <p:grpSpPr>
          <a:xfrm>
            <a:off x="7989721" y="2839930"/>
            <a:ext cx="1719567" cy="1489275"/>
            <a:chOff x="3683479" y="4464813"/>
            <a:chExt cx="2579351" cy="2233913"/>
          </a:xfrm>
        </p:grpSpPr>
        <p:pic>
          <p:nvPicPr>
            <p:cNvPr id="70" name="Object 36">
              <a:extLst>
                <a:ext uri="{FF2B5EF4-FFF2-40B4-BE49-F238E27FC236}">
                  <a16:creationId xmlns:a16="http://schemas.microsoft.com/office/drawing/2014/main" id="{9043FE7C-DD02-48AF-85B5-A44B8E9AA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83479" y="4464813"/>
              <a:ext cx="2579351" cy="2233913"/>
            </a:xfrm>
            <a:prstGeom prst="rect">
              <a:avLst/>
            </a:prstGeom>
          </p:spPr>
        </p:pic>
      </p:grpSp>
      <p:grpSp>
        <p:nvGrpSpPr>
          <p:cNvPr id="71" name="그룹 1013">
            <a:extLst>
              <a:ext uri="{FF2B5EF4-FFF2-40B4-BE49-F238E27FC236}">
                <a16:creationId xmlns:a16="http://schemas.microsoft.com/office/drawing/2014/main" id="{20E0074C-2238-4E22-94EA-678A91AE11C1}"/>
              </a:ext>
            </a:extLst>
          </p:cNvPr>
          <p:cNvGrpSpPr/>
          <p:nvPr/>
        </p:nvGrpSpPr>
        <p:grpSpPr>
          <a:xfrm>
            <a:off x="7401890" y="3473455"/>
            <a:ext cx="551549" cy="222222"/>
            <a:chOff x="2801733" y="5415102"/>
            <a:chExt cx="827324" cy="333333"/>
          </a:xfrm>
        </p:grpSpPr>
        <p:pic>
          <p:nvPicPr>
            <p:cNvPr id="72" name="Object 39">
              <a:extLst>
                <a:ext uri="{FF2B5EF4-FFF2-40B4-BE49-F238E27FC236}">
                  <a16:creationId xmlns:a16="http://schemas.microsoft.com/office/drawing/2014/main" id="{0A6FFE9E-CE9F-4260-96AE-53BCFC9C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2801733" y="5415102"/>
              <a:ext cx="827324" cy="333333"/>
            </a:xfrm>
            <a:prstGeom prst="rect">
              <a:avLst/>
            </a:prstGeom>
          </p:spPr>
        </p:pic>
      </p:grpSp>
      <p:grpSp>
        <p:nvGrpSpPr>
          <p:cNvPr id="73" name="그룹 1015">
            <a:extLst>
              <a:ext uri="{FF2B5EF4-FFF2-40B4-BE49-F238E27FC236}">
                <a16:creationId xmlns:a16="http://schemas.microsoft.com/office/drawing/2014/main" id="{192E8CFB-6279-4121-BE25-BCAC16CE8565}"/>
              </a:ext>
            </a:extLst>
          </p:cNvPr>
          <p:cNvGrpSpPr/>
          <p:nvPr/>
        </p:nvGrpSpPr>
        <p:grpSpPr>
          <a:xfrm>
            <a:off x="6955549" y="1383950"/>
            <a:ext cx="1142857" cy="1142857"/>
            <a:chOff x="2132221" y="2280844"/>
            <a:chExt cx="1714286" cy="1714286"/>
          </a:xfrm>
        </p:grpSpPr>
        <p:pic>
          <p:nvPicPr>
            <p:cNvPr id="74" name="Object 45">
              <a:extLst>
                <a:ext uri="{FF2B5EF4-FFF2-40B4-BE49-F238E27FC236}">
                  <a16:creationId xmlns:a16="http://schemas.microsoft.com/office/drawing/2014/main" id="{3E862A52-7D0B-4258-8848-EE36D2133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221" y="22808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75" name="그룹 1016">
            <a:extLst>
              <a:ext uri="{FF2B5EF4-FFF2-40B4-BE49-F238E27FC236}">
                <a16:creationId xmlns:a16="http://schemas.microsoft.com/office/drawing/2014/main" id="{C24D4D0F-6363-4A20-B6C7-DECF75F3A76D}"/>
              </a:ext>
            </a:extLst>
          </p:cNvPr>
          <p:cNvGrpSpPr/>
          <p:nvPr/>
        </p:nvGrpSpPr>
        <p:grpSpPr>
          <a:xfrm>
            <a:off x="7935446" y="4449499"/>
            <a:ext cx="551549" cy="222222"/>
            <a:chOff x="3602066" y="6879168"/>
            <a:chExt cx="827324" cy="333333"/>
          </a:xfrm>
        </p:grpSpPr>
        <p:pic>
          <p:nvPicPr>
            <p:cNvPr id="76" name="Object 48">
              <a:extLst>
                <a:ext uri="{FF2B5EF4-FFF2-40B4-BE49-F238E27FC236}">
                  <a16:creationId xmlns:a16="http://schemas.microsoft.com/office/drawing/2014/main" id="{129BB9B5-3CCC-485C-98CC-7442DE4E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820000">
              <a:off x="3602066" y="6879168"/>
              <a:ext cx="827324" cy="333333"/>
            </a:xfrm>
            <a:prstGeom prst="rect">
              <a:avLst/>
            </a:prstGeom>
          </p:spPr>
        </p:pic>
      </p:grpSp>
      <p:grpSp>
        <p:nvGrpSpPr>
          <p:cNvPr id="77" name="그룹 1017">
            <a:extLst>
              <a:ext uri="{FF2B5EF4-FFF2-40B4-BE49-F238E27FC236}">
                <a16:creationId xmlns:a16="http://schemas.microsoft.com/office/drawing/2014/main" id="{5227F851-16D0-4F4A-9375-363FC06B9DF2}"/>
              </a:ext>
            </a:extLst>
          </p:cNvPr>
          <p:cNvGrpSpPr/>
          <p:nvPr/>
        </p:nvGrpSpPr>
        <p:grpSpPr>
          <a:xfrm>
            <a:off x="10382652" y="3013138"/>
            <a:ext cx="1142857" cy="1142857"/>
            <a:chOff x="7272875" y="4724626"/>
            <a:chExt cx="1714286" cy="1714286"/>
          </a:xfrm>
        </p:grpSpPr>
        <p:pic>
          <p:nvPicPr>
            <p:cNvPr id="78" name="Object 51">
              <a:extLst>
                <a:ext uri="{FF2B5EF4-FFF2-40B4-BE49-F238E27FC236}">
                  <a16:creationId xmlns:a16="http://schemas.microsoft.com/office/drawing/2014/main" id="{74DE7BBC-B2D1-4A56-8E41-FF05A5D0E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72875" y="47246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79" name="그룹 1019">
            <a:extLst>
              <a:ext uri="{FF2B5EF4-FFF2-40B4-BE49-F238E27FC236}">
                <a16:creationId xmlns:a16="http://schemas.microsoft.com/office/drawing/2014/main" id="{DDB1E90D-AF95-4EC4-8E62-A03BB4E05C25}"/>
              </a:ext>
            </a:extLst>
          </p:cNvPr>
          <p:cNvGrpSpPr/>
          <p:nvPr/>
        </p:nvGrpSpPr>
        <p:grpSpPr>
          <a:xfrm>
            <a:off x="7915792" y="2489815"/>
            <a:ext cx="551549" cy="222222"/>
            <a:chOff x="3572585" y="3939641"/>
            <a:chExt cx="827324" cy="333333"/>
          </a:xfrm>
        </p:grpSpPr>
        <p:pic>
          <p:nvPicPr>
            <p:cNvPr id="80" name="Object 57">
              <a:extLst>
                <a:ext uri="{FF2B5EF4-FFF2-40B4-BE49-F238E27FC236}">
                  <a16:creationId xmlns:a16="http://schemas.microsoft.com/office/drawing/2014/main" id="{807BF510-5113-4B85-91FC-3E28EC6A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820000">
              <a:off x="3572585" y="3939641"/>
              <a:ext cx="827324" cy="333333"/>
            </a:xfrm>
            <a:prstGeom prst="rect">
              <a:avLst/>
            </a:prstGeom>
          </p:spPr>
        </p:pic>
      </p:grpSp>
      <p:sp>
        <p:nvSpPr>
          <p:cNvPr id="81" name="Object 64">
            <a:extLst>
              <a:ext uri="{FF2B5EF4-FFF2-40B4-BE49-F238E27FC236}">
                <a16:creationId xmlns:a16="http://schemas.microsoft.com/office/drawing/2014/main" id="{22C18287-BC99-41FA-8B5B-ABEDB3450532}"/>
              </a:ext>
            </a:extLst>
          </p:cNvPr>
          <p:cNvSpPr txBox="1"/>
          <p:nvPr/>
        </p:nvSpPr>
        <p:spPr>
          <a:xfrm>
            <a:off x="9143165" y="1653553"/>
            <a:ext cx="2063775" cy="543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67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EB_U" pitchFamily="34" charset="0"/>
              </a:rPr>
              <a:t>AWS </a:t>
            </a:r>
          </a:p>
          <a:p>
            <a:pPr algn="ctr"/>
            <a:r>
              <a:rPr lang="ko-KR" altLang="en-US" sz="1467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EB_U" pitchFamily="34" charset="0"/>
              </a:rPr>
              <a:t>서비스 통합</a:t>
            </a:r>
            <a:endParaRPr lang="en-US" sz="12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2" name="Object 66">
            <a:extLst>
              <a:ext uri="{FF2B5EF4-FFF2-40B4-BE49-F238E27FC236}">
                <a16:creationId xmlns:a16="http://schemas.microsoft.com/office/drawing/2014/main" id="{48FC3174-1BBC-44B2-91E3-E7530A2439BD}"/>
              </a:ext>
            </a:extLst>
          </p:cNvPr>
          <p:cNvSpPr txBox="1"/>
          <p:nvPr/>
        </p:nvSpPr>
        <p:spPr>
          <a:xfrm rot="-60000">
            <a:off x="5690363" y="3341793"/>
            <a:ext cx="2063775" cy="543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67" dirty="0">
                <a:solidFill>
                  <a:srgbClr val="FFFFFF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EB_U" pitchFamily="34" charset="0"/>
              </a:rPr>
              <a:t>증명된</a:t>
            </a:r>
            <a:endParaRPr lang="en-US" altLang="ko-KR" sz="1467" dirty="0">
              <a:solidFill>
                <a:srgbClr val="FFFFFF"/>
              </a:solidFill>
              <a:latin typeface="웰컴체 Regular" panose="02020603020101020101" pitchFamily="18" charset="-127"/>
              <a:ea typeface="웰컴체 Regular" panose="02020603020101020101" pitchFamily="18" charset="-127"/>
              <a:cs typeface="THELuxGoEB_U" pitchFamily="34" charset="0"/>
            </a:endParaRPr>
          </a:p>
          <a:p>
            <a:pPr algn="ctr"/>
            <a:r>
              <a:rPr lang="ko-KR" altLang="en-US" sz="1467" dirty="0">
                <a:solidFill>
                  <a:srgbClr val="FFFFFF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확장성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3" name="Object 68">
            <a:extLst>
              <a:ext uri="{FF2B5EF4-FFF2-40B4-BE49-F238E27FC236}">
                <a16:creationId xmlns:a16="http://schemas.microsoft.com/office/drawing/2014/main" id="{E6DC81E7-4627-42E1-B488-4512D446BC0C}"/>
              </a:ext>
            </a:extLst>
          </p:cNvPr>
          <p:cNvSpPr txBox="1"/>
          <p:nvPr/>
        </p:nvSpPr>
        <p:spPr>
          <a:xfrm>
            <a:off x="9929001" y="3448303"/>
            <a:ext cx="2063775" cy="3181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67" dirty="0">
                <a:solidFill>
                  <a:srgbClr val="FFFFFF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EB_U" pitchFamily="34" charset="0"/>
              </a:rPr>
              <a:t>안전성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4" name="Object 70">
            <a:extLst>
              <a:ext uri="{FF2B5EF4-FFF2-40B4-BE49-F238E27FC236}">
                <a16:creationId xmlns:a16="http://schemas.microsoft.com/office/drawing/2014/main" id="{3047697C-9AE4-4E7E-8802-33C48259D39A}"/>
              </a:ext>
            </a:extLst>
          </p:cNvPr>
          <p:cNvSpPr txBox="1"/>
          <p:nvPr/>
        </p:nvSpPr>
        <p:spPr>
          <a:xfrm>
            <a:off x="9016350" y="5185448"/>
            <a:ext cx="2063775" cy="3181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67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저렴한 비용</a:t>
            </a:r>
            <a:endParaRPr lang="en-US" sz="12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5" name="Object 72">
            <a:extLst>
              <a:ext uri="{FF2B5EF4-FFF2-40B4-BE49-F238E27FC236}">
                <a16:creationId xmlns:a16="http://schemas.microsoft.com/office/drawing/2014/main" id="{2B9C7595-5283-427C-BD96-F379192C2FD6}"/>
              </a:ext>
            </a:extLst>
          </p:cNvPr>
          <p:cNvSpPr txBox="1"/>
          <p:nvPr/>
        </p:nvSpPr>
        <p:spPr>
          <a:xfrm>
            <a:off x="6574318" y="5150226"/>
            <a:ext cx="2063775" cy="3181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67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EB_U" pitchFamily="34" charset="0"/>
              </a:rPr>
              <a:t>편의성</a:t>
            </a:r>
            <a:endParaRPr lang="en-US" sz="12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6" name="Object 74">
            <a:extLst>
              <a:ext uri="{FF2B5EF4-FFF2-40B4-BE49-F238E27FC236}">
                <a16:creationId xmlns:a16="http://schemas.microsoft.com/office/drawing/2014/main" id="{40507851-D849-4AFB-994B-4D098F2812C6}"/>
              </a:ext>
            </a:extLst>
          </p:cNvPr>
          <p:cNvSpPr txBox="1"/>
          <p:nvPr/>
        </p:nvSpPr>
        <p:spPr>
          <a:xfrm>
            <a:off x="8309712" y="3415445"/>
            <a:ext cx="1079584" cy="3181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67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장점</a:t>
            </a:r>
            <a:endParaRPr lang="en-US" sz="1467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  <a:cs typeface="THELuxGoM_U" pitchFamily="34" charset="0"/>
            </a:endParaRPr>
          </a:p>
        </p:txBody>
      </p:sp>
      <p:sp>
        <p:nvSpPr>
          <p:cNvPr id="87" name="Object 75">
            <a:extLst>
              <a:ext uri="{FF2B5EF4-FFF2-40B4-BE49-F238E27FC236}">
                <a16:creationId xmlns:a16="http://schemas.microsoft.com/office/drawing/2014/main" id="{F0E297F5-9D33-486D-B1B9-7DA5F494D5DB}"/>
              </a:ext>
            </a:extLst>
          </p:cNvPr>
          <p:cNvSpPr txBox="1"/>
          <p:nvPr/>
        </p:nvSpPr>
        <p:spPr>
          <a:xfrm>
            <a:off x="6476769" y="1819866"/>
            <a:ext cx="2063775" cy="3181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67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완전 관리형</a:t>
            </a:r>
            <a:endParaRPr lang="en-US" sz="12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88" name="그룹 1020">
            <a:extLst>
              <a:ext uri="{FF2B5EF4-FFF2-40B4-BE49-F238E27FC236}">
                <a16:creationId xmlns:a16="http://schemas.microsoft.com/office/drawing/2014/main" id="{ADB1C2F0-C3C2-4742-8C38-3B99F8F6DF82}"/>
              </a:ext>
            </a:extLst>
          </p:cNvPr>
          <p:cNvGrpSpPr/>
          <p:nvPr/>
        </p:nvGrpSpPr>
        <p:grpSpPr>
          <a:xfrm>
            <a:off x="9220483" y="2492954"/>
            <a:ext cx="551549" cy="222222"/>
            <a:chOff x="5541229" y="3939641"/>
            <a:chExt cx="827324" cy="333333"/>
          </a:xfrm>
        </p:grpSpPr>
        <p:pic>
          <p:nvPicPr>
            <p:cNvPr id="89" name="Object 60">
              <a:extLst>
                <a:ext uri="{FF2B5EF4-FFF2-40B4-BE49-F238E27FC236}">
                  <a16:creationId xmlns:a16="http://schemas.microsoft.com/office/drawing/2014/main" id="{F8335B12-26E9-4919-8E29-1B38BD278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820000">
              <a:off x="5541229" y="3939641"/>
              <a:ext cx="827324" cy="333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8268" y="1574446"/>
            <a:ext cx="5736840" cy="4170538"/>
            <a:chOff x="1279535" y="2542514"/>
            <a:chExt cx="6729302" cy="6092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35" y="2542514"/>
              <a:ext cx="6729302" cy="6092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9676" y="2955910"/>
            <a:ext cx="5414169" cy="2559073"/>
            <a:chOff x="1812371" y="6434380"/>
            <a:chExt cx="5663630" cy="15574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2371" y="6434380"/>
              <a:ext cx="5663630" cy="155748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98930" y="1397256"/>
            <a:ext cx="2594389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33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2030 경영기획의 목표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8019400" y="4315756"/>
            <a:ext cx="2367473" cy="952566"/>
            <a:chOff x="10054975" y="4628114"/>
            <a:chExt cx="6728615" cy="5523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4975" y="4628114"/>
              <a:ext cx="6728615" cy="55238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104441" y="4568768"/>
            <a:ext cx="21973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S3 </a:t>
            </a:r>
            <a:r>
              <a:rPr lang="ko-KR" altLang="en-US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버킷 내 이미지 분석</a:t>
            </a:r>
            <a:endParaRPr lang="en-US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7108537" y="1589678"/>
            <a:ext cx="1719567" cy="1489275"/>
            <a:chOff x="10362467" y="1864958"/>
            <a:chExt cx="2579351" cy="22339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2467" y="1864958"/>
              <a:ext cx="2579351" cy="223391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233622" y="1918816"/>
            <a:ext cx="146939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S3</a:t>
            </a:r>
            <a:endParaRPr lang="en-US" sz="4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9464724" y="1589678"/>
            <a:ext cx="1719567" cy="1489275"/>
            <a:chOff x="13896747" y="1864958"/>
            <a:chExt cx="2579351" cy="223391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96747" y="1864958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25040" y="2096135"/>
            <a:ext cx="447560" cy="476360"/>
            <a:chOff x="13087223" y="2624644"/>
            <a:chExt cx="671340" cy="71454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87223" y="2624644"/>
              <a:ext cx="671340" cy="71454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9464412" y="2143572"/>
            <a:ext cx="17201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Rekognition</a:t>
            </a:r>
            <a:endParaRPr lang="en-US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91AB9675-A8D9-4A96-BCAE-D0948FCCC9E8}"/>
              </a:ext>
            </a:extLst>
          </p:cNvPr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Noto Sans CJK KR Regular" pitchFamily="34" charset="0"/>
              </a:rPr>
              <a:t>05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8" name="그룹 1018">
            <a:extLst>
              <a:ext uri="{FF2B5EF4-FFF2-40B4-BE49-F238E27FC236}">
                <a16:creationId xmlns:a16="http://schemas.microsoft.com/office/drawing/2014/main" id="{EBA78C80-F901-407F-9473-3C99BDC3891B}"/>
              </a:ext>
            </a:extLst>
          </p:cNvPr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40" name="Object 54">
              <a:extLst>
                <a:ext uri="{FF2B5EF4-FFF2-40B4-BE49-F238E27FC236}">
                  <a16:creationId xmlns:a16="http://schemas.microsoft.com/office/drawing/2014/main" id="{C2E3DF64-6EB4-46C1-9A5A-B7ED07E20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42" name="Object 80">
            <a:extLst>
              <a:ext uri="{FF2B5EF4-FFF2-40B4-BE49-F238E27FC236}">
                <a16:creationId xmlns:a16="http://schemas.microsoft.com/office/drawing/2014/main" id="{53E21D60-CC74-42E4-8C12-6644AEC5EF04}"/>
              </a:ext>
            </a:extLst>
          </p:cNvPr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FA4B9D1-B495-452B-B626-0EADC15AB0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32" y="3170130"/>
            <a:ext cx="2489076" cy="217698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3B20777-751A-4941-B2CA-FC085B3238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94" y="919747"/>
            <a:ext cx="3667878" cy="275090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4708EFA-AAD2-402D-9F76-712CD732E1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09" y="2820908"/>
            <a:ext cx="2356071" cy="235607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945D1EF-93B8-429E-8F1D-FA152F599A1E}"/>
              </a:ext>
            </a:extLst>
          </p:cNvPr>
          <p:cNvSpPr txBox="1"/>
          <p:nvPr/>
        </p:nvSpPr>
        <p:spPr>
          <a:xfrm>
            <a:off x="4043802" y="4850894"/>
            <a:ext cx="8463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S3</a:t>
            </a:r>
            <a:endParaRPr lang="ko-KR" altLang="en-US" sz="29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48" name="Object 25">
            <a:extLst>
              <a:ext uri="{FF2B5EF4-FFF2-40B4-BE49-F238E27FC236}">
                <a16:creationId xmlns:a16="http://schemas.microsoft.com/office/drawing/2014/main" id="{6112EAA9-6122-40E1-ACF3-0D55394D57E3}"/>
              </a:ext>
            </a:extLst>
          </p:cNvPr>
          <p:cNvSpPr txBox="1"/>
          <p:nvPr/>
        </p:nvSpPr>
        <p:spPr>
          <a:xfrm>
            <a:off x="-1903190" y="180124"/>
            <a:ext cx="161040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rgbClr val="4F5E8E"/>
                </a:solidFill>
                <a:latin typeface="웰컴체 Bold" panose="02020603020101020101" pitchFamily="18" charset="-127"/>
                <a:ea typeface="웰컴체 Bold" panose="02020603020101020101" pitchFamily="18" charset="-127"/>
                <a:cs typeface="THELuxGoEB_U" pitchFamily="34" charset="0"/>
              </a:rPr>
              <a:t>Amazon Web Service</a:t>
            </a:r>
            <a:endParaRPr lang="en-US" sz="1200" dirty="0"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001E2E7C-2E71-4029-8BC9-B726B27FE3E7}"/>
              </a:ext>
            </a:extLst>
          </p:cNvPr>
          <p:cNvSpPr txBox="1"/>
          <p:nvPr/>
        </p:nvSpPr>
        <p:spPr>
          <a:xfrm>
            <a:off x="3617329" y="749812"/>
            <a:ext cx="50630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S3 + </a:t>
            </a:r>
            <a:r>
              <a:rPr lang="en-US" sz="2000" dirty="0" err="1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Rekognition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C50EAC9-A8F4-402F-8E9D-C6CCB4A3832E}"/>
              </a:ext>
            </a:extLst>
          </p:cNvPr>
          <p:cNvSpPr/>
          <p:nvPr/>
        </p:nvSpPr>
        <p:spPr>
          <a:xfrm>
            <a:off x="8542549" y="3286235"/>
            <a:ext cx="1212541" cy="736307"/>
          </a:xfrm>
          <a:prstGeom prst="downArrow">
            <a:avLst/>
          </a:prstGeom>
          <a:solidFill>
            <a:srgbClr val="4F5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60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1006">
            <a:extLst>
              <a:ext uri="{FF2B5EF4-FFF2-40B4-BE49-F238E27FC236}">
                <a16:creationId xmlns:a16="http://schemas.microsoft.com/office/drawing/2014/main" id="{FAF85055-DE2E-45DE-B0E8-04D88792EA11}"/>
              </a:ext>
            </a:extLst>
          </p:cNvPr>
          <p:cNvGrpSpPr/>
          <p:nvPr/>
        </p:nvGrpSpPr>
        <p:grpSpPr>
          <a:xfrm>
            <a:off x="3645761" y="2127651"/>
            <a:ext cx="4965139" cy="222222"/>
            <a:chOff x="4830000" y="3560582"/>
            <a:chExt cx="5489188" cy="333333"/>
          </a:xfrm>
        </p:grpSpPr>
        <p:pic>
          <p:nvPicPr>
            <p:cNvPr id="75" name="Object 18">
              <a:extLst>
                <a:ext uri="{FF2B5EF4-FFF2-40B4-BE49-F238E27FC236}">
                  <a16:creationId xmlns:a16="http://schemas.microsoft.com/office/drawing/2014/main" id="{85753893-BE30-4304-A028-80DE7767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000" y="3560582"/>
              <a:ext cx="5489188" cy="3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1809" y="1493345"/>
            <a:ext cx="1719567" cy="1489275"/>
            <a:chOff x="5921787" y="2610293"/>
            <a:chExt cx="2579351" cy="22339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1787" y="2610293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03459" y="1493345"/>
            <a:ext cx="1719567" cy="1489275"/>
            <a:chOff x="9179263" y="2610293"/>
            <a:chExt cx="2579351" cy="22339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9263" y="2610293"/>
              <a:ext cx="2579351" cy="2233913"/>
            </a:xfrm>
            <a:prstGeom prst="rect">
              <a:avLst/>
            </a:prstGeom>
          </p:spPr>
        </p:pic>
      </p:grpSp>
      <p:grpSp>
        <p:nvGrpSpPr>
          <p:cNvPr id="70" name="그룹 1003">
            <a:extLst>
              <a:ext uri="{FF2B5EF4-FFF2-40B4-BE49-F238E27FC236}">
                <a16:creationId xmlns:a16="http://schemas.microsoft.com/office/drawing/2014/main" id="{BA27C47F-37F1-4D30-BACE-1CB880D54649}"/>
              </a:ext>
            </a:extLst>
          </p:cNvPr>
          <p:cNvGrpSpPr/>
          <p:nvPr/>
        </p:nvGrpSpPr>
        <p:grpSpPr>
          <a:xfrm>
            <a:off x="2059023" y="1497368"/>
            <a:ext cx="1719567" cy="1489275"/>
            <a:chOff x="12436739" y="2610293"/>
            <a:chExt cx="2579351" cy="2233913"/>
          </a:xfrm>
        </p:grpSpPr>
        <p:pic>
          <p:nvPicPr>
            <p:cNvPr id="71" name="Object 9">
              <a:extLst>
                <a:ext uri="{FF2B5EF4-FFF2-40B4-BE49-F238E27FC236}">
                  <a16:creationId xmlns:a16="http://schemas.microsoft.com/office/drawing/2014/main" id="{ED89B465-DA74-4AEB-B7E1-45D0FC410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176366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1STEP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37278" y="2189631"/>
            <a:ext cx="18032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S3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bucket 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생성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48017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2STEP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83235" y="2081910"/>
            <a:ext cx="18050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Bucket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에 </a:t>
            </a:r>
            <a:endParaRPr lang="en-US" altLang="ko-KR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이미지 저장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19668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3STEP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48049" y="2081910"/>
            <a:ext cx="22079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Rekognition</a:t>
            </a:r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프로그램 구동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91319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4STEP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E3C08078-7B73-48A2-9FBF-E4BF1F566E66}"/>
              </a:ext>
            </a:extLst>
          </p:cNvPr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Noto Sans CJK KR Regular" pitchFamily="34" charset="0"/>
              </a:rPr>
              <a:t>06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65" name="그룹 1018">
            <a:extLst>
              <a:ext uri="{FF2B5EF4-FFF2-40B4-BE49-F238E27FC236}">
                <a16:creationId xmlns:a16="http://schemas.microsoft.com/office/drawing/2014/main" id="{BA54A00A-2086-4D3E-8FFB-7079AA1FE5E1}"/>
              </a:ext>
            </a:extLst>
          </p:cNvPr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3E1359BB-4E1D-4FA4-ADA7-BA689F5BD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67" name="Object 80">
            <a:extLst>
              <a:ext uri="{FF2B5EF4-FFF2-40B4-BE49-F238E27FC236}">
                <a16:creationId xmlns:a16="http://schemas.microsoft.com/office/drawing/2014/main" id="{7504A7BA-E45E-42A2-AA69-17BCDF9C70A0}"/>
              </a:ext>
            </a:extLst>
          </p:cNvPr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8" name="Object 25">
            <a:extLst>
              <a:ext uri="{FF2B5EF4-FFF2-40B4-BE49-F238E27FC236}">
                <a16:creationId xmlns:a16="http://schemas.microsoft.com/office/drawing/2014/main" id="{491BA57C-408B-4403-8D8F-7A17074748D2}"/>
              </a:ext>
            </a:extLst>
          </p:cNvPr>
          <p:cNvSpPr txBox="1"/>
          <p:nvPr/>
        </p:nvSpPr>
        <p:spPr>
          <a:xfrm>
            <a:off x="-1903190" y="180124"/>
            <a:ext cx="161040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rgbClr val="4F5E8E"/>
                </a:solidFill>
                <a:latin typeface="웰컴체 Bold" panose="02020603020101020101" pitchFamily="18" charset="-127"/>
                <a:ea typeface="웰컴체 Bold" panose="02020603020101020101" pitchFamily="18" charset="-127"/>
                <a:cs typeface="THELuxGoEB_U" pitchFamily="34" charset="0"/>
              </a:rPr>
              <a:t>Program</a:t>
            </a:r>
            <a:endParaRPr lang="en-US" sz="1200" dirty="0"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69" name="Object 47">
            <a:extLst>
              <a:ext uri="{FF2B5EF4-FFF2-40B4-BE49-F238E27FC236}">
                <a16:creationId xmlns:a16="http://schemas.microsoft.com/office/drawing/2014/main" id="{F299C9C9-29A1-4ED2-B132-0D21EE79467D}"/>
              </a:ext>
            </a:extLst>
          </p:cNvPr>
          <p:cNvSpPr txBox="1"/>
          <p:nvPr/>
        </p:nvSpPr>
        <p:spPr>
          <a:xfrm>
            <a:off x="3617329" y="749812"/>
            <a:ext cx="50630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프로그램 설명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72" name="그룹 1005">
            <a:extLst>
              <a:ext uri="{FF2B5EF4-FFF2-40B4-BE49-F238E27FC236}">
                <a16:creationId xmlns:a16="http://schemas.microsoft.com/office/drawing/2014/main" id="{A5CE882E-0917-4717-AF3E-F928B6E8A121}"/>
              </a:ext>
            </a:extLst>
          </p:cNvPr>
          <p:cNvGrpSpPr/>
          <p:nvPr/>
        </p:nvGrpSpPr>
        <p:grpSpPr>
          <a:xfrm>
            <a:off x="8573990" y="1493680"/>
            <a:ext cx="1719567" cy="1489275"/>
            <a:chOff x="9179263" y="2610293"/>
            <a:chExt cx="2579351" cy="2233913"/>
          </a:xfrm>
        </p:grpSpPr>
        <p:pic>
          <p:nvPicPr>
            <p:cNvPr id="73" name="Object 15">
              <a:extLst>
                <a:ext uri="{FF2B5EF4-FFF2-40B4-BE49-F238E27FC236}">
                  <a16:creationId xmlns:a16="http://schemas.microsoft.com/office/drawing/2014/main" id="{3521448A-5A55-4DCD-B468-75522B3A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9263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76" name="Object 61">
            <a:extLst>
              <a:ext uri="{FF2B5EF4-FFF2-40B4-BE49-F238E27FC236}">
                <a16:creationId xmlns:a16="http://schemas.microsoft.com/office/drawing/2014/main" id="{B8906010-49A5-4879-8864-0F8500EAEC3E}"/>
              </a:ext>
            </a:extLst>
          </p:cNvPr>
          <p:cNvSpPr txBox="1"/>
          <p:nvPr/>
        </p:nvSpPr>
        <p:spPr>
          <a:xfrm>
            <a:off x="8691319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4STEP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77" name="Object 62">
            <a:extLst>
              <a:ext uri="{FF2B5EF4-FFF2-40B4-BE49-F238E27FC236}">
                <a16:creationId xmlns:a16="http://schemas.microsoft.com/office/drawing/2014/main" id="{9EDA06FA-8CBD-4B47-8B05-AEC033D84960}"/>
              </a:ext>
            </a:extLst>
          </p:cNvPr>
          <p:cNvSpPr txBox="1"/>
          <p:nvPr/>
        </p:nvSpPr>
        <p:spPr>
          <a:xfrm>
            <a:off x="8314956" y="2081910"/>
            <a:ext cx="22364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이미지 분석</a:t>
            </a:r>
            <a:endParaRPr lang="en-US" altLang="ko-KR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결과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E699318-D7AC-4C29-9199-3A8B0281E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83" y="3075616"/>
            <a:ext cx="3758687" cy="2934077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9BF9D64B-E98E-4368-8F3C-0D890B7013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1" t="31090" r="4699" b="22210"/>
          <a:stretch/>
        </p:blipFill>
        <p:spPr>
          <a:xfrm>
            <a:off x="5955321" y="3067079"/>
            <a:ext cx="5237338" cy="2932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6403459" y="1493345"/>
            <a:ext cx="1719567" cy="1489275"/>
            <a:chOff x="9179263" y="2610293"/>
            <a:chExt cx="2579351" cy="22339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9263" y="2610293"/>
              <a:ext cx="2579351" cy="2233913"/>
            </a:xfrm>
            <a:prstGeom prst="rect">
              <a:avLst/>
            </a:prstGeom>
          </p:spPr>
        </p:pic>
      </p:grp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5D1D46DA-1D6D-4466-AC9F-60DCAC72DBE2}"/>
              </a:ext>
            </a:extLst>
          </p:cNvPr>
          <p:cNvGrpSpPr/>
          <p:nvPr/>
        </p:nvGrpSpPr>
        <p:grpSpPr>
          <a:xfrm>
            <a:off x="3453054" y="2131457"/>
            <a:ext cx="1676923" cy="222222"/>
            <a:chOff x="11336969" y="3560582"/>
            <a:chExt cx="2515384" cy="333333"/>
          </a:xfrm>
        </p:grpSpPr>
        <p:pic>
          <p:nvPicPr>
            <p:cNvPr id="35" name="Object 3">
              <a:extLst>
                <a:ext uri="{FF2B5EF4-FFF2-40B4-BE49-F238E27FC236}">
                  <a16:creationId xmlns:a16="http://schemas.microsoft.com/office/drawing/2014/main" id="{EDCAB260-9BE7-44EE-A1A6-40FDC2B2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6969" y="3560582"/>
              <a:ext cx="2515384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17412" y="2127651"/>
            <a:ext cx="2793488" cy="222222"/>
            <a:chOff x="4830000" y="3560582"/>
            <a:chExt cx="5489188" cy="3333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0000" y="3560582"/>
              <a:ext cx="5489188" cy="333333"/>
            </a:xfrm>
            <a:prstGeom prst="rect">
              <a:avLst/>
            </a:prstGeom>
          </p:spPr>
        </p:pic>
      </p:grpSp>
      <p:grpSp>
        <p:nvGrpSpPr>
          <p:cNvPr id="70" name="그룹 1003">
            <a:extLst>
              <a:ext uri="{FF2B5EF4-FFF2-40B4-BE49-F238E27FC236}">
                <a16:creationId xmlns:a16="http://schemas.microsoft.com/office/drawing/2014/main" id="{BA27C47F-37F1-4D30-BACE-1CB880D54649}"/>
              </a:ext>
            </a:extLst>
          </p:cNvPr>
          <p:cNvGrpSpPr/>
          <p:nvPr/>
        </p:nvGrpSpPr>
        <p:grpSpPr>
          <a:xfrm>
            <a:off x="2059023" y="1497368"/>
            <a:ext cx="1719567" cy="1489275"/>
            <a:chOff x="12436739" y="2610293"/>
            <a:chExt cx="2579351" cy="2233913"/>
          </a:xfrm>
        </p:grpSpPr>
        <p:pic>
          <p:nvPicPr>
            <p:cNvPr id="71" name="Object 9">
              <a:extLst>
                <a:ext uri="{FF2B5EF4-FFF2-40B4-BE49-F238E27FC236}">
                  <a16:creationId xmlns:a16="http://schemas.microsoft.com/office/drawing/2014/main" id="{ED89B465-DA74-4AEB-B7E1-45D0FC410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176366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1STEP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37278" y="2189631"/>
            <a:ext cx="18032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S3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bucket 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생성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449FC230-BFB3-4748-8277-2AA9CE76D960}"/>
              </a:ext>
            </a:extLst>
          </p:cNvPr>
          <p:cNvGrpSpPr/>
          <p:nvPr/>
        </p:nvGrpSpPr>
        <p:grpSpPr>
          <a:xfrm>
            <a:off x="4231809" y="1496807"/>
            <a:ext cx="1719567" cy="1489275"/>
            <a:chOff x="12436739" y="2610293"/>
            <a:chExt cx="2579351" cy="2233913"/>
          </a:xfrm>
        </p:grpSpPr>
        <p:pic>
          <p:nvPicPr>
            <p:cNvPr id="33" name="Object 9">
              <a:extLst>
                <a:ext uri="{FF2B5EF4-FFF2-40B4-BE49-F238E27FC236}">
                  <a16:creationId xmlns:a16="http://schemas.microsoft.com/office/drawing/2014/main" id="{04968D85-0A8B-4EA6-AACA-C47BA44BA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4348017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2STEP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83235" y="2081910"/>
            <a:ext cx="18050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Bucket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에 </a:t>
            </a:r>
            <a:endParaRPr lang="en-US" altLang="ko-KR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이미지 저장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19668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3STEP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48049" y="2081910"/>
            <a:ext cx="22079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Rekognition</a:t>
            </a:r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프로그램 구동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91319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4STEP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72" name="그룹 1005">
            <a:extLst>
              <a:ext uri="{FF2B5EF4-FFF2-40B4-BE49-F238E27FC236}">
                <a16:creationId xmlns:a16="http://schemas.microsoft.com/office/drawing/2014/main" id="{A5CE882E-0917-4717-AF3E-F928B6E8A121}"/>
              </a:ext>
            </a:extLst>
          </p:cNvPr>
          <p:cNvGrpSpPr/>
          <p:nvPr/>
        </p:nvGrpSpPr>
        <p:grpSpPr>
          <a:xfrm>
            <a:off x="8573990" y="1492781"/>
            <a:ext cx="1719567" cy="1489275"/>
            <a:chOff x="9179263" y="2610293"/>
            <a:chExt cx="2579351" cy="2233913"/>
          </a:xfrm>
        </p:grpSpPr>
        <p:pic>
          <p:nvPicPr>
            <p:cNvPr id="73" name="Object 15">
              <a:extLst>
                <a:ext uri="{FF2B5EF4-FFF2-40B4-BE49-F238E27FC236}">
                  <a16:creationId xmlns:a16="http://schemas.microsoft.com/office/drawing/2014/main" id="{3521448A-5A55-4DCD-B468-75522B3A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9263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64" name="Object 2">
            <a:extLst>
              <a:ext uri="{FF2B5EF4-FFF2-40B4-BE49-F238E27FC236}">
                <a16:creationId xmlns:a16="http://schemas.microsoft.com/office/drawing/2014/main" id="{E3C08078-7B73-48A2-9FBF-E4BF1F566E66}"/>
              </a:ext>
            </a:extLst>
          </p:cNvPr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Noto Sans CJK KR Regular" pitchFamily="34" charset="0"/>
              </a:rPr>
              <a:t>07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65" name="그룹 1018">
            <a:extLst>
              <a:ext uri="{FF2B5EF4-FFF2-40B4-BE49-F238E27FC236}">
                <a16:creationId xmlns:a16="http://schemas.microsoft.com/office/drawing/2014/main" id="{BA54A00A-2086-4D3E-8FFB-7079AA1FE5E1}"/>
              </a:ext>
            </a:extLst>
          </p:cNvPr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3E1359BB-4E1D-4FA4-ADA7-BA689F5BD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67" name="Object 80">
            <a:extLst>
              <a:ext uri="{FF2B5EF4-FFF2-40B4-BE49-F238E27FC236}">
                <a16:creationId xmlns:a16="http://schemas.microsoft.com/office/drawing/2014/main" id="{7504A7BA-E45E-42A2-AA69-17BCDF9C70A0}"/>
              </a:ext>
            </a:extLst>
          </p:cNvPr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8" name="Object 25">
            <a:extLst>
              <a:ext uri="{FF2B5EF4-FFF2-40B4-BE49-F238E27FC236}">
                <a16:creationId xmlns:a16="http://schemas.microsoft.com/office/drawing/2014/main" id="{491BA57C-408B-4403-8D8F-7A17074748D2}"/>
              </a:ext>
            </a:extLst>
          </p:cNvPr>
          <p:cNvSpPr txBox="1"/>
          <p:nvPr/>
        </p:nvSpPr>
        <p:spPr>
          <a:xfrm>
            <a:off x="-1903190" y="180124"/>
            <a:ext cx="161040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rgbClr val="4F5E8E"/>
                </a:solidFill>
                <a:latin typeface="웰컴체 Bold" panose="02020603020101020101" pitchFamily="18" charset="-127"/>
                <a:ea typeface="웰컴체 Bold" panose="02020603020101020101" pitchFamily="18" charset="-127"/>
                <a:cs typeface="THELuxGoEB_U" pitchFamily="34" charset="0"/>
              </a:rPr>
              <a:t>Program</a:t>
            </a:r>
            <a:endParaRPr lang="en-US" sz="1200" dirty="0"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69" name="Object 47">
            <a:extLst>
              <a:ext uri="{FF2B5EF4-FFF2-40B4-BE49-F238E27FC236}">
                <a16:creationId xmlns:a16="http://schemas.microsoft.com/office/drawing/2014/main" id="{F299C9C9-29A1-4ED2-B132-0D21EE79467D}"/>
              </a:ext>
            </a:extLst>
          </p:cNvPr>
          <p:cNvSpPr txBox="1"/>
          <p:nvPr/>
        </p:nvSpPr>
        <p:spPr>
          <a:xfrm>
            <a:off x="3617329" y="749812"/>
            <a:ext cx="50630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프로그램 설명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0" name="Object 61">
            <a:extLst>
              <a:ext uri="{FF2B5EF4-FFF2-40B4-BE49-F238E27FC236}">
                <a16:creationId xmlns:a16="http://schemas.microsoft.com/office/drawing/2014/main" id="{B0AF328A-8AEE-4223-9DE2-EC31DB04C9A3}"/>
              </a:ext>
            </a:extLst>
          </p:cNvPr>
          <p:cNvSpPr txBox="1"/>
          <p:nvPr/>
        </p:nvSpPr>
        <p:spPr>
          <a:xfrm>
            <a:off x="8691319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4STEP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1" name="Object 62">
            <a:extLst>
              <a:ext uri="{FF2B5EF4-FFF2-40B4-BE49-F238E27FC236}">
                <a16:creationId xmlns:a16="http://schemas.microsoft.com/office/drawing/2014/main" id="{927355C8-A6A1-4894-AB38-D823F5B9E685}"/>
              </a:ext>
            </a:extLst>
          </p:cNvPr>
          <p:cNvSpPr txBox="1"/>
          <p:nvPr/>
        </p:nvSpPr>
        <p:spPr>
          <a:xfrm>
            <a:off x="8314956" y="2081910"/>
            <a:ext cx="22364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이미지 분석</a:t>
            </a:r>
            <a:endParaRPr lang="en-US" altLang="ko-KR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결과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57222CD-11CA-4EA0-991E-1A0FB0169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2" y="3160651"/>
            <a:ext cx="3760306" cy="277802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5BDC4C7-3F25-4C49-93A5-62FE8B23E3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" t="32541" r="4016" b="13091"/>
          <a:stretch/>
        </p:blipFill>
        <p:spPr>
          <a:xfrm>
            <a:off x="4928454" y="3118932"/>
            <a:ext cx="6396292" cy="27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4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5D1D46DA-1D6D-4466-AC9F-60DCAC72DBE2}"/>
              </a:ext>
            </a:extLst>
          </p:cNvPr>
          <p:cNvGrpSpPr/>
          <p:nvPr/>
        </p:nvGrpSpPr>
        <p:grpSpPr>
          <a:xfrm>
            <a:off x="3453054" y="2131457"/>
            <a:ext cx="3924262" cy="222222"/>
            <a:chOff x="11336969" y="3560582"/>
            <a:chExt cx="2515384" cy="333333"/>
          </a:xfrm>
        </p:grpSpPr>
        <p:pic>
          <p:nvPicPr>
            <p:cNvPr id="35" name="Object 3">
              <a:extLst>
                <a:ext uri="{FF2B5EF4-FFF2-40B4-BE49-F238E27FC236}">
                  <a16:creationId xmlns:a16="http://schemas.microsoft.com/office/drawing/2014/main" id="{EDCAB260-9BE7-44EE-A1A6-40FDC2B2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6969" y="3560582"/>
              <a:ext cx="2515384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28280" y="2127651"/>
            <a:ext cx="782620" cy="222222"/>
            <a:chOff x="4830000" y="3560582"/>
            <a:chExt cx="5489188" cy="3333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0000" y="3560582"/>
              <a:ext cx="5489188" cy="333333"/>
            </a:xfrm>
            <a:prstGeom prst="rect">
              <a:avLst/>
            </a:prstGeom>
          </p:spPr>
        </p:pic>
      </p:grpSp>
      <p:grpSp>
        <p:nvGrpSpPr>
          <p:cNvPr id="70" name="그룹 1003">
            <a:extLst>
              <a:ext uri="{FF2B5EF4-FFF2-40B4-BE49-F238E27FC236}">
                <a16:creationId xmlns:a16="http://schemas.microsoft.com/office/drawing/2014/main" id="{BA27C47F-37F1-4D30-BACE-1CB880D54649}"/>
              </a:ext>
            </a:extLst>
          </p:cNvPr>
          <p:cNvGrpSpPr/>
          <p:nvPr/>
        </p:nvGrpSpPr>
        <p:grpSpPr>
          <a:xfrm>
            <a:off x="2059023" y="1497368"/>
            <a:ext cx="1719567" cy="1489275"/>
            <a:chOff x="12436739" y="2610293"/>
            <a:chExt cx="2579351" cy="2233913"/>
          </a:xfrm>
        </p:grpSpPr>
        <p:pic>
          <p:nvPicPr>
            <p:cNvPr id="71" name="Object 9">
              <a:extLst>
                <a:ext uri="{FF2B5EF4-FFF2-40B4-BE49-F238E27FC236}">
                  <a16:creationId xmlns:a16="http://schemas.microsoft.com/office/drawing/2014/main" id="{ED89B465-DA74-4AEB-B7E1-45D0FC410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176366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1STEP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37278" y="2189631"/>
            <a:ext cx="18032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S3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bucket 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생성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449FC230-BFB3-4748-8277-2AA9CE76D960}"/>
              </a:ext>
            </a:extLst>
          </p:cNvPr>
          <p:cNvGrpSpPr/>
          <p:nvPr/>
        </p:nvGrpSpPr>
        <p:grpSpPr>
          <a:xfrm>
            <a:off x="4231809" y="1496807"/>
            <a:ext cx="1719567" cy="1489275"/>
            <a:chOff x="12436739" y="2610293"/>
            <a:chExt cx="2579351" cy="2233913"/>
          </a:xfrm>
        </p:grpSpPr>
        <p:pic>
          <p:nvPicPr>
            <p:cNvPr id="33" name="Object 9">
              <a:extLst>
                <a:ext uri="{FF2B5EF4-FFF2-40B4-BE49-F238E27FC236}">
                  <a16:creationId xmlns:a16="http://schemas.microsoft.com/office/drawing/2014/main" id="{04968D85-0A8B-4EA6-AACA-C47BA44BA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4348017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2STEP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83235" y="2081910"/>
            <a:ext cx="18050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Bucket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에 </a:t>
            </a:r>
            <a:endParaRPr lang="en-US" altLang="ko-KR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이미지 저장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29" name="그룹 1003">
            <a:extLst>
              <a:ext uri="{FF2B5EF4-FFF2-40B4-BE49-F238E27FC236}">
                <a16:creationId xmlns:a16="http://schemas.microsoft.com/office/drawing/2014/main" id="{C9107375-A305-463D-BE31-B6B999DFBCE1}"/>
              </a:ext>
            </a:extLst>
          </p:cNvPr>
          <p:cNvGrpSpPr/>
          <p:nvPr/>
        </p:nvGrpSpPr>
        <p:grpSpPr>
          <a:xfrm>
            <a:off x="6403459" y="1499485"/>
            <a:ext cx="1719567" cy="1489275"/>
            <a:chOff x="12436739" y="2610293"/>
            <a:chExt cx="2579351" cy="2233913"/>
          </a:xfrm>
        </p:grpSpPr>
        <p:pic>
          <p:nvPicPr>
            <p:cNvPr id="36" name="Object 9">
              <a:extLst>
                <a:ext uri="{FF2B5EF4-FFF2-40B4-BE49-F238E27FC236}">
                  <a16:creationId xmlns:a16="http://schemas.microsoft.com/office/drawing/2014/main" id="{4C2E6A36-C2C2-4483-AE00-2C3B37A8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6519668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3STEP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48049" y="2081910"/>
            <a:ext cx="22079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Rekognition</a:t>
            </a:r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프로그램 구동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91319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4STEP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72" name="그룹 1005">
            <a:extLst>
              <a:ext uri="{FF2B5EF4-FFF2-40B4-BE49-F238E27FC236}">
                <a16:creationId xmlns:a16="http://schemas.microsoft.com/office/drawing/2014/main" id="{A5CE882E-0917-4717-AF3E-F928B6E8A121}"/>
              </a:ext>
            </a:extLst>
          </p:cNvPr>
          <p:cNvGrpSpPr/>
          <p:nvPr/>
        </p:nvGrpSpPr>
        <p:grpSpPr>
          <a:xfrm>
            <a:off x="8573990" y="1492781"/>
            <a:ext cx="1719567" cy="1489275"/>
            <a:chOff x="9179263" y="2610293"/>
            <a:chExt cx="2579351" cy="2233913"/>
          </a:xfrm>
        </p:grpSpPr>
        <p:pic>
          <p:nvPicPr>
            <p:cNvPr id="73" name="Object 15">
              <a:extLst>
                <a:ext uri="{FF2B5EF4-FFF2-40B4-BE49-F238E27FC236}">
                  <a16:creationId xmlns:a16="http://schemas.microsoft.com/office/drawing/2014/main" id="{3521448A-5A55-4DCD-B468-75522B3A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9263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64" name="Object 2">
            <a:extLst>
              <a:ext uri="{FF2B5EF4-FFF2-40B4-BE49-F238E27FC236}">
                <a16:creationId xmlns:a16="http://schemas.microsoft.com/office/drawing/2014/main" id="{E3C08078-7B73-48A2-9FBF-E4BF1F566E66}"/>
              </a:ext>
            </a:extLst>
          </p:cNvPr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Noto Sans CJK KR Regular" pitchFamily="34" charset="0"/>
              </a:rPr>
              <a:t>08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65" name="그룹 1018">
            <a:extLst>
              <a:ext uri="{FF2B5EF4-FFF2-40B4-BE49-F238E27FC236}">
                <a16:creationId xmlns:a16="http://schemas.microsoft.com/office/drawing/2014/main" id="{BA54A00A-2086-4D3E-8FFB-7079AA1FE5E1}"/>
              </a:ext>
            </a:extLst>
          </p:cNvPr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3E1359BB-4E1D-4FA4-ADA7-BA689F5BD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67" name="Object 80">
            <a:extLst>
              <a:ext uri="{FF2B5EF4-FFF2-40B4-BE49-F238E27FC236}">
                <a16:creationId xmlns:a16="http://schemas.microsoft.com/office/drawing/2014/main" id="{7504A7BA-E45E-42A2-AA69-17BCDF9C70A0}"/>
              </a:ext>
            </a:extLst>
          </p:cNvPr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8" name="Object 25">
            <a:extLst>
              <a:ext uri="{FF2B5EF4-FFF2-40B4-BE49-F238E27FC236}">
                <a16:creationId xmlns:a16="http://schemas.microsoft.com/office/drawing/2014/main" id="{491BA57C-408B-4403-8D8F-7A17074748D2}"/>
              </a:ext>
            </a:extLst>
          </p:cNvPr>
          <p:cNvSpPr txBox="1"/>
          <p:nvPr/>
        </p:nvSpPr>
        <p:spPr>
          <a:xfrm>
            <a:off x="-1903190" y="180124"/>
            <a:ext cx="161040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rgbClr val="4F5E8E"/>
                </a:solidFill>
                <a:latin typeface="웰컴체 Bold" panose="02020603020101020101" pitchFamily="18" charset="-127"/>
                <a:ea typeface="웰컴체 Bold" panose="02020603020101020101" pitchFamily="18" charset="-127"/>
                <a:cs typeface="THELuxGoEB_U" pitchFamily="34" charset="0"/>
              </a:rPr>
              <a:t>Program</a:t>
            </a:r>
            <a:endParaRPr lang="en-US" sz="1200" dirty="0"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69" name="Object 47">
            <a:extLst>
              <a:ext uri="{FF2B5EF4-FFF2-40B4-BE49-F238E27FC236}">
                <a16:creationId xmlns:a16="http://schemas.microsoft.com/office/drawing/2014/main" id="{F299C9C9-29A1-4ED2-B132-0D21EE79467D}"/>
              </a:ext>
            </a:extLst>
          </p:cNvPr>
          <p:cNvSpPr txBox="1"/>
          <p:nvPr/>
        </p:nvSpPr>
        <p:spPr>
          <a:xfrm>
            <a:off x="3617329" y="749812"/>
            <a:ext cx="50630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프로그램 설명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0" name="Object 61">
            <a:extLst>
              <a:ext uri="{FF2B5EF4-FFF2-40B4-BE49-F238E27FC236}">
                <a16:creationId xmlns:a16="http://schemas.microsoft.com/office/drawing/2014/main" id="{B0AF328A-8AEE-4223-9DE2-EC31DB04C9A3}"/>
              </a:ext>
            </a:extLst>
          </p:cNvPr>
          <p:cNvSpPr txBox="1"/>
          <p:nvPr/>
        </p:nvSpPr>
        <p:spPr>
          <a:xfrm>
            <a:off x="8691319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4STEP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1" name="Object 62">
            <a:extLst>
              <a:ext uri="{FF2B5EF4-FFF2-40B4-BE49-F238E27FC236}">
                <a16:creationId xmlns:a16="http://schemas.microsoft.com/office/drawing/2014/main" id="{927355C8-A6A1-4894-AB38-D823F5B9E685}"/>
              </a:ext>
            </a:extLst>
          </p:cNvPr>
          <p:cNvSpPr txBox="1"/>
          <p:nvPr/>
        </p:nvSpPr>
        <p:spPr>
          <a:xfrm>
            <a:off x="8314956" y="2081910"/>
            <a:ext cx="22364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이미지 분석</a:t>
            </a:r>
            <a:endParaRPr lang="en-US" altLang="ko-KR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결과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58B421-D3DC-45C6-BBBF-FC957455D1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6555"/>
          <a:stretch/>
        </p:blipFill>
        <p:spPr>
          <a:xfrm>
            <a:off x="898592" y="3020088"/>
            <a:ext cx="5656897" cy="309352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94A4119-0239-46A2-B08A-2C78683C45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0928" t="61648" r="41287" b="-254"/>
          <a:stretch/>
        </p:blipFill>
        <p:spPr>
          <a:xfrm>
            <a:off x="5760443" y="3013384"/>
            <a:ext cx="5525493" cy="26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1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1929" y="2126871"/>
            <a:ext cx="1676923" cy="222222"/>
            <a:chOff x="11336969" y="3560582"/>
            <a:chExt cx="2515384" cy="3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6969" y="3560582"/>
              <a:ext cx="2515384" cy="3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5110" y="1493345"/>
            <a:ext cx="1719567" cy="1489275"/>
            <a:chOff x="12436739" y="2610293"/>
            <a:chExt cx="2579351" cy="22339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grpSp>
        <p:nvGrpSpPr>
          <p:cNvPr id="70" name="그룹 1003">
            <a:extLst>
              <a:ext uri="{FF2B5EF4-FFF2-40B4-BE49-F238E27FC236}">
                <a16:creationId xmlns:a16="http://schemas.microsoft.com/office/drawing/2014/main" id="{BA27C47F-37F1-4D30-BACE-1CB880D54649}"/>
              </a:ext>
            </a:extLst>
          </p:cNvPr>
          <p:cNvGrpSpPr/>
          <p:nvPr/>
        </p:nvGrpSpPr>
        <p:grpSpPr>
          <a:xfrm>
            <a:off x="2059023" y="1497368"/>
            <a:ext cx="1719567" cy="1489275"/>
            <a:chOff x="12436739" y="2610293"/>
            <a:chExt cx="2579351" cy="2233913"/>
          </a:xfrm>
        </p:grpSpPr>
        <p:pic>
          <p:nvPicPr>
            <p:cNvPr id="71" name="Object 9">
              <a:extLst>
                <a:ext uri="{FF2B5EF4-FFF2-40B4-BE49-F238E27FC236}">
                  <a16:creationId xmlns:a16="http://schemas.microsoft.com/office/drawing/2014/main" id="{ED89B465-DA74-4AEB-B7E1-45D0FC410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176366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1STEP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7" name="그룹 1001">
            <a:extLst>
              <a:ext uri="{FF2B5EF4-FFF2-40B4-BE49-F238E27FC236}">
                <a16:creationId xmlns:a16="http://schemas.microsoft.com/office/drawing/2014/main" id="{DE583A7D-CD53-48CD-A993-5AE24EB77E24}"/>
              </a:ext>
            </a:extLst>
          </p:cNvPr>
          <p:cNvGrpSpPr/>
          <p:nvPr/>
        </p:nvGrpSpPr>
        <p:grpSpPr>
          <a:xfrm>
            <a:off x="3453054" y="2131457"/>
            <a:ext cx="3924262" cy="222222"/>
            <a:chOff x="11336969" y="3560582"/>
            <a:chExt cx="2515384" cy="333333"/>
          </a:xfrm>
        </p:grpSpPr>
        <p:pic>
          <p:nvPicPr>
            <p:cNvPr id="38" name="Object 3">
              <a:extLst>
                <a:ext uri="{FF2B5EF4-FFF2-40B4-BE49-F238E27FC236}">
                  <a16:creationId xmlns:a16="http://schemas.microsoft.com/office/drawing/2014/main" id="{D17712D1-F84D-4B37-A1F5-BF3C68376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6969" y="3560582"/>
              <a:ext cx="2515384" cy="33333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037278" y="2189631"/>
            <a:ext cx="18032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S3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Bucket 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생성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91319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4STEP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E3C08078-7B73-48A2-9FBF-E4BF1F566E66}"/>
              </a:ext>
            </a:extLst>
          </p:cNvPr>
          <p:cNvSpPr txBox="1"/>
          <p:nvPr/>
        </p:nvSpPr>
        <p:spPr>
          <a:xfrm rot="-60000">
            <a:off x="11080837" y="6198478"/>
            <a:ext cx="4687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solidFill>
                  <a:srgbClr val="787878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Noto Sans CJK KR Regular" pitchFamily="34" charset="0"/>
              </a:rPr>
              <a:t>09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65" name="그룹 1018">
            <a:extLst>
              <a:ext uri="{FF2B5EF4-FFF2-40B4-BE49-F238E27FC236}">
                <a16:creationId xmlns:a16="http://schemas.microsoft.com/office/drawing/2014/main" id="{BA54A00A-2086-4D3E-8FFB-7079AA1FE5E1}"/>
              </a:ext>
            </a:extLst>
          </p:cNvPr>
          <p:cNvGrpSpPr/>
          <p:nvPr/>
        </p:nvGrpSpPr>
        <p:grpSpPr>
          <a:xfrm>
            <a:off x="2367915" y="6304593"/>
            <a:ext cx="8928735" cy="58107"/>
            <a:chOff x="3187965" y="9455353"/>
            <a:chExt cx="13809524" cy="47619"/>
          </a:xfrm>
        </p:grpSpPr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3E1359BB-4E1D-4FA4-ADA7-BA689F5BD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67" name="Object 80">
            <a:extLst>
              <a:ext uri="{FF2B5EF4-FFF2-40B4-BE49-F238E27FC236}">
                <a16:creationId xmlns:a16="http://schemas.microsoft.com/office/drawing/2014/main" id="{7504A7BA-E45E-42A2-AA69-17BCDF9C70A0}"/>
              </a:ext>
            </a:extLst>
          </p:cNvPr>
          <p:cNvSpPr txBox="1"/>
          <p:nvPr/>
        </p:nvSpPr>
        <p:spPr>
          <a:xfrm>
            <a:off x="657143" y="6185153"/>
            <a:ext cx="23539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Open Sans SemiBold" pitchFamily="34" charset="0"/>
              </a:rPr>
              <a:t>Cloud Computing Term Project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8" name="Object 25">
            <a:extLst>
              <a:ext uri="{FF2B5EF4-FFF2-40B4-BE49-F238E27FC236}">
                <a16:creationId xmlns:a16="http://schemas.microsoft.com/office/drawing/2014/main" id="{491BA57C-408B-4403-8D8F-7A17074748D2}"/>
              </a:ext>
            </a:extLst>
          </p:cNvPr>
          <p:cNvSpPr txBox="1"/>
          <p:nvPr/>
        </p:nvSpPr>
        <p:spPr>
          <a:xfrm>
            <a:off x="-1903190" y="180124"/>
            <a:ext cx="161040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rgbClr val="4F5E8E"/>
                </a:solidFill>
                <a:latin typeface="웰컴체 Bold" panose="02020603020101020101" pitchFamily="18" charset="-127"/>
                <a:ea typeface="웰컴체 Bold" panose="02020603020101020101" pitchFamily="18" charset="-127"/>
                <a:cs typeface="THELuxGoEB_U" pitchFamily="34" charset="0"/>
              </a:rPr>
              <a:t>Program</a:t>
            </a:r>
            <a:endParaRPr lang="en-US" sz="1200" dirty="0"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69" name="Object 47">
            <a:extLst>
              <a:ext uri="{FF2B5EF4-FFF2-40B4-BE49-F238E27FC236}">
                <a16:creationId xmlns:a16="http://schemas.microsoft.com/office/drawing/2014/main" id="{F299C9C9-29A1-4ED2-B132-0D21EE79467D}"/>
              </a:ext>
            </a:extLst>
          </p:cNvPr>
          <p:cNvSpPr txBox="1"/>
          <p:nvPr/>
        </p:nvSpPr>
        <p:spPr>
          <a:xfrm>
            <a:off x="3617329" y="749812"/>
            <a:ext cx="50630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rgbClr val="4F5E8E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프로그램 설명</a:t>
            </a:r>
            <a:endParaRPr lang="en-US" sz="12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7D41F1A0-BABA-444B-8A08-975F63EE2F04}"/>
              </a:ext>
            </a:extLst>
          </p:cNvPr>
          <p:cNvGrpSpPr/>
          <p:nvPr/>
        </p:nvGrpSpPr>
        <p:grpSpPr>
          <a:xfrm>
            <a:off x="4231809" y="1496807"/>
            <a:ext cx="1719567" cy="1489275"/>
            <a:chOff x="12436739" y="2610293"/>
            <a:chExt cx="2579351" cy="2233913"/>
          </a:xfrm>
        </p:grpSpPr>
        <p:pic>
          <p:nvPicPr>
            <p:cNvPr id="31" name="Object 9">
              <a:extLst>
                <a:ext uri="{FF2B5EF4-FFF2-40B4-BE49-F238E27FC236}">
                  <a16:creationId xmlns:a16="http://schemas.microsoft.com/office/drawing/2014/main" id="{6C2C8A03-87E1-448E-8DF6-672214A47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32" name="Object 57">
            <a:extLst>
              <a:ext uri="{FF2B5EF4-FFF2-40B4-BE49-F238E27FC236}">
                <a16:creationId xmlns:a16="http://schemas.microsoft.com/office/drawing/2014/main" id="{1E5B8093-A3CE-4CFD-8DF0-235A05A4F5E0}"/>
              </a:ext>
            </a:extLst>
          </p:cNvPr>
          <p:cNvSpPr txBox="1"/>
          <p:nvPr/>
        </p:nvSpPr>
        <p:spPr>
          <a:xfrm>
            <a:off x="4348017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2STEP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3" name="Object 58">
            <a:extLst>
              <a:ext uri="{FF2B5EF4-FFF2-40B4-BE49-F238E27FC236}">
                <a16:creationId xmlns:a16="http://schemas.microsoft.com/office/drawing/2014/main" id="{B63F2A21-F28F-4326-9A1E-162A5CCF8648}"/>
              </a:ext>
            </a:extLst>
          </p:cNvPr>
          <p:cNvSpPr txBox="1"/>
          <p:nvPr/>
        </p:nvSpPr>
        <p:spPr>
          <a:xfrm>
            <a:off x="4183235" y="2081910"/>
            <a:ext cx="18050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Bucket</a:t>
            </a:r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에 </a:t>
            </a:r>
            <a:endParaRPr lang="en-US" altLang="ko-KR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이미지 저장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34" name="그룹 1003">
            <a:extLst>
              <a:ext uri="{FF2B5EF4-FFF2-40B4-BE49-F238E27FC236}">
                <a16:creationId xmlns:a16="http://schemas.microsoft.com/office/drawing/2014/main" id="{A9EF5CDE-440F-4700-BE6E-761D81CE7463}"/>
              </a:ext>
            </a:extLst>
          </p:cNvPr>
          <p:cNvGrpSpPr/>
          <p:nvPr/>
        </p:nvGrpSpPr>
        <p:grpSpPr>
          <a:xfrm>
            <a:off x="6403459" y="1499485"/>
            <a:ext cx="1719567" cy="1489275"/>
            <a:chOff x="12436739" y="2610293"/>
            <a:chExt cx="2579351" cy="2233913"/>
          </a:xfrm>
        </p:grpSpPr>
        <p:pic>
          <p:nvPicPr>
            <p:cNvPr id="35" name="Object 9">
              <a:extLst>
                <a:ext uri="{FF2B5EF4-FFF2-40B4-BE49-F238E27FC236}">
                  <a16:creationId xmlns:a16="http://schemas.microsoft.com/office/drawing/2014/main" id="{7AC8F3E9-6ADB-41C2-8587-B7D91807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sp>
        <p:nvSpPr>
          <p:cNvPr id="36" name="Object 59">
            <a:extLst>
              <a:ext uri="{FF2B5EF4-FFF2-40B4-BE49-F238E27FC236}">
                <a16:creationId xmlns:a16="http://schemas.microsoft.com/office/drawing/2014/main" id="{FEE79706-84A3-4328-B5DA-ABDD2BCD555F}"/>
              </a:ext>
            </a:extLst>
          </p:cNvPr>
          <p:cNvSpPr txBox="1"/>
          <p:nvPr/>
        </p:nvSpPr>
        <p:spPr>
          <a:xfrm>
            <a:off x="6519668" y="1568787"/>
            <a:ext cx="1469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9FAFD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3STEP</a:t>
            </a:r>
            <a:endParaRPr lang="en-US" sz="1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39" name="Object 60">
            <a:extLst>
              <a:ext uri="{FF2B5EF4-FFF2-40B4-BE49-F238E27FC236}">
                <a16:creationId xmlns:a16="http://schemas.microsoft.com/office/drawing/2014/main" id="{F04109E7-DBD3-49E5-BEB3-F72945DA6C9E}"/>
              </a:ext>
            </a:extLst>
          </p:cNvPr>
          <p:cNvSpPr txBox="1"/>
          <p:nvPr/>
        </p:nvSpPr>
        <p:spPr>
          <a:xfrm>
            <a:off x="6148049" y="2081910"/>
            <a:ext cx="22079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Rekognition</a:t>
            </a:r>
            <a:r>
              <a:rPr 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THELuxGoM_U" pitchFamily="34" charset="0"/>
              </a:rPr>
              <a:t>프로그램 구동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43" name="Object 62">
            <a:extLst>
              <a:ext uri="{FF2B5EF4-FFF2-40B4-BE49-F238E27FC236}">
                <a16:creationId xmlns:a16="http://schemas.microsoft.com/office/drawing/2014/main" id="{6EEE6C60-2894-4044-8468-29F74FDC41C8}"/>
              </a:ext>
            </a:extLst>
          </p:cNvPr>
          <p:cNvSpPr txBox="1"/>
          <p:nvPr/>
        </p:nvSpPr>
        <p:spPr>
          <a:xfrm>
            <a:off x="8314956" y="2081910"/>
            <a:ext cx="22364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이미지 분석</a:t>
            </a:r>
            <a:endParaRPr lang="en-US" altLang="ko-KR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결과 </a:t>
            </a:r>
            <a:r>
              <a:rPr lang="en-US" altLang="ko-KR" sz="1400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</a:t>
            </a:r>
            <a:endParaRPr lang="en-US" sz="1400" dirty="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2BEEBF1-0229-4357-A425-6BC9A79E57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84"/>
          <a:stretch/>
        </p:blipFill>
        <p:spPr>
          <a:xfrm>
            <a:off x="1209040" y="3073730"/>
            <a:ext cx="3578162" cy="2801093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DEDE8968-8E56-4201-9F24-E8DC3BDC40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3" t="37486" r="-4547" b="29565"/>
          <a:stretch/>
        </p:blipFill>
        <p:spPr>
          <a:xfrm>
            <a:off x="4520222" y="3074565"/>
            <a:ext cx="3360095" cy="2155062"/>
          </a:xfrm>
          <a:prstGeom prst="rect">
            <a:avLst/>
          </a:prstGeom>
        </p:spPr>
      </p:pic>
      <p:pic>
        <p:nvPicPr>
          <p:cNvPr id="74" name="그림 73" descr="텍스트이(가) 표시된 사진&#10;&#10;자동 생성된 설명">
            <a:extLst>
              <a:ext uri="{FF2B5EF4-FFF2-40B4-BE49-F238E27FC236}">
                <a16:creationId xmlns:a16="http://schemas.microsoft.com/office/drawing/2014/main" id="{AFB8A7A3-7258-423D-9148-CFCF14B4E2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3" t="70768" r="-4547" b="-1053"/>
          <a:stretch/>
        </p:blipFill>
        <p:spPr>
          <a:xfrm>
            <a:off x="7629137" y="3078382"/>
            <a:ext cx="3779429" cy="222807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AA96FF3-BE38-42FA-961E-3547808EC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12" y="5284610"/>
            <a:ext cx="5498216" cy="976261"/>
          </a:xfrm>
          <a:prstGeom prst="rect">
            <a:avLst/>
          </a:prstGeom>
          <a:ln w="76200">
            <a:noFill/>
          </a:ln>
        </p:spPr>
      </p:pic>
    </p:spTree>
    <p:extLst>
      <p:ext uri="{BB962C8B-B14F-4D97-AF65-F5344CB8AC3E}">
        <p14:creationId xmlns:p14="http://schemas.microsoft.com/office/powerpoint/2010/main" val="83173920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307</ep:Words>
  <ep:PresentationFormat>와이드스크린</ep:PresentationFormat>
  <ep:Paragraphs>157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2021-11-30T06:26:58.000</dcterms:created>
  <dc:creator>정의정</dc:creator>
  <cp:lastModifiedBy>김재원</cp:lastModifiedBy>
  <dcterms:modified xsi:type="dcterms:W3CDTF">2021-12-01T09:19:40.817</dcterms:modified>
  <cp:revision>11</cp:revision>
  <dc:title>PowerPoint 프레젠테이션</dc:title>
  <cp:version>1000.0000.01</cp:version>
</cp:coreProperties>
</file>