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752" y="-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별 </a:t>
            </a:r>
            <a:r>
              <a:rPr lang="ko-KR" altLang="en-US" sz="2000" dirty="0" err="1" smtClean="0"/>
              <a:t>보러가자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06050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 제작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윤주석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pic>
        <p:nvPicPr>
          <p:cNvPr id="1026" name="Picture 2" descr="D:\DATA\Desktop\classdes\KakaoTalk_20210531_161619881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7" y="871543"/>
            <a:ext cx="7425266" cy="53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정보 업로드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2050" name="Picture 2" descr="D:\DATA\Desktop\classdes\KakaoTalk_20210531_1616198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28" y="1405466"/>
            <a:ext cx="7695010" cy="475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1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등록한 </a:t>
            </a:r>
            <a:r>
              <a:rPr lang="ko-KR" altLang="en-US" dirty="0" err="1" smtClean="0"/>
              <a:t>캠핑장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3074" name="Picture 2" descr="D:\DATA\Desktop\classdes\KakaoTalk_20210531_161619881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2" y="1239436"/>
            <a:ext cx="6991919" cy="498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8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예약 하기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4099" name="Picture 3" descr="D:\DATA\Desktop\classdes\KakaoTalk_20210531_161619881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9" y="1239436"/>
            <a:ext cx="7717679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5123" name="Picture 3" descr="D:\DATA\Desktop\classdes\KakaoTalk_20210531_161619881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0" y="1397327"/>
            <a:ext cx="6765255" cy="45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예약 조회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6146" name="Picture 2" descr="D:\DATA\Desktop\classdes\KakaoTalk_20210531_161619881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0" y="1239436"/>
            <a:ext cx="8646558" cy="49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별 </a:t>
            </a:r>
            <a:r>
              <a:rPr lang="ko-KR" altLang="en-US" dirty="0" err="1" smtClean="0"/>
              <a:t>보러가자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리뷰 시스템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0733" y="186267"/>
            <a:ext cx="306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캠핑장</a:t>
            </a:r>
            <a:r>
              <a:rPr lang="ko-KR" altLang="en-US" dirty="0" smtClean="0"/>
              <a:t> 예약 시스템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891867" y="494044"/>
            <a:ext cx="880533" cy="1155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8300" y="397933"/>
            <a:ext cx="122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718300" y="186267"/>
            <a:ext cx="1375833" cy="15388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3334" y="109322"/>
            <a:ext cx="3539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HY그래픽" pitchFamily="18" charset="-127"/>
                <a:ea typeface="HY그래픽" pitchFamily="18" charset="-127"/>
              </a:rPr>
              <a:t>시퀀스 다이어그램</a:t>
            </a:r>
            <a:endParaRPr lang="ko-KR" altLang="en-US" sz="1050" dirty="0">
              <a:latin typeface="HY그래픽" pitchFamily="18" charset="-127"/>
              <a:ea typeface="HY그래픽" pitchFamily="18" charset="-127"/>
            </a:endParaRPr>
          </a:p>
        </p:txBody>
      </p:sp>
      <p:pic>
        <p:nvPicPr>
          <p:cNvPr id="7170" name="Picture 2" descr="D:\DATA\Desktop\classdes\KakaoTalk_20210531_161619881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9" y="1239436"/>
            <a:ext cx="7730902" cy="48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635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5482</TotalTime>
  <Words>97</Words>
  <Application>Microsoft Office PowerPoint</Application>
  <PresentationFormat>화면 슬라이드 쇼(4:3)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com</cp:lastModifiedBy>
  <cp:revision>500</cp:revision>
  <cp:lastPrinted>2001-07-23T08:42:52Z</cp:lastPrinted>
  <dcterms:created xsi:type="dcterms:W3CDTF">2011-02-22T01:37:12Z</dcterms:created>
  <dcterms:modified xsi:type="dcterms:W3CDTF">2021-05-31T07:25:32Z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