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878D0-75EC-4BF6-BA0A-BC699EE72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59E526-9AC9-4B41-9F28-DAE0965CE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317CE-91C1-4F5A-9A37-81403DF5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833B-58F2-4D9A-87DF-65D4C3214104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08DB3-48EF-4129-BF03-758734A0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07AC5-4200-431E-BA8E-D60E4D52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8D41-7B65-4A1E-980D-1E425AA94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4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C2A3D-543F-41CF-A060-CF492774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B1E32D-202B-47BC-8CEC-44B2B5F72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2DF04-0AAC-44BA-848B-5AD61299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833B-58F2-4D9A-87DF-65D4C3214104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45C57-FFAC-411B-A760-BD70B930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3C15F-BDE8-438C-BFAE-4B5989EA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8D41-7B65-4A1E-980D-1E425AA94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7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9791F9-4912-41B9-AC60-ED828F076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A363F4-29AC-4CB4-8BA7-D8A063C8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36451-331D-452D-A8F2-D9BFA0C2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833B-58F2-4D9A-87DF-65D4C3214104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D60E6-3274-470A-BBB0-65706647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4AC8A-5CA0-48A8-828C-DF32F0DD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8D41-7B65-4A1E-980D-1E425AA94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E1BD0-B56B-49E1-A913-8E84FBCB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8CD26-A77C-4393-85F6-1B42B137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DAC73-44E3-4B9F-BA35-1ADB5907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833B-58F2-4D9A-87DF-65D4C3214104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6939D-DA8E-48D7-B256-9EF00008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CF21C-4895-421C-97B9-6EC35E22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8D41-7B65-4A1E-980D-1E425AA94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62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3C3A4-ADC2-42DF-80A6-4520E622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367B78-1ECF-45D6-B2EC-1AE3AD8A7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97A16-AAC2-44D6-AF70-A6453790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833B-58F2-4D9A-87DF-65D4C3214104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20584-4627-40B0-B583-9F011D82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DAF33-6CF5-4E16-97C8-FA5C60AE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8D41-7B65-4A1E-980D-1E425AA94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35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55649-7B92-495E-8981-A10969B6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78E75-6661-4299-B870-ACEFA4BA3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EB0E39-BE1B-4A95-8F78-F7B9450CF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BBCC8E-2C0D-4286-AD96-1809F947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833B-58F2-4D9A-87DF-65D4C3214104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3A080B-6741-402D-A578-E53754CC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C6B1A7-A992-470B-B68A-75296A65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8D41-7B65-4A1E-980D-1E425AA94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96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C1FEC-40F2-4A54-8C3A-144B1D36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B0B019-A307-4705-8344-C8EEBA87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AF2CAE-1D3E-4945-9175-1586B5AB1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5D09BC-71C4-42FB-8B91-2BCD459E9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DCDAC1-06EC-498A-AB79-2F6325CA5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30E0A9-5465-4229-9440-61619CE1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833B-58F2-4D9A-87DF-65D4C3214104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C7CEEA-AB2A-49A0-87B6-BDD5D649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CA0C91-68B2-4A20-BABB-791535E7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8D41-7B65-4A1E-980D-1E425AA94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84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FC60A-4E24-460E-8A9B-E653DCAE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759F40-28B9-4CA0-8E44-3C62C81A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833B-58F2-4D9A-87DF-65D4C3214104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FEB34F-E1C6-49BB-8D29-0882D995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3F862D-5C0C-4AEF-80F2-726BCD9C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8D41-7B65-4A1E-980D-1E425AA94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12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5D63BE-4247-4DCC-996A-C775896F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833B-58F2-4D9A-87DF-65D4C3214104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A9A61A-B119-43F0-A198-8393142F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F13180-32B5-4878-ACA9-37B25485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8D41-7B65-4A1E-980D-1E425AA94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84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70899-8AFB-4E79-827E-2B1A5521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B07A9-2F34-425D-B076-10A46B072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7AAEBD-FD20-4A7E-BCFC-0257DACB6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208FC9-F54D-402B-B8CD-55686549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833B-58F2-4D9A-87DF-65D4C3214104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84F672-DD8A-4EDA-A8AD-C6555141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1EF069-44DE-4DD5-905D-18B52EF9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8D41-7B65-4A1E-980D-1E425AA94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05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2B899-6FFB-499C-8F5F-641BACE3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8074E9-D276-4F48-B1F4-975F84640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4AE172-54A0-4923-AEDD-FD050B51D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1F9F67-D552-4708-B02E-D29CC5DA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833B-58F2-4D9A-87DF-65D4C3214104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8D4202-F950-42E3-B0D2-921F7032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FACA35-93B9-443F-8AC4-E778B311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8D41-7B65-4A1E-980D-1E425AA94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101E35-B893-4DAE-B7A9-7C35FDC3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5694C-C6C0-4070-A597-58393793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65509-BC93-4631-BB41-0F78F4649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5833B-58F2-4D9A-87DF-65D4C3214104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B859B-FCE8-45CF-9088-F68C54AF7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8D35A-B124-4C1C-9E55-1623D7C30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58D41-7B65-4A1E-980D-1E425AA94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45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48822-A3C0-4AD6-B9D4-7A8ACE895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882" y="419450"/>
            <a:ext cx="9144000" cy="84226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프로젝트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DFC6B-4589-4B66-86DC-6F7AA6031EC9}"/>
              </a:ext>
            </a:extLst>
          </p:cNvPr>
          <p:cNvSpPr txBox="1"/>
          <p:nvPr/>
        </p:nvSpPr>
        <p:spPr>
          <a:xfrm>
            <a:off x="738231" y="1937857"/>
            <a:ext cx="3489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 스크린샷</a:t>
            </a:r>
            <a:br>
              <a:rPr lang="en-US" altLang="ko-KR" dirty="0"/>
            </a:br>
            <a:r>
              <a:rPr lang="en-US" altLang="ko-KR" dirty="0"/>
              <a:t>+</a:t>
            </a:r>
            <a:r>
              <a:rPr lang="ko-KR" altLang="en-US" dirty="0"/>
              <a:t>포켓몬 스크린샷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473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C1399-0DD1-4C5F-AE67-AC584D4A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 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F12088-F11D-433F-AE2B-4B43D2B7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동영상</a:t>
            </a:r>
          </a:p>
        </p:txBody>
      </p:sp>
    </p:spTree>
    <p:extLst>
      <p:ext uri="{BB962C8B-B14F-4D97-AF65-F5344CB8AC3E}">
        <p14:creationId xmlns:p14="http://schemas.microsoft.com/office/powerpoint/2010/main" val="227537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177B3-9D54-42E3-9EC2-2FE86A3A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역할 및 </a:t>
            </a:r>
            <a:r>
              <a:rPr lang="ko-KR" altLang="en-US" dirty="0" err="1"/>
              <a:t>느낀점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E001F-C1D0-4AFD-BF8B-E1D846434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개인별 역할 </a:t>
            </a:r>
            <a:r>
              <a:rPr lang="en-US" altLang="ko-KR" sz="1400" dirty="0"/>
              <a:t>+ </a:t>
            </a:r>
            <a:r>
              <a:rPr lang="ko-KR" altLang="en-US" sz="1400" dirty="0" err="1"/>
              <a:t>느낀점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152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D0956-61F9-4489-9885-0415D7DF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D19A2-ED36-4ABB-808D-ECC0E8315469}"/>
              </a:ext>
            </a:extLst>
          </p:cNvPr>
          <p:cNvSpPr txBox="1"/>
          <p:nvPr/>
        </p:nvSpPr>
        <p:spPr>
          <a:xfrm>
            <a:off x="755009" y="1753299"/>
            <a:ext cx="87497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03.16 (</a:t>
            </a:r>
            <a:r>
              <a:rPr lang="ko-KR" altLang="en-US" sz="1400" dirty="0"/>
              <a:t>수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아이디어 회의</a:t>
            </a:r>
            <a:endParaRPr lang="en-US" altLang="ko-KR" sz="1400" dirty="0"/>
          </a:p>
          <a:p>
            <a:r>
              <a:rPr lang="ko-KR" altLang="en-US" sz="1400" dirty="0"/>
              <a:t>역할 분담</a:t>
            </a:r>
            <a:br>
              <a:rPr lang="en-US" altLang="ko-KR" sz="1400" dirty="0"/>
            </a:br>
            <a:r>
              <a:rPr lang="ko-KR" altLang="en-US" sz="1400" dirty="0" err="1"/>
              <a:t>유스케이스</a:t>
            </a:r>
            <a:r>
              <a:rPr lang="ko-KR" altLang="en-US" sz="1400" dirty="0"/>
              <a:t> 작성</a:t>
            </a:r>
            <a:br>
              <a:rPr lang="en-US" altLang="ko-KR" sz="1400" dirty="0"/>
            </a:br>
            <a:r>
              <a:rPr lang="ko-KR" altLang="en-US" sz="1400" dirty="0"/>
              <a:t>테이블명세서 작성</a:t>
            </a:r>
            <a:endParaRPr lang="en-US" altLang="ko-KR" sz="1400" dirty="0"/>
          </a:p>
          <a:p>
            <a:br>
              <a:rPr lang="en-US" altLang="ko-KR" sz="1400" dirty="0"/>
            </a:br>
            <a:r>
              <a:rPr lang="en-US" altLang="ko-KR" sz="1400" dirty="0"/>
              <a:t>03.17 (</a:t>
            </a:r>
            <a:r>
              <a:rPr lang="ko-KR" altLang="en-US" sz="1400" dirty="0"/>
              <a:t>목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서버구축</a:t>
            </a:r>
            <a:endParaRPr lang="en-US" altLang="ko-KR" sz="1400" dirty="0"/>
          </a:p>
          <a:p>
            <a:r>
              <a:rPr lang="ko-KR" altLang="en-US" sz="1400" dirty="0"/>
              <a:t>오라클 데이터베이스 테이블 생성 및 이클립스 연동</a:t>
            </a:r>
            <a:br>
              <a:rPr lang="en-US" altLang="ko-KR" sz="1400" dirty="0"/>
            </a:br>
            <a:r>
              <a:rPr lang="ko-KR" altLang="en-US" sz="1400" dirty="0"/>
              <a:t>메소드 제작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03.18 (</a:t>
            </a:r>
            <a:r>
              <a:rPr lang="ko-KR" altLang="en-US" sz="1400" dirty="0"/>
              <a:t>금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MVC</a:t>
            </a:r>
            <a:r>
              <a:rPr lang="ko-KR" altLang="en-US" sz="1400" dirty="0"/>
              <a:t>패턴을 활용하여 </a:t>
            </a:r>
            <a:r>
              <a:rPr lang="ko-KR" altLang="en-US" sz="1400" dirty="0" err="1"/>
              <a:t>메인페이지</a:t>
            </a:r>
            <a:r>
              <a:rPr lang="ko-KR" altLang="en-US" sz="1400" dirty="0"/>
              <a:t> 구축</a:t>
            </a:r>
            <a:br>
              <a:rPr lang="en-US" altLang="ko-KR" sz="1400" dirty="0"/>
            </a:br>
            <a:r>
              <a:rPr lang="ko-KR" altLang="en-US" sz="1400" dirty="0"/>
              <a:t>코드 간결화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03.19 (</a:t>
            </a:r>
            <a:r>
              <a:rPr lang="ko-KR" altLang="en-US" sz="1400" dirty="0"/>
              <a:t>토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실행 확인 및</a:t>
            </a:r>
            <a:r>
              <a:rPr lang="en-US" altLang="ko-KR" sz="1400" dirty="0"/>
              <a:t> </a:t>
            </a:r>
            <a:r>
              <a:rPr lang="ko-KR" altLang="en-US" sz="1400" dirty="0"/>
              <a:t>오류 수정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en-US" altLang="ko-KR" sz="1400" dirty="0"/>
              <a:t>03.20 (</a:t>
            </a:r>
            <a:r>
              <a:rPr lang="ko-KR" altLang="en-US" sz="1400" dirty="0"/>
              <a:t>일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PPT </a:t>
            </a:r>
            <a:r>
              <a:rPr lang="ko-KR" altLang="en-US" sz="1400" dirty="0"/>
              <a:t>작성</a:t>
            </a:r>
            <a:br>
              <a:rPr lang="en-US" altLang="ko-KR" sz="1400" dirty="0"/>
            </a:br>
            <a:r>
              <a:rPr lang="ko-KR" altLang="en-US" sz="1400" dirty="0"/>
              <a:t>발표 준비</a:t>
            </a:r>
          </a:p>
        </p:txBody>
      </p:sp>
    </p:spTree>
    <p:extLst>
      <p:ext uri="{BB962C8B-B14F-4D97-AF65-F5344CB8AC3E}">
        <p14:creationId xmlns:p14="http://schemas.microsoft.com/office/powerpoint/2010/main" val="259219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984D9-8668-4360-BF5C-53D8A261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225A9-5E84-4DBA-BE48-695AB78F9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6666" cy="3618830"/>
          </a:xfrm>
        </p:spPr>
        <p:txBody>
          <a:bodyPr/>
          <a:lstStyle/>
          <a:p>
            <a:r>
              <a:rPr lang="ko-KR" altLang="en-US" sz="1200" dirty="0" err="1"/>
              <a:t>유스케이스</a:t>
            </a:r>
            <a:r>
              <a:rPr lang="ko-KR" altLang="en-US" sz="1200" dirty="0"/>
              <a:t> 다이어그램</a:t>
            </a:r>
            <a:br>
              <a:rPr lang="en-US" altLang="ko-KR" sz="1200" dirty="0"/>
            </a:b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D29E00-6565-4F3E-9B10-7C27F678A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69" y="2439608"/>
            <a:ext cx="6308521" cy="300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2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6B36-9A5D-45B5-895C-3A0B69AF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3C425-9BAA-4562-9952-43F8E4C2B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테이블 정의서</a:t>
            </a:r>
            <a:endParaRPr lang="en-US" altLang="ko-KR" sz="28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E2CDCB-C2F4-4AED-B4F5-5455E6968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77" y="2461695"/>
            <a:ext cx="4134383" cy="37152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0444C4-C37E-4A0C-9DC7-68439E8E7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118" y="2350404"/>
            <a:ext cx="4324227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1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DE65F-C4C0-408B-A774-E79B4C09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948FA-7109-4335-A73D-DD776A94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 가입 및 로그인</a:t>
            </a:r>
            <a:r>
              <a:rPr lang="en-US" altLang="ko-KR" dirty="0"/>
              <a:t>(</a:t>
            </a:r>
            <a:r>
              <a:rPr lang="ko-KR" altLang="en-US" dirty="0"/>
              <a:t>스크린샷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22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3E5DA-FB7F-47B6-9B09-A3302973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5BB84-4781-4006-9C82-8EE19E221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모험 기능</a:t>
            </a:r>
            <a:r>
              <a:rPr lang="en-US" altLang="ko-KR" dirty="0"/>
              <a:t>(</a:t>
            </a:r>
            <a:r>
              <a:rPr lang="ko-KR" altLang="en-US" dirty="0"/>
              <a:t>랜덤 시스템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sz="1400" dirty="0"/>
              <a:t>1. </a:t>
            </a:r>
            <a:r>
              <a:rPr lang="ko-KR" altLang="en-US" sz="1400" dirty="0"/>
              <a:t>야생 포켓몬</a:t>
            </a:r>
            <a:r>
              <a:rPr lang="en-US" altLang="ko-KR" sz="1400" dirty="0"/>
              <a:t>(</a:t>
            </a:r>
            <a:r>
              <a:rPr lang="ko-KR" altLang="en-US" sz="1400" dirty="0"/>
              <a:t>야생 포켓몬 중 랜덤으로 한 마리와 조우하여 전투 진행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2. </a:t>
            </a:r>
            <a:r>
              <a:rPr lang="ko-KR" altLang="en-US" sz="1400" dirty="0"/>
              <a:t>수상한 열매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획득시</a:t>
            </a:r>
            <a:r>
              <a:rPr lang="ko-KR" altLang="en-US" sz="1400" dirty="0"/>
              <a:t> 이로운 효과와 해로운 효과 중 랜덤으로 획득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3. NPC</a:t>
            </a:r>
            <a:r>
              <a:rPr lang="ko-KR" altLang="en-US" sz="1400" dirty="0"/>
              <a:t>와 대화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npc</a:t>
            </a:r>
            <a:r>
              <a:rPr lang="ko-KR" altLang="en-US" sz="1400" dirty="0"/>
              <a:t>와 대화를 통해 퀴즈를 맞추면 경험치를 획득하고 오답일시 </a:t>
            </a:r>
            <a:r>
              <a:rPr lang="ko-KR" altLang="en-US" sz="1400" dirty="0" err="1"/>
              <a:t>패널티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4. </a:t>
            </a:r>
            <a:r>
              <a:rPr lang="ko-KR" altLang="en-US" sz="1400" dirty="0"/>
              <a:t>라이벌 대결</a:t>
            </a:r>
            <a:r>
              <a:rPr lang="en-US" altLang="ko-KR" sz="1400" dirty="0"/>
              <a:t>(</a:t>
            </a:r>
            <a:r>
              <a:rPr lang="ko-KR" altLang="en-US" sz="1400" dirty="0"/>
              <a:t>라이벌 </a:t>
            </a:r>
            <a:r>
              <a:rPr lang="en-US" altLang="ko-KR" sz="1400" dirty="0"/>
              <a:t>＂</a:t>
            </a:r>
            <a:r>
              <a:rPr lang="ko-KR" altLang="en-US" sz="1400" dirty="0"/>
              <a:t>바람</a:t>
            </a:r>
            <a:r>
              <a:rPr lang="en-US" altLang="ko-KR" sz="1400" dirty="0"/>
              <a:t>”</a:t>
            </a:r>
            <a:r>
              <a:rPr lang="ko-KR" altLang="en-US" sz="1400" dirty="0"/>
              <a:t>이 전투에서 상황에 맞는 스킬을 사용하여 승리 시 경험치 획득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/>
              <a:t>스크린샷 </a:t>
            </a:r>
            <a:r>
              <a:rPr lang="en-US" altLang="ko-KR" sz="1400" dirty="0"/>
              <a:t>++++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286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80CFB-8452-4DFA-A916-24C9161D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6016B-B5D4-4C16-B76B-5D5B3AB57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휴식 기능</a:t>
            </a:r>
            <a:br>
              <a:rPr lang="en-US" altLang="ko-KR" dirty="0"/>
            </a:br>
            <a:r>
              <a:rPr lang="en-US" altLang="ko-KR" sz="1600" dirty="0"/>
              <a:t>1. </a:t>
            </a:r>
            <a:r>
              <a:rPr lang="ko-KR" altLang="en-US" sz="1600" dirty="0"/>
              <a:t>포켓몬 센터</a:t>
            </a:r>
            <a:r>
              <a:rPr lang="en-US" altLang="ko-KR" sz="1600" dirty="0"/>
              <a:t>(</a:t>
            </a:r>
            <a:r>
              <a:rPr lang="ko-KR" altLang="en-US" sz="1600" dirty="0"/>
              <a:t>체력 회복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2. </a:t>
            </a:r>
            <a:r>
              <a:rPr lang="ko-KR" altLang="en-US" sz="1600" dirty="0" err="1"/>
              <a:t>밥먹기</a:t>
            </a:r>
            <a:r>
              <a:rPr lang="en-US" altLang="ko-KR" sz="1600" dirty="0"/>
              <a:t>(</a:t>
            </a:r>
            <a:r>
              <a:rPr lang="ko-KR" altLang="en-US" sz="1600" dirty="0"/>
              <a:t>소량의 체력과 경험치 획득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내 포켓몬 상태 확인</a:t>
            </a:r>
            <a:r>
              <a:rPr lang="en-US" altLang="ko-KR" sz="1600" dirty="0"/>
              <a:t>(</a:t>
            </a:r>
            <a:r>
              <a:rPr lang="ko-KR" altLang="en-US" sz="1600" dirty="0"/>
              <a:t>현재 내 포켓몬의 이름</a:t>
            </a:r>
            <a:r>
              <a:rPr lang="en-US" altLang="ko-KR" sz="1600" dirty="0"/>
              <a:t>,</a:t>
            </a:r>
            <a:r>
              <a:rPr lang="ko-KR" altLang="en-US" sz="1600" dirty="0"/>
              <a:t>체력</a:t>
            </a:r>
            <a:r>
              <a:rPr lang="en-US" altLang="ko-KR" sz="1600" dirty="0"/>
              <a:t>,</a:t>
            </a:r>
            <a:r>
              <a:rPr lang="ko-KR" altLang="en-US" sz="1600" dirty="0"/>
              <a:t>레벨</a:t>
            </a:r>
            <a:r>
              <a:rPr lang="en-US" altLang="ko-KR" sz="1600" dirty="0"/>
              <a:t>,</a:t>
            </a:r>
            <a:r>
              <a:rPr lang="ko-KR" altLang="en-US" sz="1600" dirty="0"/>
              <a:t>경험치 등 상태를 확인 할 수 있다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/>
              <a:t>스크린샷 </a:t>
            </a:r>
            <a:r>
              <a:rPr lang="en-US" altLang="ko-KR" sz="1600" dirty="0"/>
              <a:t>+++</a:t>
            </a:r>
          </a:p>
        </p:txBody>
      </p:sp>
    </p:spTree>
    <p:extLst>
      <p:ext uri="{BB962C8B-B14F-4D97-AF65-F5344CB8AC3E}">
        <p14:creationId xmlns:p14="http://schemas.microsoft.com/office/powerpoint/2010/main" val="333859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50DF8-D54B-4DDA-8AB1-E32337F9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CD21F-8DB0-4901-96DE-C3F797800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관장에게 도전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sz="1400" dirty="0"/>
              <a:t>특정레벨에 도달하면 </a:t>
            </a:r>
            <a:r>
              <a:rPr lang="ko-KR" altLang="en-US" sz="1400" dirty="0" err="1"/>
              <a:t>뱃지를</a:t>
            </a:r>
            <a:r>
              <a:rPr lang="ko-KR" altLang="en-US" sz="1400" dirty="0"/>
              <a:t> 얻기 위해 관장에게 도전 할 수 있다</a:t>
            </a:r>
            <a:br>
              <a:rPr lang="en-US" altLang="ko-KR" sz="1400" dirty="0"/>
            </a:br>
            <a:r>
              <a:rPr lang="ko-KR" altLang="en-US" sz="1400" dirty="0"/>
              <a:t>포켓몬이 스킬 사용시 랜덤으로 데미지를 주며 상대의 포켓몬의 체력이 </a:t>
            </a:r>
            <a:r>
              <a:rPr lang="en-US" altLang="ko-KR" sz="1400" dirty="0"/>
              <a:t>0</a:t>
            </a:r>
            <a:r>
              <a:rPr lang="ko-KR" altLang="en-US" sz="1400" dirty="0"/>
              <a:t>이 되면 승리한다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/>
              <a:t>레벨</a:t>
            </a:r>
            <a:r>
              <a:rPr lang="en-US" altLang="ko-KR" sz="1400" dirty="0"/>
              <a:t>3</a:t>
            </a:r>
            <a:r>
              <a:rPr lang="ko-KR" altLang="en-US" sz="1400" dirty="0"/>
              <a:t>보다 </a:t>
            </a:r>
            <a:r>
              <a:rPr lang="ko-KR" altLang="en-US" sz="1400" dirty="0" err="1"/>
              <a:t>낮을때</a:t>
            </a:r>
            <a:r>
              <a:rPr lang="ko-KR" altLang="en-US" sz="1400" dirty="0"/>
              <a:t> 누르면 나오는 화면 스크린샷</a:t>
            </a:r>
            <a:r>
              <a:rPr lang="en-US" altLang="ko-KR" sz="1400" dirty="0"/>
              <a:t>+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/>
              <a:t>레벨</a:t>
            </a:r>
            <a:r>
              <a:rPr lang="en-US" altLang="ko-KR" sz="1400" dirty="0"/>
              <a:t>3</a:t>
            </a:r>
            <a:r>
              <a:rPr lang="ko-KR" altLang="en-US" sz="1400" dirty="0"/>
              <a:t>일 때 누르면 진행되는 초기화면 스크린샷</a:t>
            </a:r>
            <a:r>
              <a:rPr lang="en-US" altLang="ko-KR" sz="1400" dirty="0"/>
              <a:t>+</a:t>
            </a:r>
            <a:br>
              <a:rPr lang="en-US" altLang="ko-KR" sz="1400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52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62C24-3B7C-49BB-97A2-F5A1ECED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680E6-AA0F-4D1E-B2C7-B348C3EC1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 및 로그아웃</a:t>
            </a:r>
            <a:r>
              <a:rPr lang="en-US" altLang="ko-KR" dirty="0"/>
              <a:t>(</a:t>
            </a:r>
            <a:r>
              <a:rPr lang="ko-KR" altLang="en-US" dirty="0"/>
              <a:t>스크린샷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31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와이드스크린</PresentationFormat>
  <Paragraphs>42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프로젝트 소개</vt:lpstr>
      <vt:lpstr>프로젝트 일정</vt:lpstr>
      <vt:lpstr>설계</vt:lpstr>
      <vt:lpstr>설계</vt:lpstr>
      <vt:lpstr>구현 내용</vt:lpstr>
      <vt:lpstr>구현 내용</vt:lpstr>
      <vt:lpstr>구현내용</vt:lpstr>
      <vt:lpstr>구현내용</vt:lpstr>
      <vt:lpstr>구현내용</vt:lpstr>
      <vt:lpstr>시연 영상</vt:lpstr>
      <vt:lpstr>프로젝트 역할 및 느낀점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소개</dc:title>
  <dc:creator>smhrd</dc:creator>
  <cp:lastModifiedBy>smhrd</cp:lastModifiedBy>
  <cp:revision>1</cp:revision>
  <dcterms:created xsi:type="dcterms:W3CDTF">2022-03-19T09:06:26Z</dcterms:created>
  <dcterms:modified xsi:type="dcterms:W3CDTF">2022-03-19T09:06:35Z</dcterms:modified>
</cp:coreProperties>
</file>