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66" r:id="rId4"/>
    <p:sldId id="309" r:id="rId5"/>
    <p:sldId id="303" r:id="rId6"/>
    <p:sldId id="310" r:id="rId7"/>
    <p:sldId id="316" r:id="rId8"/>
    <p:sldId id="304" r:id="rId9"/>
    <p:sldId id="307" r:id="rId10"/>
    <p:sldId id="308" r:id="rId11"/>
    <p:sldId id="306" r:id="rId12"/>
    <p:sldId id="311" r:id="rId13"/>
    <p:sldId id="312" r:id="rId14"/>
    <p:sldId id="315" r:id="rId15"/>
    <p:sldId id="313" r:id="rId16"/>
    <p:sldId id="314" r:id="rId17"/>
    <p:sldId id="320" r:id="rId18"/>
    <p:sldId id="317" r:id="rId19"/>
    <p:sldId id="318" r:id="rId20"/>
    <p:sldId id="319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8bc8321e227eac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8F8F8"/>
    <a:srgbClr val="F0F0F0"/>
    <a:srgbClr val="FBFBFB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09:47:39.087" idx="1">
    <p:pos x="10" y="10"/>
    <p:text>수정버튼을 누르면 수정 이 되고
삭제버튼을 누르면 삭제가 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39201-5164-44AC-A443-53CF245C3051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1DC94042-62D3-4AF5-B0BF-B9AB17858976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algn="ctr" latinLnBrk="1"/>
          <a:r>
            <a:rPr lang="ko-KR" altLang="en-US" sz="1800" dirty="0"/>
            <a:t>김정석 </a:t>
          </a:r>
          <a:r>
            <a:rPr lang="en-US" altLang="ko-KR" sz="1800" dirty="0"/>
            <a:t>/ </a:t>
          </a:r>
          <a:r>
            <a:rPr lang="ko-KR" altLang="en-US" sz="1800" dirty="0"/>
            <a:t>민준홍 </a:t>
          </a:r>
          <a:endParaRPr lang="en-US" altLang="ko-KR" sz="1800" dirty="0"/>
        </a:p>
        <a:p>
          <a:pPr algn="ctr" latinLnBrk="1"/>
          <a:r>
            <a:rPr lang="ko-KR" altLang="en-US" sz="1400" dirty="0"/>
            <a:t>디자인</a:t>
          </a:r>
          <a:endParaRPr lang="en-US" altLang="ko-KR" sz="1400" dirty="0"/>
        </a:p>
        <a:p>
          <a:pPr algn="ctr" latinLnBrk="1"/>
          <a:r>
            <a:rPr lang="ko-KR" altLang="en-US" sz="1400" dirty="0" err="1"/>
            <a:t>퍼블리싱</a:t>
          </a:r>
          <a:endParaRPr lang="en-US" altLang="ko-KR" sz="1400" dirty="0"/>
        </a:p>
        <a:p>
          <a:pPr algn="ctr" latinLnBrk="1"/>
          <a:r>
            <a:rPr lang="ko-KR" altLang="en-US" sz="1400" dirty="0"/>
            <a:t>서브페이지 설계</a:t>
          </a:r>
          <a:endParaRPr lang="en-US" altLang="ko-KR" sz="1400" dirty="0"/>
        </a:p>
        <a:p>
          <a:pPr algn="ctr" latinLnBrk="1"/>
          <a:r>
            <a:rPr lang="ko-KR" altLang="en-US" sz="1400" dirty="0"/>
            <a:t>구현 </a:t>
          </a:r>
        </a:p>
      </dgm:t>
    </dgm:pt>
    <dgm:pt modelId="{2D075617-DBB8-43C7-A978-1A4C580B0D43}" type="par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4261D2C9-B223-4C04-8C5E-0A201079FA60}" type="sibTrans" cxnId="{3AF5142B-7903-4806-A912-F8DB99CB9386}">
      <dgm:prSet/>
      <dgm:spPr/>
      <dgm:t>
        <a:bodyPr/>
        <a:lstStyle/>
        <a:p>
          <a:pPr latinLnBrk="1"/>
          <a:endParaRPr lang="ko-KR" altLang="en-US"/>
        </a:p>
      </dgm:t>
    </dgm:pt>
    <dgm:pt modelId="{9D8DF0ED-86AB-44C5-B339-8040DDDAB97B}">
      <dgm:prSet phldrT="[텍스트]" custT="1"/>
      <dgm:spPr>
        <a:solidFill>
          <a:schemeClr val="tx1"/>
        </a:solidFill>
        <a:ln>
          <a:noFill/>
        </a:ln>
      </dgm:spPr>
      <dgm:t>
        <a:bodyPr anchor="t"/>
        <a:lstStyle/>
        <a:p>
          <a:pPr latinLnBrk="1"/>
          <a:r>
            <a:rPr lang="ko-KR" altLang="en-US" sz="1800" dirty="0">
              <a:latin typeface="+mn-ea"/>
              <a:ea typeface="+mn-ea"/>
            </a:rPr>
            <a:t>구민호</a:t>
          </a:r>
          <a:r>
            <a:rPr lang="en-US" altLang="ko-KR" sz="1800" dirty="0">
              <a:latin typeface="+mn-ea"/>
              <a:ea typeface="+mn-ea"/>
            </a:rPr>
            <a:t> / </a:t>
          </a:r>
          <a:r>
            <a:rPr lang="ko-KR" altLang="en-US" sz="1800" dirty="0">
              <a:latin typeface="+mn-ea"/>
              <a:ea typeface="+mn-ea"/>
            </a:rPr>
            <a:t>권영웅</a:t>
          </a:r>
          <a:endParaRPr lang="en-US" altLang="ko-KR" sz="18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DB</a:t>
          </a:r>
          <a:r>
            <a:rPr lang="ko-KR" altLang="en-US" sz="1400" dirty="0">
              <a:latin typeface="+mn-ea"/>
              <a:ea typeface="+mn-ea"/>
            </a:rPr>
            <a:t>테이블 작성 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en-US" altLang="ko-KR" sz="1400" dirty="0">
              <a:latin typeface="+mn-ea"/>
              <a:ea typeface="+mn-ea"/>
            </a:rPr>
            <a:t>Q&amp;A, </a:t>
          </a:r>
          <a:r>
            <a:rPr lang="ko-KR" altLang="en-US" sz="1400" dirty="0">
              <a:latin typeface="+mn-ea"/>
              <a:ea typeface="+mn-ea"/>
            </a:rPr>
            <a:t>공지사항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상품등록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후기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400" dirty="0">
              <a:latin typeface="+mn-ea"/>
              <a:ea typeface="+mn-ea"/>
            </a:rPr>
            <a:t>회원가입</a:t>
          </a:r>
          <a:r>
            <a:rPr lang="en-US" altLang="ko-KR" sz="1400" dirty="0">
              <a:latin typeface="+mn-ea"/>
              <a:ea typeface="+mn-ea"/>
            </a:rPr>
            <a:t>&amp;</a:t>
          </a:r>
          <a:r>
            <a:rPr lang="ko-KR" altLang="en-US" sz="1400" dirty="0">
              <a:latin typeface="+mn-ea"/>
              <a:ea typeface="+mn-ea"/>
            </a:rPr>
            <a:t>로그인 </a:t>
          </a:r>
          <a:r>
            <a:rPr lang="en-US" altLang="ko-KR" sz="1400" dirty="0">
              <a:latin typeface="+mn-ea"/>
              <a:ea typeface="+mn-ea"/>
            </a:rPr>
            <a:t> </a:t>
          </a:r>
        </a:p>
        <a:p>
          <a:pPr latinLnBrk="1"/>
          <a:r>
            <a:rPr lang="ko-KR" altLang="en-US" sz="1400" dirty="0">
              <a:latin typeface="+mn-ea"/>
              <a:ea typeface="+mn-ea"/>
            </a:rPr>
            <a:t>마이 페이지</a:t>
          </a:r>
          <a:endParaRPr lang="en-US" altLang="ko-KR" sz="1400" dirty="0">
            <a:latin typeface="+mn-ea"/>
            <a:ea typeface="+mn-ea"/>
          </a:endParaRPr>
        </a:p>
        <a:p>
          <a:pPr latinLnBrk="1"/>
          <a:r>
            <a:rPr lang="ko-KR" altLang="en-US" sz="1800" dirty="0">
              <a:latin typeface="+mn-ea"/>
              <a:ea typeface="+mn-ea"/>
            </a:rPr>
            <a:t> </a:t>
          </a:r>
          <a:endParaRPr lang="en-US" altLang="ko-KR" sz="1800" dirty="0">
            <a:latin typeface="+mn-ea"/>
            <a:ea typeface="+mn-ea"/>
          </a:endParaRPr>
        </a:p>
        <a:p>
          <a:pPr latinLnBrk="1"/>
          <a:endParaRPr lang="ko-KR" altLang="en-US" sz="600" dirty="0"/>
        </a:p>
      </dgm:t>
    </dgm:pt>
    <dgm:pt modelId="{6B87C5CD-B442-4FF0-8398-FC969CBD7EF1}" type="sib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78BC5D74-9AA9-4655-A8AE-13C393EB1030}" type="parTrans" cxnId="{3A9C65D3-E52F-4CBC-A325-9C4792724E81}">
      <dgm:prSet/>
      <dgm:spPr/>
      <dgm:t>
        <a:bodyPr/>
        <a:lstStyle/>
        <a:p>
          <a:pPr latinLnBrk="1"/>
          <a:endParaRPr lang="ko-KR" altLang="en-US"/>
        </a:p>
      </dgm:t>
    </dgm:pt>
    <dgm:pt modelId="{50CEC391-B406-4B41-8592-B3312F2FAB37}" type="pres">
      <dgm:prSet presAssocID="{85339201-5164-44AC-A443-53CF245C3051}" presName="Name0" presStyleCnt="0">
        <dgm:presLayoutVars>
          <dgm:dir/>
          <dgm:resizeHandles val="exact"/>
        </dgm:presLayoutVars>
      </dgm:prSet>
      <dgm:spPr/>
    </dgm:pt>
    <dgm:pt modelId="{EDFB0B7D-45E7-4DFC-8CCA-65B62B8CF2F2}" type="pres">
      <dgm:prSet presAssocID="{85339201-5164-44AC-A443-53CF245C3051}" presName="fgShape" presStyleLbl="fgShp" presStyleIdx="0" presStyleCnt="1" custFlipHor="1" custScaleX="8244" custScaleY="75835" custLinFactNeighborX="-8638" custLinFactNeighborY="23152"/>
      <dgm:spPr>
        <a:prstGeom prst="smileyFace">
          <a:avLst/>
        </a:prstGeom>
        <a:noFill/>
        <a:ln w="19050"/>
      </dgm:spPr>
    </dgm:pt>
    <dgm:pt modelId="{3E43F49B-B78B-4DB9-8C3C-6A53578837B4}" type="pres">
      <dgm:prSet presAssocID="{85339201-5164-44AC-A443-53CF245C3051}" presName="linComp" presStyleCnt="0"/>
      <dgm:spPr/>
    </dgm:pt>
    <dgm:pt modelId="{4CC3D886-8655-48F3-B2DA-AC67C3EA0F7B}" type="pres">
      <dgm:prSet presAssocID="{9D8DF0ED-86AB-44C5-B339-8040DDDAB97B}" presName="compNode" presStyleCnt="0"/>
      <dgm:spPr/>
    </dgm:pt>
    <dgm:pt modelId="{0C9780AD-F811-4D4D-B594-229F2FE495FF}" type="pres">
      <dgm:prSet presAssocID="{9D8DF0ED-86AB-44C5-B339-8040DDDAB97B}" presName="bkgdShape" presStyleLbl="node1" presStyleIdx="0" presStyleCnt="2" custLinFactNeighborY="-193"/>
      <dgm:spPr/>
    </dgm:pt>
    <dgm:pt modelId="{058A565B-92F4-4CD7-B388-40EEA5288B8A}" type="pres">
      <dgm:prSet presAssocID="{9D8DF0ED-86AB-44C5-B339-8040DDDAB97B}" presName="nodeTx" presStyleLbl="node1" presStyleIdx="0" presStyleCnt="2">
        <dgm:presLayoutVars>
          <dgm:bulletEnabled val="1"/>
        </dgm:presLayoutVars>
      </dgm:prSet>
      <dgm:spPr/>
    </dgm:pt>
    <dgm:pt modelId="{CB98A60A-9F50-44C2-8B40-47780D0A77E6}" type="pres">
      <dgm:prSet presAssocID="{9D8DF0ED-86AB-44C5-B339-8040DDDAB97B}" presName="invisiNode" presStyleLbl="node1" presStyleIdx="0" presStyleCnt="2"/>
      <dgm:spPr/>
    </dgm:pt>
    <dgm:pt modelId="{E1C264C4-B30E-4200-9EB0-31A701E652D0}" type="pres">
      <dgm:prSet presAssocID="{9D8DF0ED-86AB-44C5-B339-8040DDDAB97B}" presName="imagNode" presStyleLbl="fgImgPlace1" presStyleIdx="0" presStyleCnt="2" custScaleX="77696" custScaleY="77696" custLinFactNeighborY="-13363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  <dgm:pt modelId="{9827C25F-39AC-4E34-A5EE-E23CAF2E992B}" type="pres">
      <dgm:prSet presAssocID="{6B87C5CD-B442-4FF0-8398-FC969CBD7EF1}" presName="sibTrans" presStyleLbl="sibTrans2D1" presStyleIdx="0" presStyleCnt="0"/>
      <dgm:spPr/>
    </dgm:pt>
    <dgm:pt modelId="{84BBD191-DAD5-4EF3-972A-AF11B96895DC}" type="pres">
      <dgm:prSet presAssocID="{1DC94042-62D3-4AF5-B0BF-B9AB17858976}" presName="compNode" presStyleCnt="0"/>
      <dgm:spPr/>
    </dgm:pt>
    <dgm:pt modelId="{F24E1CBE-6E9E-4180-99F5-35F464548651}" type="pres">
      <dgm:prSet presAssocID="{1DC94042-62D3-4AF5-B0BF-B9AB17858976}" presName="bkgdShape" presStyleLbl="node1" presStyleIdx="1" presStyleCnt="2" custLinFactNeighborX="-433" custLinFactNeighborY="-5065"/>
      <dgm:spPr/>
    </dgm:pt>
    <dgm:pt modelId="{E7356A81-36FF-426A-9959-DDEFE6C28C3A}" type="pres">
      <dgm:prSet presAssocID="{1DC94042-62D3-4AF5-B0BF-B9AB17858976}" presName="nodeTx" presStyleLbl="node1" presStyleIdx="1" presStyleCnt="2">
        <dgm:presLayoutVars>
          <dgm:bulletEnabled val="1"/>
        </dgm:presLayoutVars>
      </dgm:prSet>
      <dgm:spPr/>
    </dgm:pt>
    <dgm:pt modelId="{8E9A9507-A757-4C84-BBF8-B66C2E985C03}" type="pres">
      <dgm:prSet presAssocID="{1DC94042-62D3-4AF5-B0BF-B9AB17858976}" presName="invisiNode" presStyleLbl="node1" presStyleIdx="1" presStyleCnt="2"/>
      <dgm:spPr/>
    </dgm:pt>
    <dgm:pt modelId="{CC800045-177A-4AEE-AA1C-85C92DFED96E}" type="pres">
      <dgm:prSet presAssocID="{1DC94042-62D3-4AF5-B0BF-B9AB17858976}" presName="imagNode" presStyleLbl="fgImgPlace1" presStyleIdx="1" presStyleCnt="2" custScaleX="77696" custScaleY="77696" custLinFactNeighborY="-13363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bg2">
              <a:lumMod val="90000"/>
            </a:schemeClr>
          </a:solidFill>
        </a:ln>
      </dgm:spPr>
    </dgm:pt>
  </dgm:ptLst>
  <dgm:cxnLst>
    <dgm:cxn modelId="{9DFC950C-2187-4CBF-AFA2-5DC2BD677FAE}" type="presOf" srcId="{85339201-5164-44AC-A443-53CF245C3051}" destId="{50CEC391-B406-4B41-8592-B3312F2FAB37}" srcOrd="0" destOrd="0" presId="urn:microsoft.com/office/officeart/2005/8/layout/hList7"/>
    <dgm:cxn modelId="{3AF5142B-7903-4806-A912-F8DB99CB9386}" srcId="{85339201-5164-44AC-A443-53CF245C3051}" destId="{1DC94042-62D3-4AF5-B0BF-B9AB17858976}" srcOrd="1" destOrd="0" parTransId="{2D075617-DBB8-43C7-A978-1A4C580B0D43}" sibTransId="{4261D2C9-B223-4C04-8C5E-0A201079FA60}"/>
    <dgm:cxn modelId="{3236875B-E070-4E6B-B155-2F9B98A63D21}" type="presOf" srcId="{9D8DF0ED-86AB-44C5-B339-8040DDDAB97B}" destId="{058A565B-92F4-4CD7-B388-40EEA5288B8A}" srcOrd="1" destOrd="0" presId="urn:microsoft.com/office/officeart/2005/8/layout/hList7"/>
    <dgm:cxn modelId="{50F10D53-7417-4F56-A16A-D6E24E176769}" type="presOf" srcId="{1DC94042-62D3-4AF5-B0BF-B9AB17858976}" destId="{E7356A81-36FF-426A-9959-DDEFE6C28C3A}" srcOrd="1" destOrd="0" presId="urn:microsoft.com/office/officeart/2005/8/layout/hList7"/>
    <dgm:cxn modelId="{30DA3085-0492-4EF8-A5E6-8B605DD62893}" type="presOf" srcId="{1DC94042-62D3-4AF5-B0BF-B9AB17858976}" destId="{F24E1CBE-6E9E-4180-99F5-35F464548651}" srcOrd="0" destOrd="0" presId="urn:microsoft.com/office/officeart/2005/8/layout/hList7"/>
    <dgm:cxn modelId="{120A9093-6BA8-4D7C-B1DB-7BB2C41F6951}" type="presOf" srcId="{6B87C5CD-B442-4FF0-8398-FC969CBD7EF1}" destId="{9827C25F-39AC-4E34-A5EE-E23CAF2E992B}" srcOrd="0" destOrd="0" presId="urn:microsoft.com/office/officeart/2005/8/layout/hList7"/>
    <dgm:cxn modelId="{3A9C65D3-E52F-4CBC-A325-9C4792724E81}" srcId="{85339201-5164-44AC-A443-53CF245C3051}" destId="{9D8DF0ED-86AB-44C5-B339-8040DDDAB97B}" srcOrd="0" destOrd="0" parTransId="{78BC5D74-9AA9-4655-A8AE-13C393EB1030}" sibTransId="{6B87C5CD-B442-4FF0-8398-FC969CBD7EF1}"/>
    <dgm:cxn modelId="{582C3CDE-C35E-4987-A175-07566F669940}" type="presOf" srcId="{9D8DF0ED-86AB-44C5-B339-8040DDDAB97B}" destId="{0C9780AD-F811-4D4D-B594-229F2FE495FF}" srcOrd="0" destOrd="0" presId="urn:microsoft.com/office/officeart/2005/8/layout/hList7"/>
    <dgm:cxn modelId="{AD48EE10-7C68-4867-8160-22C847733D9D}" type="presParOf" srcId="{50CEC391-B406-4B41-8592-B3312F2FAB37}" destId="{EDFB0B7D-45E7-4DFC-8CCA-65B62B8CF2F2}" srcOrd="0" destOrd="0" presId="urn:microsoft.com/office/officeart/2005/8/layout/hList7"/>
    <dgm:cxn modelId="{B3E1FA3D-A1F5-4AF8-97B1-AD0C2AE045B7}" type="presParOf" srcId="{50CEC391-B406-4B41-8592-B3312F2FAB37}" destId="{3E43F49B-B78B-4DB9-8C3C-6A53578837B4}" srcOrd="1" destOrd="0" presId="urn:microsoft.com/office/officeart/2005/8/layout/hList7"/>
    <dgm:cxn modelId="{CDE85004-FB55-460F-AB00-F7FFBFFE8333}" type="presParOf" srcId="{3E43F49B-B78B-4DB9-8C3C-6A53578837B4}" destId="{4CC3D886-8655-48F3-B2DA-AC67C3EA0F7B}" srcOrd="0" destOrd="0" presId="urn:microsoft.com/office/officeart/2005/8/layout/hList7"/>
    <dgm:cxn modelId="{241E4510-0339-467F-BBBC-A75380480F62}" type="presParOf" srcId="{4CC3D886-8655-48F3-B2DA-AC67C3EA0F7B}" destId="{0C9780AD-F811-4D4D-B594-229F2FE495FF}" srcOrd="0" destOrd="0" presId="urn:microsoft.com/office/officeart/2005/8/layout/hList7"/>
    <dgm:cxn modelId="{458E3851-05BA-46CC-B458-DF6CBB0CF9C3}" type="presParOf" srcId="{4CC3D886-8655-48F3-B2DA-AC67C3EA0F7B}" destId="{058A565B-92F4-4CD7-B388-40EEA5288B8A}" srcOrd="1" destOrd="0" presId="urn:microsoft.com/office/officeart/2005/8/layout/hList7"/>
    <dgm:cxn modelId="{F698F94E-BC84-4F57-95E8-E789D0AF1471}" type="presParOf" srcId="{4CC3D886-8655-48F3-B2DA-AC67C3EA0F7B}" destId="{CB98A60A-9F50-44C2-8B40-47780D0A77E6}" srcOrd="2" destOrd="0" presId="urn:microsoft.com/office/officeart/2005/8/layout/hList7"/>
    <dgm:cxn modelId="{05EFA395-CE75-4A43-AD25-6F3400C8C1B6}" type="presParOf" srcId="{4CC3D886-8655-48F3-B2DA-AC67C3EA0F7B}" destId="{E1C264C4-B30E-4200-9EB0-31A701E652D0}" srcOrd="3" destOrd="0" presId="urn:microsoft.com/office/officeart/2005/8/layout/hList7"/>
    <dgm:cxn modelId="{2109E8E6-6542-4CEF-AF71-D5066F5464C8}" type="presParOf" srcId="{3E43F49B-B78B-4DB9-8C3C-6A53578837B4}" destId="{9827C25F-39AC-4E34-A5EE-E23CAF2E992B}" srcOrd="1" destOrd="0" presId="urn:microsoft.com/office/officeart/2005/8/layout/hList7"/>
    <dgm:cxn modelId="{ABFEC5BD-F314-497D-82EA-BE837DE931F8}" type="presParOf" srcId="{3E43F49B-B78B-4DB9-8C3C-6A53578837B4}" destId="{84BBD191-DAD5-4EF3-972A-AF11B96895DC}" srcOrd="2" destOrd="0" presId="urn:microsoft.com/office/officeart/2005/8/layout/hList7"/>
    <dgm:cxn modelId="{C24407DA-38B0-4D2F-B59B-C25FAB5FAFE3}" type="presParOf" srcId="{84BBD191-DAD5-4EF3-972A-AF11B96895DC}" destId="{F24E1CBE-6E9E-4180-99F5-35F464548651}" srcOrd="0" destOrd="0" presId="urn:microsoft.com/office/officeart/2005/8/layout/hList7"/>
    <dgm:cxn modelId="{CDC7F2FB-1C5D-49C6-A0FC-4D2063017367}" type="presParOf" srcId="{84BBD191-DAD5-4EF3-972A-AF11B96895DC}" destId="{E7356A81-36FF-426A-9959-DDEFE6C28C3A}" srcOrd="1" destOrd="0" presId="urn:microsoft.com/office/officeart/2005/8/layout/hList7"/>
    <dgm:cxn modelId="{4BA0256B-EA3C-481E-8125-1561AE612B1E}" type="presParOf" srcId="{84BBD191-DAD5-4EF3-972A-AF11B96895DC}" destId="{8E9A9507-A757-4C84-BBF8-B66C2E985C03}" srcOrd="2" destOrd="0" presId="urn:microsoft.com/office/officeart/2005/8/layout/hList7"/>
    <dgm:cxn modelId="{698CC2C0-456D-4B76-891D-FC325A122F44}" type="presParOf" srcId="{84BBD191-DAD5-4EF3-972A-AF11B96895DC}" destId="{CC800045-177A-4AEE-AA1C-85C92DFED96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780AD-F811-4D4D-B594-229F2FE495FF}">
      <dsp:nvSpPr>
        <dsp:cNvPr id="0" name=""/>
        <dsp:cNvSpPr/>
      </dsp:nvSpPr>
      <dsp:spPr>
        <a:xfrm>
          <a:off x="3268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구민호</a:t>
          </a:r>
          <a:r>
            <a:rPr lang="en-US" altLang="ko-KR" sz="1800" kern="1200" dirty="0">
              <a:latin typeface="+mn-ea"/>
              <a:ea typeface="+mn-ea"/>
            </a:rPr>
            <a:t> / </a:t>
          </a:r>
          <a:r>
            <a:rPr lang="ko-KR" altLang="en-US" sz="1800" kern="1200" dirty="0">
              <a:latin typeface="+mn-ea"/>
              <a:ea typeface="+mn-ea"/>
            </a:rPr>
            <a:t>권영웅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DB</a:t>
          </a:r>
          <a:r>
            <a:rPr lang="ko-KR" altLang="en-US" sz="1400" kern="1200" dirty="0">
              <a:latin typeface="+mn-ea"/>
              <a:ea typeface="+mn-ea"/>
            </a:rPr>
            <a:t>테이블 작성 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latin typeface="+mn-ea"/>
              <a:ea typeface="+mn-ea"/>
            </a:rPr>
            <a:t>Q&amp;A, </a:t>
          </a:r>
          <a:r>
            <a:rPr lang="ko-KR" altLang="en-US" sz="1400" kern="1200" dirty="0">
              <a:latin typeface="+mn-ea"/>
              <a:ea typeface="+mn-ea"/>
            </a:rPr>
            <a:t>공지사항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상품등록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후기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회원가입</a:t>
          </a:r>
          <a:r>
            <a:rPr lang="en-US" altLang="ko-KR" sz="1400" kern="1200" dirty="0">
              <a:latin typeface="+mn-ea"/>
              <a:ea typeface="+mn-ea"/>
            </a:rPr>
            <a:t>&amp;</a:t>
          </a:r>
          <a:r>
            <a:rPr lang="ko-KR" altLang="en-US" sz="1400" kern="1200" dirty="0">
              <a:latin typeface="+mn-ea"/>
              <a:ea typeface="+mn-ea"/>
            </a:rPr>
            <a:t>로그인 </a:t>
          </a:r>
          <a:r>
            <a:rPr lang="en-US" altLang="ko-KR" sz="1400" kern="1200" dirty="0">
              <a:latin typeface="+mn-ea"/>
              <a:ea typeface="+mn-ea"/>
            </a:rPr>
            <a:t>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마이 페이지</a:t>
          </a:r>
          <a:endParaRPr lang="en-US" altLang="ko-KR" sz="14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n-ea"/>
              <a:ea typeface="+mn-ea"/>
            </a:rPr>
            <a:t> </a:t>
          </a:r>
          <a:endParaRPr lang="en-US" altLang="ko-KR" sz="1800" kern="1200" dirty="0">
            <a:latin typeface="+mn-ea"/>
            <a:ea typeface="+mn-ea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/>
        </a:p>
      </dsp:txBody>
      <dsp:txXfrm>
        <a:off x="3268" y="2074061"/>
        <a:ext cx="3743449" cy="2074061"/>
      </dsp:txXfrm>
    </dsp:sp>
    <dsp:sp modelId="{E1C264C4-B30E-4200-9EB0-31A701E652D0}">
      <dsp:nvSpPr>
        <dsp:cNvPr id="0" name=""/>
        <dsp:cNvSpPr/>
      </dsp:nvSpPr>
      <dsp:spPr>
        <a:xfrm>
          <a:off x="1204221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1CBE-6E9E-4180-99F5-35F464548651}">
      <dsp:nvSpPr>
        <dsp:cNvPr id="0" name=""/>
        <dsp:cNvSpPr/>
      </dsp:nvSpPr>
      <dsp:spPr>
        <a:xfrm>
          <a:off x="3842811" y="0"/>
          <a:ext cx="3743449" cy="518515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김정석 </a:t>
          </a:r>
          <a:r>
            <a:rPr lang="en-US" altLang="ko-KR" sz="1800" kern="1200" dirty="0"/>
            <a:t>/ </a:t>
          </a:r>
          <a:r>
            <a:rPr lang="ko-KR" altLang="en-US" sz="1800" kern="1200" dirty="0"/>
            <a:t>민준홍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디자인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퍼블리싱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서브페이지 설계</a:t>
          </a:r>
          <a:endParaRPr lang="en-US" altLang="ko-KR" sz="14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구현 </a:t>
          </a:r>
        </a:p>
      </dsp:txBody>
      <dsp:txXfrm>
        <a:off x="3842811" y="2074061"/>
        <a:ext cx="3743449" cy="2074061"/>
      </dsp:txXfrm>
    </dsp:sp>
    <dsp:sp modelId="{CC800045-177A-4AEE-AA1C-85C92DFED96E}">
      <dsp:nvSpPr>
        <dsp:cNvPr id="0" name=""/>
        <dsp:cNvSpPr/>
      </dsp:nvSpPr>
      <dsp:spPr>
        <a:xfrm>
          <a:off x="5059974" y="272932"/>
          <a:ext cx="1341542" cy="134154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B0B7D-45E7-4DFC-8CCA-65B62B8CF2F2}">
      <dsp:nvSpPr>
        <dsp:cNvPr id="0" name=""/>
        <dsp:cNvSpPr/>
      </dsp:nvSpPr>
      <dsp:spPr>
        <a:xfrm flipH="1">
          <a:off x="2910016" y="4422166"/>
          <a:ext cx="576855" cy="589824"/>
        </a:xfrm>
        <a:prstGeom prst="smileyFace">
          <a:avLst/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5885041" y="437487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31577" y="5023961"/>
            <a:ext cx="7555832" cy="725833"/>
            <a:chOff x="1507246" y="5257433"/>
            <a:chExt cx="7555832" cy="7258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96BAF86-47ED-42B3-8C78-DD2F9B77466C}"/>
                </a:ext>
              </a:extLst>
            </p:cNvPr>
            <p:cNvSpPr/>
            <p:nvPr/>
          </p:nvSpPr>
          <p:spPr>
            <a:xfrm>
              <a:off x="1507246" y="5257433"/>
              <a:ext cx="7555832" cy="7258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A926B-7235-4AAA-B661-284FE70A5CB1}"/>
                </a:ext>
              </a:extLst>
            </p:cNvPr>
            <p:cNvSpPr txBox="1"/>
            <p:nvPr/>
          </p:nvSpPr>
          <p:spPr>
            <a:xfrm>
              <a:off x="2916564" y="5341216"/>
              <a:ext cx="4737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구민호  권영웅   민준홍   김정석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624870" y="2817276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48" y="2701199"/>
            <a:ext cx="4107810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28016" y="1441947"/>
            <a:ext cx="5562954" cy="3211996"/>
            <a:chOff x="3136734" y="1562986"/>
            <a:chExt cx="5562954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136734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076618" y="3881607"/>
              <a:ext cx="16498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제출일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:2020/04/10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462669" y="252798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중고악기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33542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7228" y="6362204"/>
            <a:ext cx="531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후기게시판 </a:t>
            </a:r>
            <a:r>
              <a:rPr lang="en-US" altLang="ko-KR" dirty="0"/>
              <a:t>mapper(</a:t>
            </a:r>
            <a:r>
              <a:rPr lang="ko-KR" altLang="en-US" dirty="0"/>
              <a:t>파일첨부까지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879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백 엔드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후기게시판</a:t>
            </a:r>
            <a:r>
              <a:rPr lang="en-US" altLang="ko-KR" sz="2200" spc="-150" dirty="0">
                <a:latin typeface="+mn-ea"/>
              </a:rPr>
              <a:t>(mapper)]</a:t>
            </a:r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0A27E-220D-4B8E-903B-87EE7CA3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773007"/>
            <a:ext cx="5166189" cy="26358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82FF9D-DB5A-4763-A930-8776BFE3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03" y="642074"/>
            <a:ext cx="6331602" cy="2703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293B6-D72E-4F19-964A-FB3095E9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8" y="3503101"/>
            <a:ext cx="5027174" cy="29098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E13E17-2739-441B-8C29-FADD798E6620}"/>
              </a:ext>
            </a:extLst>
          </p:cNvPr>
          <p:cNvSpPr/>
          <p:nvPr/>
        </p:nvSpPr>
        <p:spPr>
          <a:xfrm>
            <a:off x="0" y="680466"/>
            <a:ext cx="5521911" cy="27869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DE9A6-9B75-44F0-BAA3-57C0DADE9024}"/>
              </a:ext>
            </a:extLst>
          </p:cNvPr>
          <p:cNvSpPr/>
          <p:nvPr/>
        </p:nvSpPr>
        <p:spPr>
          <a:xfrm>
            <a:off x="5585190" y="644293"/>
            <a:ext cx="6606810" cy="27869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74BC6A-8635-4655-A2F6-C315F7B59819}"/>
              </a:ext>
            </a:extLst>
          </p:cNvPr>
          <p:cNvSpPr/>
          <p:nvPr/>
        </p:nvSpPr>
        <p:spPr>
          <a:xfrm>
            <a:off x="0" y="3496677"/>
            <a:ext cx="5521911" cy="27869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39BD49-C322-4DF8-B42B-4BC253C3EF6F}"/>
              </a:ext>
            </a:extLst>
          </p:cNvPr>
          <p:cNvSpPr/>
          <p:nvPr/>
        </p:nvSpPr>
        <p:spPr>
          <a:xfrm>
            <a:off x="5585190" y="3467392"/>
            <a:ext cx="6606810" cy="285863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D815DE-01D4-4C4C-9FE0-C1743CF36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103" y="3684233"/>
            <a:ext cx="6331602" cy="25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8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15627" y="1797975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9975" y="4930389"/>
            <a:ext cx="212957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후기게시판 메인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496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후기게시판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C3E1D9-77CE-46B2-9618-926D6D0D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02" y="1797975"/>
            <a:ext cx="4393239" cy="28716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DA9DD0-8487-478A-BB17-216A7FE10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38" y="1963541"/>
            <a:ext cx="5409460" cy="2540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3648B0-4BF6-465A-98EA-CA3B2B0A4027}"/>
              </a:ext>
            </a:extLst>
          </p:cNvPr>
          <p:cNvSpPr txBox="1"/>
          <p:nvPr/>
        </p:nvSpPr>
        <p:spPr>
          <a:xfrm>
            <a:off x="7619583" y="4997689"/>
            <a:ext cx="212957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검색기능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224667-6A0F-4DCD-8823-9A5F2430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" y="1402672"/>
            <a:ext cx="5737059" cy="36901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10400" y="1235243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7087" y="5075631"/>
            <a:ext cx="193714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댓글 작성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33262" y="5003248"/>
            <a:ext cx="22633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작성한 내용 확인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댓글수정</a:t>
            </a:r>
            <a:r>
              <a:rPr lang="en-US" altLang="ko-KR" dirty="0"/>
              <a:t>(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5182689" y="2719027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383626" y="3461710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23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댓글작성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4279A-EFB2-47F7-B548-4952C5A6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33" y="1898378"/>
            <a:ext cx="4903567" cy="16412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39AA3F-C6DB-4F96-B548-8F552670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27" y="3461710"/>
            <a:ext cx="3905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BF5471-2693-4564-BC86-1A94EE7F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34" y="2252897"/>
            <a:ext cx="3225336" cy="25246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34D47A-87E7-48CD-9745-9F4CC669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790"/>
            <a:ext cx="3952021" cy="2624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20855" y="1385758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33863" y="2900943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815" y="4967738"/>
            <a:ext cx="2629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파일 첨부 후 작성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3334" y="5102910"/>
            <a:ext cx="20883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상세페이지       파일 첨부 확인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53572" y="4967738"/>
            <a:ext cx="2629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/>
              <a:t>첨부된 파일 다운로드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719205" y="3678803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314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파일 첨부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5A01D-8AA7-4D7C-AA37-680C55FB5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983" y="4117736"/>
            <a:ext cx="2762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321" y="536136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4076" y="5196633"/>
            <a:ext cx="429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QnA</a:t>
            </a:r>
            <a:r>
              <a:rPr lang="ko-KR" altLang="en-US" dirty="0"/>
              <a:t> 게시판 테스트용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523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 작성</a:t>
            </a:r>
            <a:r>
              <a:rPr lang="en-US" altLang="ko-KR" sz="2200" spc="-150" dirty="0">
                <a:latin typeface="+mn-ea"/>
              </a:rPr>
              <a:t>,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</a:t>
            </a:r>
            <a:endParaRPr lang="en-US" altLang="ko-KR" sz="2200" spc="-150" dirty="0">
              <a:latin typeface="+mn-ea"/>
            </a:endParaRPr>
          </a:p>
          <a:p>
            <a:r>
              <a:rPr lang="ko-KR" altLang="en-US" sz="2200" spc="-150" dirty="0">
                <a:latin typeface="+mn-ea"/>
              </a:rPr>
              <a:t>                </a:t>
            </a:r>
            <a:r>
              <a:rPr lang="en-US" altLang="ko-KR" sz="2200" spc="-150" dirty="0" err="1">
                <a:latin typeface="+mn-ea"/>
              </a:rPr>
              <a:t>QnA</a:t>
            </a:r>
            <a:r>
              <a:rPr lang="ko-KR" altLang="en-US" sz="2200" spc="-150" dirty="0">
                <a:latin typeface="+mn-ea"/>
              </a:rPr>
              <a:t>게시판 </a:t>
            </a:r>
            <a:r>
              <a:rPr lang="en-US" altLang="ko-KR" sz="2200" spc="-150" dirty="0">
                <a:latin typeface="+mn-ea"/>
              </a:rPr>
              <a:t>Part</a:t>
            </a:r>
            <a:endParaRPr lang="ko-KR" altLang="en-US" sz="2200" spc="-15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5FCDD-53E1-475C-AB8F-93B2FF3A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7" y="1771693"/>
            <a:ext cx="5655347" cy="29207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C587BF-3F9E-430A-A83E-771B6703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753" y="1949126"/>
            <a:ext cx="5297010" cy="26268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130B0B-2F2C-4D22-B983-9C918F66794C}"/>
              </a:ext>
            </a:extLst>
          </p:cNvPr>
          <p:cNvSpPr/>
          <p:nvPr/>
        </p:nvSpPr>
        <p:spPr>
          <a:xfrm>
            <a:off x="6348586" y="1740023"/>
            <a:ext cx="5655345" cy="298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7228" y="6362204"/>
            <a:ext cx="531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</a:t>
            </a:r>
            <a:r>
              <a:rPr lang="en-US" altLang="ko-KR" dirty="0" err="1"/>
              <a:t>QnA</a:t>
            </a:r>
            <a:r>
              <a:rPr lang="ko-KR" altLang="en-US" dirty="0"/>
              <a:t> </a:t>
            </a:r>
            <a:r>
              <a:rPr lang="en-US" altLang="ko-KR" dirty="0"/>
              <a:t>mapper(</a:t>
            </a:r>
            <a:r>
              <a:rPr lang="ko-KR" altLang="en-US" dirty="0"/>
              <a:t>글 목록</a:t>
            </a:r>
            <a:r>
              <a:rPr lang="en-US" altLang="ko-KR" dirty="0"/>
              <a:t>,</a:t>
            </a:r>
            <a:r>
              <a:rPr lang="ko-KR" altLang="en-US" dirty="0"/>
              <a:t>글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075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백 엔드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en-US" altLang="ko-KR" sz="2200" spc="-150" dirty="0" err="1">
                <a:latin typeface="+mn-ea"/>
              </a:rPr>
              <a:t>QnA</a:t>
            </a:r>
            <a:r>
              <a:rPr lang="en-US" altLang="ko-KR" sz="2200" spc="-150" dirty="0">
                <a:latin typeface="+mn-ea"/>
              </a:rPr>
              <a:t>(mapper)]</a:t>
            </a:r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E13E17-2739-441B-8C29-FADD798E6620}"/>
              </a:ext>
            </a:extLst>
          </p:cNvPr>
          <p:cNvSpPr/>
          <p:nvPr/>
        </p:nvSpPr>
        <p:spPr>
          <a:xfrm>
            <a:off x="390617" y="883401"/>
            <a:ext cx="10992594" cy="515275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84CE9A-D10E-4E6D-9C12-05D7D6FA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1058961"/>
            <a:ext cx="9465634" cy="49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15627" y="3515209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79666" y="2929329"/>
            <a:ext cx="1569199" cy="1569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2114" y="4928470"/>
            <a:ext cx="2629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3470" y="4967738"/>
            <a:ext cx="20883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글 작성 확인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280603" y="3713928"/>
            <a:ext cx="1167324" cy="36"/>
          </a:xfrm>
          <a:prstGeom prst="straightConnector1">
            <a:avLst/>
          </a:prstGeom>
          <a:ln w="76200">
            <a:solidFill>
              <a:srgbClr val="F9A0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5589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en-US" altLang="ko-KR" sz="2200" spc="-150" dirty="0" err="1">
                <a:latin typeface="+mn-ea"/>
              </a:rPr>
              <a:t>QnA</a:t>
            </a:r>
            <a:r>
              <a:rPr lang="en-US" altLang="ko-KR" sz="2200" spc="-150" dirty="0">
                <a:latin typeface="+mn-ea"/>
              </a:rPr>
              <a:t>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글 작성 후 목록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A52F8-7F5A-4D32-897F-E178881B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3" y="1981200"/>
            <a:ext cx="2638425" cy="2895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71C91C-D836-4189-8FD4-8AAA67C8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20" y="3309115"/>
            <a:ext cx="3057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321" y="536136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4077" y="5196633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테스트용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523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 작성</a:t>
            </a:r>
            <a:r>
              <a:rPr lang="en-US" altLang="ko-KR" sz="2200" spc="-150" dirty="0">
                <a:latin typeface="+mn-ea"/>
              </a:rPr>
              <a:t>,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</a:t>
            </a:r>
            <a:endParaRPr lang="en-US" altLang="ko-KR" sz="2200" spc="-150" dirty="0">
              <a:latin typeface="+mn-ea"/>
            </a:endParaRPr>
          </a:p>
          <a:p>
            <a:r>
              <a:rPr lang="ko-KR" altLang="en-US" sz="2200" spc="-150" dirty="0">
                <a:latin typeface="+mn-ea"/>
              </a:rPr>
              <a:t>                로그인</a:t>
            </a:r>
            <a:r>
              <a:rPr lang="en-US" altLang="ko-KR" sz="2200" spc="-150" dirty="0">
                <a:latin typeface="+mn-ea"/>
              </a:rPr>
              <a:t>-</a:t>
            </a:r>
            <a:r>
              <a:rPr lang="ko-KR" altLang="en-US" sz="2200" spc="-150" dirty="0">
                <a:latin typeface="+mn-ea"/>
              </a:rPr>
              <a:t>회원가입 </a:t>
            </a:r>
            <a:r>
              <a:rPr lang="en-US" altLang="ko-KR" sz="2200" spc="-150" dirty="0">
                <a:latin typeface="+mn-ea"/>
              </a:rPr>
              <a:t>Part</a:t>
            </a:r>
            <a:endParaRPr lang="ko-KR" altLang="en-US" sz="2200" spc="-15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130B0B-2F2C-4D22-B983-9C918F66794C}"/>
              </a:ext>
            </a:extLst>
          </p:cNvPr>
          <p:cNvSpPr/>
          <p:nvPr/>
        </p:nvSpPr>
        <p:spPr>
          <a:xfrm>
            <a:off x="6348586" y="1740023"/>
            <a:ext cx="5655345" cy="298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B47BB3-13B0-4F20-9541-997CA468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62" y="1861914"/>
            <a:ext cx="4852591" cy="1988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5CDB73-C529-49E2-9661-0CEA702F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35" y="4011378"/>
            <a:ext cx="4352925" cy="72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6EDE78-5B54-4BA8-910C-57D56D8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5" y="1816970"/>
            <a:ext cx="4686539" cy="29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002322" y="2739134"/>
            <a:ext cx="418736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프론트 </a:t>
            </a:r>
            <a:r>
              <a:rPr lang="ko-KR" altLang="en-US" sz="6000" spc="-150" dirty="0" err="1">
                <a:solidFill>
                  <a:schemeClr val="bg1"/>
                </a:solidFill>
                <a:latin typeface="+mn-ea"/>
              </a:rPr>
              <a:t>앤드</a:t>
            </a:r>
            <a:endParaRPr lang="ko-KR" altLang="en-US" sz="6000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1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15627" y="3515209"/>
            <a:ext cx="117607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[UI]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F1CC96-CF2F-411B-9E3B-CE836875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948626"/>
            <a:ext cx="9712171" cy="32682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331874-B329-4C18-B26C-2931AED0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83" y="4362687"/>
            <a:ext cx="10306975" cy="12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5253462" y="2739134"/>
            <a:ext cx="168507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7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F5C8FB-AD64-4909-AB3D-29806A25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6" y="1590977"/>
            <a:ext cx="8996389" cy="46418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2465980-0BE6-4ABC-AA80-366709480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41" y="625204"/>
            <a:ext cx="464101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초기 디자인 설계 및 구상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42889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7113265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12" y="2967461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13627" y="1387532"/>
            <a:ext cx="5395649" cy="3211996"/>
            <a:chOff x="2755660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2755660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2974968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7705750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5809159" y="2274988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809158" y="3881607"/>
              <a:ext cx="184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3555422" y="2664221"/>
              <a:ext cx="3550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8551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EF257FAF-A45F-4B8E-92E1-E5B781B5F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29"/>
              </p:ext>
            </p:extLst>
          </p:nvPr>
        </p:nvGraphicFramePr>
        <p:xfrm>
          <a:off x="603682" y="1637936"/>
          <a:ext cx="11132598" cy="416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183">
                  <a:extLst>
                    <a:ext uri="{9D8B030D-6E8A-4147-A177-3AD203B41FA5}">
                      <a16:colId xmlns:a16="http://schemas.microsoft.com/office/drawing/2014/main" val="2223641997"/>
                    </a:ext>
                  </a:extLst>
                </a:gridCol>
                <a:gridCol w="2721269">
                  <a:extLst>
                    <a:ext uri="{9D8B030D-6E8A-4147-A177-3AD203B41FA5}">
                      <a16:colId xmlns:a16="http://schemas.microsoft.com/office/drawing/2014/main" val="1803903397"/>
                    </a:ext>
                  </a:extLst>
                </a:gridCol>
                <a:gridCol w="2521042">
                  <a:extLst>
                    <a:ext uri="{9D8B030D-6E8A-4147-A177-3AD203B41FA5}">
                      <a16:colId xmlns:a16="http://schemas.microsoft.com/office/drawing/2014/main" val="2436706688"/>
                    </a:ext>
                  </a:extLst>
                </a:gridCol>
                <a:gridCol w="2976104">
                  <a:extLst>
                    <a:ext uri="{9D8B030D-6E8A-4147-A177-3AD203B41FA5}">
                      <a16:colId xmlns:a16="http://schemas.microsoft.com/office/drawing/2014/main" val="1983928240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구민호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권영웅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김정석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민준홍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97519"/>
                  </a:ext>
                </a:extLst>
              </a:tr>
              <a:tr h="29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3088"/>
                  </a:ext>
                </a:extLst>
              </a:tr>
              <a:tr h="306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3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r>
                        <a:rPr lang="en-US" altLang="ko-KR" dirty="0"/>
                        <a:t>   (3.29~4.4)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</a:t>
                      </a:r>
                      <a:r>
                        <a:rPr lang="ko-KR" altLang="en-US" dirty="0"/>
                        <a:t>주차</a:t>
                      </a:r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2765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테이블 작성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후기게시판 댓글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회원가입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테이블 작성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모델링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(4.5~4.10)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96916"/>
                  </a:ext>
                </a:extLst>
              </a:tr>
              <a:tr h="73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후기게시판 파일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QnA</a:t>
                      </a:r>
                      <a:r>
                        <a:rPr lang="ko-KR" altLang="en-US" dirty="0"/>
                        <a:t>게시판 글 작성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글 목록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채팅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초기디자인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초기디자인 구상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1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62825" y="51324"/>
            <a:ext cx="2456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(3-4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주차 </a:t>
            </a:r>
            <a:r>
              <a:rPr lang="en-US" altLang="ko-KR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3.29~4.10)</a:t>
            </a:r>
            <a:r>
              <a:rPr lang="ko-KR" altLang="en-US" sz="22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5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77423" y="2739134"/>
            <a:ext cx="343715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역할 분담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520937161"/>
              </p:ext>
            </p:extLst>
          </p:nvPr>
        </p:nvGraphicFramePr>
        <p:xfrm>
          <a:off x="2198181" y="1021094"/>
          <a:ext cx="7605738" cy="518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14285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n-ea"/>
              </a:rPr>
              <a:t>역할 분담</a:t>
            </a:r>
          </a:p>
          <a:p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98207" y="3429000"/>
            <a:ext cx="2595583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77424" y="2739134"/>
            <a:ext cx="343715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작업 내용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8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752527" y="2739134"/>
            <a:ext cx="2686954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+mn-ea"/>
              </a:rPr>
              <a:t>벡 </a:t>
            </a:r>
            <a:r>
              <a:rPr lang="ko-KR" altLang="en-US" sz="6000" spc="-150" dirty="0" err="1">
                <a:solidFill>
                  <a:schemeClr val="bg1"/>
                </a:solidFill>
                <a:latin typeface="+mn-ea"/>
              </a:rPr>
              <a:t>앤드</a:t>
            </a:r>
            <a:endParaRPr lang="ko-KR" altLang="en-US" sz="6000" spc="-1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90071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243186" y="1496634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321" y="536136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구조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8585" y="5226681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게시판 테스트용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4523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테이블 작성</a:t>
            </a:r>
            <a:r>
              <a:rPr lang="en-US" altLang="ko-KR" sz="2200" spc="-150" dirty="0">
                <a:latin typeface="+mn-ea"/>
              </a:rPr>
              <a:t>, 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latin typeface="+mn-ea"/>
              </a:rPr>
              <a:t> </a:t>
            </a:r>
            <a:endParaRPr lang="en-US" altLang="ko-KR" sz="2200" spc="-150" dirty="0">
              <a:latin typeface="+mn-ea"/>
            </a:endParaRPr>
          </a:p>
          <a:p>
            <a:r>
              <a:rPr lang="ko-KR" altLang="en-US" sz="2200" spc="-150" dirty="0">
                <a:latin typeface="+mn-ea"/>
              </a:rPr>
              <a:t>                후기게시판 </a:t>
            </a:r>
            <a:r>
              <a:rPr lang="en-US" altLang="ko-KR" sz="2200" spc="-150" dirty="0">
                <a:latin typeface="+mn-ea"/>
              </a:rPr>
              <a:t>Part</a:t>
            </a:r>
            <a:endParaRPr lang="ko-KR" altLang="en-US" sz="2200" spc="-15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86A20-8B3F-4748-89EC-EAA2C294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96" y="1660233"/>
            <a:ext cx="6095999" cy="35375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8D5207-6EDC-47BB-8585-559340E4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9" y="1894237"/>
            <a:ext cx="5179260" cy="1372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8B1A83-880E-4483-A079-0EA0158D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69" y="3664498"/>
            <a:ext cx="5179259" cy="11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06C8DA-6BA6-46A1-9D51-6545FCDF7347}"/>
              </a:ext>
            </a:extLst>
          </p:cNvPr>
          <p:cNvSpPr txBox="1"/>
          <p:nvPr/>
        </p:nvSpPr>
        <p:spPr>
          <a:xfrm>
            <a:off x="136192" y="1465135"/>
            <a:ext cx="11760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7684" y="5480103"/>
            <a:ext cx="48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게시판</a:t>
            </a:r>
            <a:r>
              <a:rPr lang="en-US" altLang="ko-KR" dirty="0"/>
              <a:t>,</a:t>
            </a:r>
            <a:r>
              <a:rPr lang="ko-KR" altLang="en-US" dirty="0"/>
              <a:t>회원가입 자바파일</a:t>
            </a:r>
            <a:r>
              <a:rPr lang="en-US" altLang="ko-KR" dirty="0"/>
              <a:t>,</a:t>
            </a:r>
            <a:r>
              <a:rPr lang="en-US" altLang="ko-KR" dirty="0" err="1"/>
              <a:t>jsp</a:t>
            </a:r>
            <a:r>
              <a:rPr lang="ko-KR" altLang="en-US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136192" y="126464"/>
            <a:ext cx="3954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150" dirty="0">
                <a:latin typeface="+mn-ea"/>
              </a:rPr>
              <a:t>작업 내용 백 엔드 </a:t>
            </a:r>
            <a:r>
              <a:rPr lang="en-US" altLang="ko-KR" sz="2200" spc="-150" dirty="0">
                <a:latin typeface="+mn-ea"/>
              </a:rPr>
              <a:t>[</a:t>
            </a:r>
            <a:r>
              <a:rPr lang="ko-KR" altLang="en-US" sz="2200" spc="-150" dirty="0">
                <a:latin typeface="+mn-ea"/>
              </a:rPr>
              <a:t>게시판 설계</a:t>
            </a:r>
            <a:r>
              <a:rPr lang="en-US" altLang="ko-KR" sz="2200" spc="-150" dirty="0">
                <a:latin typeface="+mn-ea"/>
              </a:rPr>
              <a:t>]</a:t>
            </a:r>
            <a:r>
              <a:rPr lang="ko-KR" altLang="en-US" sz="2200" spc="-15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08F1B-99B0-4C6D-ADF2-6E7B53DA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1" y="727127"/>
            <a:ext cx="2962392" cy="4634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5E1C1-BC80-441B-8248-2F490758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60" y="1415543"/>
            <a:ext cx="2447925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BE4E2B-4E2A-4AF9-8BE5-B81014087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16" y="663068"/>
            <a:ext cx="2952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와이드스크린</PresentationFormat>
  <Paragraphs>237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CJK KR Bold</vt:lpstr>
      <vt:lpstr>Tmon몬소리 Black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작업 내용 [초기 디자인 설계 및 구상]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 </cp:lastModifiedBy>
  <cp:revision>134</cp:revision>
  <dcterms:created xsi:type="dcterms:W3CDTF">2018-04-24T14:44:20Z</dcterms:created>
  <dcterms:modified xsi:type="dcterms:W3CDTF">2020-04-17T00:09:43Z</dcterms:modified>
</cp:coreProperties>
</file>